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2" r:id="rId5"/>
  </p:sldMasterIdLst>
  <p:notesMasterIdLst>
    <p:notesMasterId r:id="rId22"/>
  </p:notesMasterIdLst>
  <p:sldIdLst>
    <p:sldId id="256" r:id="rId6"/>
    <p:sldId id="272" r:id="rId7"/>
    <p:sldId id="275" r:id="rId8"/>
    <p:sldId id="266" r:id="rId9"/>
    <p:sldId id="271" r:id="rId10"/>
    <p:sldId id="286" r:id="rId11"/>
    <p:sldId id="287" r:id="rId12"/>
    <p:sldId id="297" r:id="rId13"/>
    <p:sldId id="298" r:id="rId14"/>
    <p:sldId id="288" r:id="rId15"/>
    <p:sldId id="290" r:id="rId16"/>
    <p:sldId id="276" r:id="rId17"/>
    <p:sldId id="293" r:id="rId18"/>
    <p:sldId id="294" r:id="rId19"/>
    <p:sldId id="296" r:id="rId20"/>
    <p:sldId id="299" r:id="rId21"/>
  </p:sldIdLst>
  <p:sldSz cx="16257588" cy="9144000"/>
  <p:notesSz cx="7104063"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52E3E04-DFCD-009C-E7C8-C19ACA976B3D}" name="Sidney Yanney" initials="SY" userId="d447cc76b5363470"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inna Down" initials="MD" lastIdx="8" clrIdx="0">
    <p:extLst>
      <p:ext uri="{19B8F6BF-5375-455C-9EA6-DF929625EA0E}">
        <p15:presenceInfo xmlns:p15="http://schemas.microsoft.com/office/powerpoint/2012/main" userId="f49f9c9fde2637aa" providerId="Windows Live"/>
      </p:ext>
    </p:extLst>
  </p:cmAuthor>
  <p:cmAuthor id="2" name="Bryony" initials="B" lastIdx="36" clrIdx="1">
    <p:extLst>
      <p:ext uri="{19B8F6BF-5375-455C-9EA6-DF929625EA0E}">
        <p15:presenceInfo xmlns:p15="http://schemas.microsoft.com/office/powerpoint/2012/main" userId="fe1aad7348244552" providerId="Windows Live"/>
      </p:ext>
    </p:extLst>
  </p:cmAuthor>
  <p:cmAuthor id="3" name="Mike Guilmant-Cush" initials="MG" lastIdx="6" clrIdx="2">
    <p:extLst>
      <p:ext uri="{19B8F6BF-5375-455C-9EA6-DF929625EA0E}">
        <p15:presenceInfo xmlns:p15="http://schemas.microsoft.com/office/powerpoint/2012/main" userId="Mike Guilmant-Cush" providerId="None"/>
      </p:ext>
    </p:extLst>
  </p:cmAuthor>
  <p:cmAuthor id="4" name="Sarah de Souza-Ingle" initials="SdSI" lastIdx="18" clrIdx="3">
    <p:extLst>
      <p:ext uri="{19B8F6BF-5375-455C-9EA6-DF929625EA0E}">
        <p15:presenceInfo xmlns:p15="http://schemas.microsoft.com/office/powerpoint/2012/main" userId="S::sarah.desouza-ingle@blackbaud.me::8f39d16e-4ada-4023-9b3d-fd078de0fbd4" providerId="AD"/>
      </p:ext>
    </p:extLst>
  </p:cmAuthor>
  <p:cmAuthor id="5" name="Karen Wadsworth" initials="KW" lastIdx="6" clrIdx="4">
    <p:extLst>
      <p:ext uri="{19B8F6BF-5375-455C-9EA6-DF929625EA0E}">
        <p15:presenceInfo xmlns:p15="http://schemas.microsoft.com/office/powerpoint/2012/main" userId="Karen Wadswort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4D6D1"/>
    <a:srgbClr val="ECECED"/>
    <a:srgbClr val="3DB876"/>
    <a:srgbClr val="00F291"/>
    <a:srgbClr val="22166B"/>
    <a:srgbClr val="F1D408"/>
    <a:srgbClr val="D2CF1C"/>
    <a:srgbClr val="E15A9A"/>
    <a:srgbClr val="FFD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100"/>
    <p:restoredTop sz="57703" autoAdjust="0"/>
  </p:normalViewPr>
  <p:slideViewPr>
    <p:cSldViewPr snapToGrid="0" snapToObjects="1">
      <p:cViewPr varScale="1">
        <p:scale>
          <a:sx n="32" d="100"/>
          <a:sy n="32" d="100"/>
        </p:scale>
        <p:origin x="2256" y="72"/>
      </p:cViewPr>
      <p:guideLst/>
    </p:cSldViewPr>
  </p:slideViewPr>
  <p:notesTextViewPr>
    <p:cViewPr>
      <p:scale>
        <a:sx n="1" d="1"/>
        <a:sy n="1" d="1"/>
      </p:scale>
      <p:origin x="0" y="0"/>
    </p:cViewPr>
  </p:notesTextViewPr>
  <p:sorterViewPr>
    <p:cViewPr>
      <p:scale>
        <a:sx n="64" d="100"/>
        <a:sy n="64"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commentAuthors" Target="commentAuthors.xml"/><Relationship Id="rId28"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en-US"/>
          </a:p>
        </p:txBody>
      </p:sp>
      <p:sp>
        <p:nvSpPr>
          <p:cNvPr id="3" name="Date Placeholder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6177F610-3751-F945-A338-751CC6F6B176}" type="datetimeFigureOut">
              <a:rPr lang="en-US" smtClean="0"/>
              <a:t>9/11/2023</a:t>
            </a:fld>
            <a:endParaRPr lang="en-US"/>
          </a:p>
        </p:txBody>
      </p:sp>
      <p:sp>
        <p:nvSpPr>
          <p:cNvPr id="4" name="Slide Image Placeholder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en-US"/>
          </a:p>
        </p:txBody>
      </p:sp>
      <p:sp>
        <p:nvSpPr>
          <p:cNvPr id="5" name="Notes Placeholder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en-US"/>
          </a:p>
        </p:txBody>
      </p:sp>
      <p:sp>
        <p:nvSpPr>
          <p:cNvPr id="7" name="Slide Number Placeholder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D7713ECE-1B03-7F4B-8F63-1FC03E6A284A}" type="slidenum">
              <a:rPr lang="en-US" smtClean="0"/>
              <a:t>‹#›</a:t>
            </a:fld>
            <a:endParaRPr lang="en-US"/>
          </a:p>
        </p:txBody>
      </p:sp>
    </p:spTree>
    <p:extLst>
      <p:ext uri="{BB962C8B-B14F-4D97-AF65-F5344CB8AC3E}">
        <p14:creationId xmlns:p14="http://schemas.microsoft.com/office/powerpoint/2010/main" val="11967219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713ECE-1B03-7F4B-8F63-1FC03E6A284A}" type="slidenum">
              <a:rPr lang="en-US" smtClean="0"/>
              <a:t>1</a:t>
            </a:fld>
            <a:endParaRPr lang="en-US"/>
          </a:p>
        </p:txBody>
      </p:sp>
    </p:spTree>
    <p:extLst>
      <p:ext uri="{BB962C8B-B14F-4D97-AF65-F5344CB8AC3E}">
        <p14:creationId xmlns:p14="http://schemas.microsoft.com/office/powerpoint/2010/main" val="10218796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10</a:t>
            </a:fld>
            <a:endParaRPr lang="en-US"/>
          </a:p>
        </p:txBody>
      </p:sp>
    </p:spTree>
    <p:extLst>
      <p:ext uri="{BB962C8B-B14F-4D97-AF65-F5344CB8AC3E}">
        <p14:creationId xmlns:p14="http://schemas.microsoft.com/office/powerpoint/2010/main" val="16325690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11</a:t>
            </a:fld>
            <a:endParaRPr lang="en-US"/>
          </a:p>
        </p:txBody>
      </p:sp>
    </p:spTree>
    <p:extLst>
      <p:ext uri="{BB962C8B-B14F-4D97-AF65-F5344CB8AC3E}">
        <p14:creationId xmlns:p14="http://schemas.microsoft.com/office/powerpoint/2010/main" val="42523112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dk1"/>
              </a:buClr>
              <a:buSzPts val="1100"/>
            </a:pPr>
            <a:endParaRPr lang="en-GB" dirty="0">
              <a:solidFill>
                <a:schemeClr val="dk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12</a:t>
            </a:fld>
            <a:endParaRPr lang="en-US"/>
          </a:p>
        </p:txBody>
      </p:sp>
    </p:spTree>
    <p:extLst>
      <p:ext uri="{BB962C8B-B14F-4D97-AF65-F5344CB8AC3E}">
        <p14:creationId xmlns:p14="http://schemas.microsoft.com/office/powerpoint/2010/main" val="16824071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13</a:t>
            </a:fld>
            <a:endParaRPr lang="en-US"/>
          </a:p>
        </p:txBody>
      </p:sp>
    </p:spTree>
    <p:extLst>
      <p:ext uri="{BB962C8B-B14F-4D97-AF65-F5344CB8AC3E}">
        <p14:creationId xmlns:p14="http://schemas.microsoft.com/office/powerpoint/2010/main" val="26029412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14</a:t>
            </a:fld>
            <a:endParaRPr lang="en-US"/>
          </a:p>
        </p:txBody>
      </p:sp>
    </p:spTree>
    <p:extLst>
      <p:ext uri="{BB962C8B-B14F-4D97-AF65-F5344CB8AC3E}">
        <p14:creationId xmlns:p14="http://schemas.microsoft.com/office/powerpoint/2010/main" val="37455973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15</a:t>
            </a:fld>
            <a:endParaRPr lang="en-US"/>
          </a:p>
        </p:txBody>
      </p:sp>
    </p:spTree>
    <p:extLst>
      <p:ext uri="{BB962C8B-B14F-4D97-AF65-F5344CB8AC3E}">
        <p14:creationId xmlns:p14="http://schemas.microsoft.com/office/powerpoint/2010/main" val="24536326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16</a:t>
            </a:fld>
            <a:endParaRPr lang="en-US"/>
          </a:p>
        </p:txBody>
      </p:sp>
    </p:spTree>
    <p:extLst>
      <p:ext uri="{BB962C8B-B14F-4D97-AF65-F5344CB8AC3E}">
        <p14:creationId xmlns:p14="http://schemas.microsoft.com/office/powerpoint/2010/main" val="2874018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713ECE-1B03-7F4B-8F63-1FC03E6A284A}" type="slidenum">
              <a:rPr lang="en-US" smtClean="0"/>
              <a:t>2</a:t>
            </a:fld>
            <a:endParaRPr lang="en-US"/>
          </a:p>
        </p:txBody>
      </p:sp>
    </p:spTree>
    <p:extLst>
      <p:ext uri="{BB962C8B-B14F-4D97-AF65-F5344CB8AC3E}">
        <p14:creationId xmlns:p14="http://schemas.microsoft.com/office/powerpoint/2010/main" val="37839958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3</a:t>
            </a:fld>
            <a:endParaRPr lang="en-US"/>
          </a:p>
        </p:txBody>
      </p:sp>
    </p:spTree>
    <p:extLst>
      <p:ext uri="{BB962C8B-B14F-4D97-AF65-F5344CB8AC3E}">
        <p14:creationId xmlns:p14="http://schemas.microsoft.com/office/powerpoint/2010/main" val="31073485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dk1"/>
              </a:buClr>
              <a:buSzPts val="1100"/>
            </a:pPr>
            <a:endParaRPr lang="en-GB" dirty="0">
              <a:solidFill>
                <a:schemeClr val="dk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4</a:t>
            </a:fld>
            <a:endParaRPr lang="en-US"/>
          </a:p>
        </p:txBody>
      </p:sp>
    </p:spTree>
    <p:extLst>
      <p:ext uri="{BB962C8B-B14F-4D97-AF65-F5344CB8AC3E}">
        <p14:creationId xmlns:p14="http://schemas.microsoft.com/office/powerpoint/2010/main" val="25491182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dk1"/>
              </a:buClr>
              <a:buSzPts val="1100"/>
            </a:pPr>
            <a:endParaRPr lang="en-GB" dirty="0">
              <a:solidFill>
                <a:schemeClr val="dk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5</a:t>
            </a:fld>
            <a:endParaRPr lang="en-US"/>
          </a:p>
        </p:txBody>
      </p:sp>
    </p:spTree>
    <p:extLst>
      <p:ext uri="{BB962C8B-B14F-4D97-AF65-F5344CB8AC3E}">
        <p14:creationId xmlns:p14="http://schemas.microsoft.com/office/powerpoint/2010/main" val="35814714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dk1"/>
              </a:buClr>
              <a:buSzPts val="1100"/>
            </a:pPr>
            <a:endParaRPr lang="en-GB" dirty="0">
              <a:solidFill>
                <a:schemeClr val="dk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6</a:t>
            </a:fld>
            <a:endParaRPr lang="en-US"/>
          </a:p>
        </p:txBody>
      </p:sp>
    </p:spTree>
    <p:extLst>
      <p:ext uri="{BB962C8B-B14F-4D97-AF65-F5344CB8AC3E}">
        <p14:creationId xmlns:p14="http://schemas.microsoft.com/office/powerpoint/2010/main" val="31979206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dk1"/>
              </a:buClr>
              <a:buSzPts val="1100"/>
            </a:pPr>
            <a:endParaRPr lang="en-GB" dirty="0">
              <a:solidFill>
                <a:schemeClr val="dk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7</a:t>
            </a:fld>
            <a:endParaRPr lang="en-US"/>
          </a:p>
        </p:txBody>
      </p:sp>
    </p:spTree>
    <p:extLst>
      <p:ext uri="{BB962C8B-B14F-4D97-AF65-F5344CB8AC3E}">
        <p14:creationId xmlns:p14="http://schemas.microsoft.com/office/powerpoint/2010/main" val="15894162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dk1"/>
              </a:buClr>
              <a:buSzPts val="1100"/>
            </a:pPr>
            <a:endParaRPr lang="en-GB" dirty="0">
              <a:solidFill>
                <a:schemeClr val="dk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8</a:t>
            </a:fld>
            <a:endParaRPr lang="en-US"/>
          </a:p>
        </p:txBody>
      </p:sp>
    </p:spTree>
    <p:extLst>
      <p:ext uri="{BB962C8B-B14F-4D97-AF65-F5344CB8AC3E}">
        <p14:creationId xmlns:p14="http://schemas.microsoft.com/office/powerpoint/2010/main" val="18958756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dk1"/>
              </a:buClr>
              <a:buSzPts val="1100"/>
            </a:pPr>
            <a:endParaRPr lang="en-GB" dirty="0">
              <a:solidFill>
                <a:schemeClr val="dk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9</a:t>
            </a:fld>
            <a:endParaRPr lang="en-US"/>
          </a:p>
        </p:txBody>
      </p:sp>
    </p:spTree>
    <p:extLst>
      <p:ext uri="{BB962C8B-B14F-4D97-AF65-F5344CB8AC3E}">
        <p14:creationId xmlns:p14="http://schemas.microsoft.com/office/powerpoint/2010/main" val="17700853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7.pn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E88E24A-34F9-0AD6-AB48-B433D01E0DF9}"/>
              </a:ext>
            </a:extLst>
          </p:cNvPr>
          <p:cNvPicPr>
            <a:picLocks noChangeAspect="1"/>
          </p:cNvPicPr>
          <p:nvPr userDrawn="1"/>
        </p:nvPicPr>
        <p:blipFill>
          <a:blip r:embed="rId3"/>
          <a:stretch>
            <a:fillRect/>
          </a:stretch>
        </p:blipFill>
        <p:spPr>
          <a:xfrm>
            <a:off x="0" y="0"/>
            <a:ext cx="16257588" cy="9144893"/>
          </a:xfrm>
          <a:prstGeom prst="rect">
            <a:avLst/>
          </a:prstGeom>
        </p:spPr>
      </p:pic>
      <p:sp>
        <p:nvSpPr>
          <p:cNvPr id="2" name="Title 1"/>
          <p:cNvSpPr>
            <a:spLocks noGrp="1"/>
          </p:cNvSpPr>
          <p:nvPr>
            <p:ph type="ctrTitle"/>
          </p:nvPr>
        </p:nvSpPr>
        <p:spPr>
          <a:xfrm>
            <a:off x="5037221" y="1496484"/>
            <a:ext cx="6208295" cy="6251853"/>
          </a:xfrm>
        </p:spPr>
        <p:txBody>
          <a:bodyPr anchor="ctr">
            <a:normAutofit/>
          </a:bodyPr>
          <a:lstStyle>
            <a:lvl1pPr algn="ctr">
              <a:defRPr sz="5400"/>
            </a:lvl1pPr>
          </a:lstStyle>
          <a:p>
            <a:r>
              <a:rPr lang="en-GB" dirty="0"/>
              <a:t>Click to edit Master title style</a:t>
            </a:r>
            <a:endParaRPr lang="en-US" dirty="0"/>
          </a:p>
        </p:txBody>
      </p:sp>
    </p:spTree>
    <p:extLst>
      <p:ext uri="{BB962C8B-B14F-4D97-AF65-F5344CB8AC3E}">
        <p14:creationId xmlns:p14="http://schemas.microsoft.com/office/powerpoint/2010/main" val="27486050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B_Title and Content_wayfinding">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75BE80E-2D13-818C-D464-F6F3D11235B6}"/>
              </a:ext>
            </a:extLst>
          </p:cNvPr>
          <p:cNvPicPr>
            <a:picLocks noChangeAspect="1"/>
          </p:cNvPicPr>
          <p:nvPr userDrawn="1"/>
        </p:nvPicPr>
        <p:blipFill>
          <a:blip r:embed="rId3"/>
          <a:stretch>
            <a:fillRect/>
          </a:stretch>
        </p:blipFill>
        <p:spPr>
          <a:xfrm>
            <a:off x="794" y="0"/>
            <a:ext cx="16256794" cy="9144447"/>
          </a:xfrm>
          <a:prstGeom prst="rect">
            <a:avLst/>
          </a:prstGeom>
        </p:spPr>
      </p:pic>
      <p:sp>
        <p:nvSpPr>
          <p:cNvPr id="2" name="Title 1"/>
          <p:cNvSpPr>
            <a:spLocks noGrp="1"/>
          </p:cNvSpPr>
          <p:nvPr>
            <p:ph type="title"/>
          </p:nvPr>
        </p:nvSpPr>
        <p:spPr/>
        <p:txBody>
          <a:bodyPr/>
          <a:lstStyle/>
          <a:p>
            <a:r>
              <a:rPr lang="en-GB"/>
              <a:t>Click to edit Master title style</a:t>
            </a:r>
            <a:endParaRPr lang="en-US" dirty="0"/>
          </a:p>
        </p:txBody>
      </p:sp>
      <p:sp>
        <p:nvSpPr>
          <p:cNvPr id="5" name="Footer Placeholder 4"/>
          <p:cNvSpPr>
            <a:spLocks noGrp="1"/>
          </p:cNvSpPr>
          <p:nvPr>
            <p:ph type="ftr" sz="quarter" idx="11"/>
          </p:nvPr>
        </p:nvSpPr>
        <p:spPr>
          <a:xfrm>
            <a:off x="10393555" y="680297"/>
            <a:ext cx="5213782" cy="486833"/>
          </a:xfrm>
        </p:spPr>
        <p:txBody>
          <a:bodyPr/>
          <a:lstStyle/>
          <a:p>
            <a:r>
              <a:rPr lang="en-US" dirty="0"/>
              <a:t>Sustainability  |</a:t>
            </a:r>
          </a:p>
        </p:txBody>
      </p:sp>
      <p:sp>
        <p:nvSpPr>
          <p:cNvPr id="7" name="Content Placeholder 6">
            <a:extLst>
              <a:ext uri="{FF2B5EF4-FFF2-40B4-BE49-F238E27FC236}">
                <a16:creationId xmlns:a16="http://schemas.microsoft.com/office/drawing/2014/main" id="{359D5E6F-BC20-EFE3-17D8-F28F6D08EEA8}"/>
              </a:ext>
            </a:extLst>
          </p:cNvPr>
          <p:cNvSpPr>
            <a:spLocks noGrp="1"/>
          </p:cNvSpPr>
          <p:nvPr>
            <p:ph sz="quarter" idx="13"/>
          </p:nvPr>
        </p:nvSpPr>
        <p:spPr>
          <a:xfrm>
            <a:off x="675861" y="3507975"/>
            <a:ext cx="1826024" cy="1826025"/>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9" name="Content Placeholder 6">
            <a:extLst>
              <a:ext uri="{FF2B5EF4-FFF2-40B4-BE49-F238E27FC236}">
                <a16:creationId xmlns:a16="http://schemas.microsoft.com/office/drawing/2014/main" id="{12511B43-630F-8077-7AAB-FC401C6EC572}"/>
              </a:ext>
            </a:extLst>
          </p:cNvPr>
          <p:cNvSpPr>
            <a:spLocks noGrp="1"/>
          </p:cNvSpPr>
          <p:nvPr>
            <p:ph sz="quarter" idx="14"/>
          </p:nvPr>
        </p:nvSpPr>
        <p:spPr>
          <a:xfrm>
            <a:off x="3319670" y="3507975"/>
            <a:ext cx="1826024" cy="1826025"/>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0" name="Content Placeholder 6">
            <a:extLst>
              <a:ext uri="{FF2B5EF4-FFF2-40B4-BE49-F238E27FC236}">
                <a16:creationId xmlns:a16="http://schemas.microsoft.com/office/drawing/2014/main" id="{6CDD52D3-DF0A-2B19-455D-9F9CA040CF0D}"/>
              </a:ext>
            </a:extLst>
          </p:cNvPr>
          <p:cNvSpPr>
            <a:spLocks noGrp="1"/>
          </p:cNvSpPr>
          <p:nvPr>
            <p:ph sz="quarter" idx="15"/>
          </p:nvPr>
        </p:nvSpPr>
        <p:spPr>
          <a:xfrm>
            <a:off x="5923722" y="3507975"/>
            <a:ext cx="1826024" cy="1826025"/>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1" name="Content Placeholder 6">
            <a:extLst>
              <a:ext uri="{FF2B5EF4-FFF2-40B4-BE49-F238E27FC236}">
                <a16:creationId xmlns:a16="http://schemas.microsoft.com/office/drawing/2014/main" id="{521BDB44-9713-E65C-BD54-97A7D6872179}"/>
              </a:ext>
            </a:extLst>
          </p:cNvPr>
          <p:cNvSpPr>
            <a:spLocks noGrp="1"/>
          </p:cNvSpPr>
          <p:nvPr>
            <p:ph sz="quarter" idx="16"/>
          </p:nvPr>
        </p:nvSpPr>
        <p:spPr>
          <a:xfrm>
            <a:off x="8567531" y="3507975"/>
            <a:ext cx="1826024" cy="1826025"/>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2" name="Content Placeholder 6">
            <a:extLst>
              <a:ext uri="{FF2B5EF4-FFF2-40B4-BE49-F238E27FC236}">
                <a16:creationId xmlns:a16="http://schemas.microsoft.com/office/drawing/2014/main" id="{B3938D4A-98C4-CEEB-9EF9-F5EACA589FEA}"/>
              </a:ext>
            </a:extLst>
          </p:cNvPr>
          <p:cNvSpPr>
            <a:spLocks noGrp="1"/>
          </p:cNvSpPr>
          <p:nvPr>
            <p:ph sz="quarter" idx="17"/>
          </p:nvPr>
        </p:nvSpPr>
        <p:spPr>
          <a:xfrm>
            <a:off x="11092069" y="3507975"/>
            <a:ext cx="1826024" cy="1826025"/>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3" name="Content Placeholder 6">
            <a:extLst>
              <a:ext uri="{FF2B5EF4-FFF2-40B4-BE49-F238E27FC236}">
                <a16:creationId xmlns:a16="http://schemas.microsoft.com/office/drawing/2014/main" id="{A0F706F8-5627-88C8-EC9F-07440C4700DB}"/>
              </a:ext>
            </a:extLst>
          </p:cNvPr>
          <p:cNvSpPr>
            <a:spLocks noGrp="1"/>
          </p:cNvSpPr>
          <p:nvPr>
            <p:ph sz="quarter" idx="18"/>
          </p:nvPr>
        </p:nvSpPr>
        <p:spPr>
          <a:xfrm>
            <a:off x="13735878" y="3507975"/>
            <a:ext cx="1826024" cy="1826025"/>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24" name="Straight Arrow Connector 23">
            <a:extLst>
              <a:ext uri="{FF2B5EF4-FFF2-40B4-BE49-F238E27FC236}">
                <a16:creationId xmlns:a16="http://schemas.microsoft.com/office/drawing/2014/main" id="{738541E5-1089-3058-1D62-08C8FD81A18A}"/>
              </a:ext>
            </a:extLst>
          </p:cNvPr>
          <p:cNvCxnSpPr/>
          <p:nvPr userDrawn="1"/>
        </p:nvCxnSpPr>
        <p:spPr>
          <a:xfrm>
            <a:off x="2683565" y="4420987"/>
            <a:ext cx="493588"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1EEBE850-DD37-DC83-58E8-28BF54123E31}"/>
              </a:ext>
            </a:extLst>
          </p:cNvPr>
          <p:cNvCxnSpPr/>
          <p:nvPr userDrawn="1"/>
        </p:nvCxnSpPr>
        <p:spPr>
          <a:xfrm>
            <a:off x="5307496" y="4420987"/>
            <a:ext cx="493588"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6DA943D6-9A04-533B-C849-F163E2E6412E}"/>
              </a:ext>
            </a:extLst>
          </p:cNvPr>
          <p:cNvCxnSpPr/>
          <p:nvPr userDrawn="1"/>
        </p:nvCxnSpPr>
        <p:spPr>
          <a:xfrm>
            <a:off x="7891669" y="4420987"/>
            <a:ext cx="493588"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0E1B45A5-FFBE-AC7A-EC28-6FB9B7F8EF35}"/>
              </a:ext>
            </a:extLst>
          </p:cNvPr>
          <p:cNvCxnSpPr/>
          <p:nvPr userDrawn="1"/>
        </p:nvCxnSpPr>
        <p:spPr>
          <a:xfrm>
            <a:off x="10515600" y="4420987"/>
            <a:ext cx="493588"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EFFEED61-3CFF-2FF9-126D-5BA2275F8C4D}"/>
              </a:ext>
            </a:extLst>
          </p:cNvPr>
          <p:cNvCxnSpPr/>
          <p:nvPr userDrawn="1"/>
        </p:nvCxnSpPr>
        <p:spPr>
          <a:xfrm>
            <a:off x="13139531" y="4420987"/>
            <a:ext cx="493588"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Text Placeholder 29">
            <a:extLst>
              <a:ext uri="{FF2B5EF4-FFF2-40B4-BE49-F238E27FC236}">
                <a16:creationId xmlns:a16="http://schemas.microsoft.com/office/drawing/2014/main" id="{81F7BC98-7CD0-684B-3592-45A710A2AE6D}"/>
              </a:ext>
            </a:extLst>
          </p:cNvPr>
          <p:cNvSpPr>
            <a:spLocks noGrp="1"/>
          </p:cNvSpPr>
          <p:nvPr>
            <p:ph type="body" sz="quarter" idx="19"/>
          </p:nvPr>
        </p:nvSpPr>
        <p:spPr>
          <a:xfrm>
            <a:off x="675861" y="5605668"/>
            <a:ext cx="2007014" cy="3041650"/>
          </a:xfrm>
        </p:spPr>
        <p:txBody>
          <a:bodyPr>
            <a:normAutofit/>
          </a:bodyPr>
          <a:lstStyle>
            <a:lvl1pPr>
              <a:defRPr sz="2000"/>
            </a:lvl1pPr>
            <a:lvl2pPr>
              <a:defRPr sz="2000"/>
            </a:lvl2pPr>
            <a:lvl3pPr>
              <a:defRPr sz="2000"/>
            </a:lvl3pPr>
            <a:lvl4pPr>
              <a:defRPr sz="2000"/>
            </a:lvl4pPr>
            <a:lvl5pPr>
              <a:defRPr sz="20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31" name="Text Placeholder 29">
            <a:extLst>
              <a:ext uri="{FF2B5EF4-FFF2-40B4-BE49-F238E27FC236}">
                <a16:creationId xmlns:a16="http://schemas.microsoft.com/office/drawing/2014/main" id="{FF739529-F9E9-FB1A-B4B7-8553443B48BF}"/>
              </a:ext>
            </a:extLst>
          </p:cNvPr>
          <p:cNvSpPr>
            <a:spLocks noGrp="1"/>
          </p:cNvSpPr>
          <p:nvPr>
            <p:ph type="body" sz="quarter" idx="20"/>
          </p:nvPr>
        </p:nvSpPr>
        <p:spPr>
          <a:xfrm>
            <a:off x="3319669" y="5605668"/>
            <a:ext cx="2007014" cy="3041650"/>
          </a:xfrm>
        </p:spPr>
        <p:txBody>
          <a:bodyPr>
            <a:normAutofit/>
          </a:bodyPr>
          <a:lstStyle>
            <a:lvl1pPr>
              <a:defRPr sz="2000"/>
            </a:lvl1pPr>
            <a:lvl2pPr>
              <a:defRPr sz="2000"/>
            </a:lvl2pPr>
            <a:lvl3pPr>
              <a:defRPr sz="2000"/>
            </a:lvl3pPr>
            <a:lvl4pPr>
              <a:defRPr sz="2000"/>
            </a:lvl4pPr>
            <a:lvl5pPr>
              <a:defRPr sz="2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2" name="Text Placeholder 29">
            <a:extLst>
              <a:ext uri="{FF2B5EF4-FFF2-40B4-BE49-F238E27FC236}">
                <a16:creationId xmlns:a16="http://schemas.microsoft.com/office/drawing/2014/main" id="{9AE7DAEC-25B4-B867-62BB-DEBFECFE6A3D}"/>
              </a:ext>
            </a:extLst>
          </p:cNvPr>
          <p:cNvSpPr>
            <a:spLocks noGrp="1"/>
          </p:cNvSpPr>
          <p:nvPr>
            <p:ph type="body" sz="quarter" idx="21"/>
          </p:nvPr>
        </p:nvSpPr>
        <p:spPr>
          <a:xfrm>
            <a:off x="5903844" y="5605668"/>
            <a:ext cx="2007014" cy="3041650"/>
          </a:xfrm>
        </p:spPr>
        <p:txBody>
          <a:bodyPr>
            <a:normAutofit/>
          </a:bodyPr>
          <a:lstStyle>
            <a:lvl1pPr>
              <a:defRPr sz="2000"/>
            </a:lvl1pPr>
            <a:lvl2pPr>
              <a:defRPr sz="2000"/>
            </a:lvl2pPr>
            <a:lvl3pPr>
              <a:defRPr sz="2000"/>
            </a:lvl3pPr>
            <a:lvl4pPr>
              <a:defRPr sz="2000"/>
            </a:lvl4pPr>
            <a:lvl5pPr>
              <a:defRPr sz="2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3" name="Text Placeholder 29">
            <a:extLst>
              <a:ext uri="{FF2B5EF4-FFF2-40B4-BE49-F238E27FC236}">
                <a16:creationId xmlns:a16="http://schemas.microsoft.com/office/drawing/2014/main" id="{3BE95C9D-26F5-887A-564B-E785997B04E0}"/>
              </a:ext>
            </a:extLst>
          </p:cNvPr>
          <p:cNvSpPr>
            <a:spLocks noGrp="1"/>
          </p:cNvSpPr>
          <p:nvPr>
            <p:ph type="body" sz="quarter" idx="22"/>
          </p:nvPr>
        </p:nvSpPr>
        <p:spPr>
          <a:xfrm>
            <a:off x="8547652" y="5605668"/>
            <a:ext cx="2007014" cy="3041650"/>
          </a:xfrm>
        </p:spPr>
        <p:txBody>
          <a:bodyPr>
            <a:normAutofit/>
          </a:bodyPr>
          <a:lstStyle>
            <a:lvl1pPr>
              <a:defRPr sz="2000"/>
            </a:lvl1pPr>
            <a:lvl2pPr>
              <a:defRPr sz="2000"/>
            </a:lvl2pPr>
            <a:lvl3pPr>
              <a:defRPr sz="2000"/>
            </a:lvl3pPr>
            <a:lvl4pPr>
              <a:defRPr sz="2000"/>
            </a:lvl4pPr>
            <a:lvl5pPr>
              <a:defRPr sz="2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4" name="Text Placeholder 29">
            <a:extLst>
              <a:ext uri="{FF2B5EF4-FFF2-40B4-BE49-F238E27FC236}">
                <a16:creationId xmlns:a16="http://schemas.microsoft.com/office/drawing/2014/main" id="{E2A16544-B5AD-D7D5-D5B3-CD83CA7809D6}"/>
              </a:ext>
            </a:extLst>
          </p:cNvPr>
          <p:cNvSpPr>
            <a:spLocks noGrp="1"/>
          </p:cNvSpPr>
          <p:nvPr>
            <p:ph type="body" sz="quarter" idx="23"/>
          </p:nvPr>
        </p:nvSpPr>
        <p:spPr>
          <a:xfrm>
            <a:off x="11092070" y="5605668"/>
            <a:ext cx="2007014" cy="3041650"/>
          </a:xfrm>
        </p:spPr>
        <p:txBody>
          <a:bodyPr>
            <a:normAutofit/>
          </a:bodyPr>
          <a:lstStyle>
            <a:lvl1pPr>
              <a:defRPr sz="2000"/>
            </a:lvl1pPr>
            <a:lvl2pPr>
              <a:defRPr sz="2000"/>
            </a:lvl2pPr>
            <a:lvl3pPr>
              <a:defRPr sz="2000"/>
            </a:lvl3pPr>
            <a:lvl4pPr>
              <a:defRPr sz="2000"/>
            </a:lvl4pPr>
            <a:lvl5pPr>
              <a:defRPr sz="2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5" name="Text Placeholder 29">
            <a:extLst>
              <a:ext uri="{FF2B5EF4-FFF2-40B4-BE49-F238E27FC236}">
                <a16:creationId xmlns:a16="http://schemas.microsoft.com/office/drawing/2014/main" id="{25C9ADA1-FB02-8C2D-2B82-98F6D54CDC61}"/>
              </a:ext>
            </a:extLst>
          </p:cNvPr>
          <p:cNvSpPr>
            <a:spLocks noGrp="1"/>
          </p:cNvSpPr>
          <p:nvPr>
            <p:ph type="body" sz="quarter" idx="24"/>
          </p:nvPr>
        </p:nvSpPr>
        <p:spPr>
          <a:xfrm>
            <a:off x="13735878" y="5605668"/>
            <a:ext cx="2007014" cy="3041650"/>
          </a:xfrm>
        </p:spPr>
        <p:txBody>
          <a:bodyPr>
            <a:normAutofit/>
          </a:bodyPr>
          <a:lstStyle>
            <a:lvl1pPr>
              <a:defRPr sz="2000"/>
            </a:lvl1pPr>
            <a:lvl2pPr>
              <a:defRPr sz="2000"/>
            </a:lvl2pPr>
            <a:lvl3pPr>
              <a:defRPr sz="2000"/>
            </a:lvl3pPr>
            <a:lvl4pPr>
              <a:defRPr sz="2000"/>
            </a:lvl4pPr>
            <a:lvl5pPr>
              <a:defRPr sz="2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9" name="Slide Number Placeholder 5">
            <a:extLst>
              <a:ext uri="{FF2B5EF4-FFF2-40B4-BE49-F238E27FC236}">
                <a16:creationId xmlns:a16="http://schemas.microsoft.com/office/drawing/2014/main" id="{915A83B9-640B-4F6C-2EEB-AFC89476384C}"/>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dirty="0"/>
          </a:p>
        </p:txBody>
      </p:sp>
    </p:spTree>
    <p:extLst>
      <p:ext uri="{BB962C8B-B14F-4D97-AF65-F5344CB8AC3E}">
        <p14:creationId xmlns:p14="http://schemas.microsoft.com/office/powerpoint/2010/main" val="4055497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Title and Content_5 boxe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5" name="Footer Placeholder 4"/>
          <p:cNvSpPr>
            <a:spLocks noGrp="1"/>
          </p:cNvSpPr>
          <p:nvPr>
            <p:ph type="ftr" sz="quarter" idx="11"/>
          </p:nvPr>
        </p:nvSpPr>
        <p:spPr>
          <a:xfrm>
            <a:off x="10393555" y="680297"/>
            <a:ext cx="5213782" cy="486833"/>
          </a:xfrm>
        </p:spPr>
        <p:txBody>
          <a:bodyPr/>
          <a:lstStyle/>
          <a:p>
            <a:r>
              <a:rPr lang="en-US" dirty="0"/>
              <a:t>Sustainability  |</a:t>
            </a:r>
          </a:p>
        </p:txBody>
      </p:sp>
      <p:sp>
        <p:nvSpPr>
          <p:cNvPr id="7" name="Content Placeholder 6">
            <a:extLst>
              <a:ext uri="{FF2B5EF4-FFF2-40B4-BE49-F238E27FC236}">
                <a16:creationId xmlns:a16="http://schemas.microsoft.com/office/drawing/2014/main" id="{359D5E6F-BC20-EFE3-17D8-F28F6D08EEA8}"/>
              </a:ext>
            </a:extLst>
          </p:cNvPr>
          <p:cNvSpPr>
            <a:spLocks noGrp="1"/>
          </p:cNvSpPr>
          <p:nvPr>
            <p:ph sz="quarter" idx="13"/>
          </p:nvPr>
        </p:nvSpPr>
        <p:spPr>
          <a:xfrm>
            <a:off x="2010805" y="3507975"/>
            <a:ext cx="1826024" cy="1826025"/>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9" name="Content Placeholder 6">
            <a:extLst>
              <a:ext uri="{FF2B5EF4-FFF2-40B4-BE49-F238E27FC236}">
                <a16:creationId xmlns:a16="http://schemas.microsoft.com/office/drawing/2014/main" id="{12511B43-630F-8077-7AAB-FC401C6EC572}"/>
              </a:ext>
            </a:extLst>
          </p:cNvPr>
          <p:cNvSpPr>
            <a:spLocks noGrp="1"/>
          </p:cNvSpPr>
          <p:nvPr>
            <p:ph sz="quarter" idx="14"/>
          </p:nvPr>
        </p:nvSpPr>
        <p:spPr>
          <a:xfrm>
            <a:off x="4654614" y="3507975"/>
            <a:ext cx="1826024" cy="1826025"/>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0" name="Content Placeholder 6">
            <a:extLst>
              <a:ext uri="{FF2B5EF4-FFF2-40B4-BE49-F238E27FC236}">
                <a16:creationId xmlns:a16="http://schemas.microsoft.com/office/drawing/2014/main" id="{6CDD52D3-DF0A-2B19-455D-9F9CA040CF0D}"/>
              </a:ext>
            </a:extLst>
          </p:cNvPr>
          <p:cNvSpPr>
            <a:spLocks noGrp="1"/>
          </p:cNvSpPr>
          <p:nvPr>
            <p:ph sz="quarter" idx="15"/>
          </p:nvPr>
        </p:nvSpPr>
        <p:spPr>
          <a:xfrm>
            <a:off x="7258666" y="3507975"/>
            <a:ext cx="1826024" cy="1826025"/>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1" name="Content Placeholder 6">
            <a:extLst>
              <a:ext uri="{FF2B5EF4-FFF2-40B4-BE49-F238E27FC236}">
                <a16:creationId xmlns:a16="http://schemas.microsoft.com/office/drawing/2014/main" id="{521BDB44-9713-E65C-BD54-97A7D6872179}"/>
              </a:ext>
            </a:extLst>
          </p:cNvPr>
          <p:cNvSpPr>
            <a:spLocks noGrp="1"/>
          </p:cNvSpPr>
          <p:nvPr>
            <p:ph sz="quarter" idx="16"/>
          </p:nvPr>
        </p:nvSpPr>
        <p:spPr>
          <a:xfrm>
            <a:off x="9902475" y="3507975"/>
            <a:ext cx="1826024" cy="1826025"/>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2" name="Content Placeholder 6">
            <a:extLst>
              <a:ext uri="{FF2B5EF4-FFF2-40B4-BE49-F238E27FC236}">
                <a16:creationId xmlns:a16="http://schemas.microsoft.com/office/drawing/2014/main" id="{B3938D4A-98C4-CEEB-9EF9-F5EACA589FEA}"/>
              </a:ext>
            </a:extLst>
          </p:cNvPr>
          <p:cNvSpPr>
            <a:spLocks noGrp="1"/>
          </p:cNvSpPr>
          <p:nvPr>
            <p:ph sz="quarter" idx="17"/>
          </p:nvPr>
        </p:nvSpPr>
        <p:spPr>
          <a:xfrm>
            <a:off x="12427013" y="3507975"/>
            <a:ext cx="1826024" cy="1826025"/>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24" name="Straight Arrow Connector 23">
            <a:extLst>
              <a:ext uri="{FF2B5EF4-FFF2-40B4-BE49-F238E27FC236}">
                <a16:creationId xmlns:a16="http://schemas.microsoft.com/office/drawing/2014/main" id="{738541E5-1089-3058-1D62-08C8FD81A18A}"/>
              </a:ext>
            </a:extLst>
          </p:cNvPr>
          <p:cNvCxnSpPr/>
          <p:nvPr userDrawn="1"/>
        </p:nvCxnSpPr>
        <p:spPr>
          <a:xfrm>
            <a:off x="4018509" y="4420987"/>
            <a:ext cx="493588"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1EEBE850-DD37-DC83-58E8-28BF54123E31}"/>
              </a:ext>
            </a:extLst>
          </p:cNvPr>
          <p:cNvCxnSpPr/>
          <p:nvPr userDrawn="1"/>
        </p:nvCxnSpPr>
        <p:spPr>
          <a:xfrm>
            <a:off x="6642440" y="4420987"/>
            <a:ext cx="493588"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6DA943D6-9A04-533B-C849-F163E2E6412E}"/>
              </a:ext>
            </a:extLst>
          </p:cNvPr>
          <p:cNvCxnSpPr/>
          <p:nvPr userDrawn="1"/>
        </p:nvCxnSpPr>
        <p:spPr>
          <a:xfrm>
            <a:off x="9226613" y="4420987"/>
            <a:ext cx="493588"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0E1B45A5-FFBE-AC7A-EC28-6FB9B7F8EF35}"/>
              </a:ext>
            </a:extLst>
          </p:cNvPr>
          <p:cNvCxnSpPr/>
          <p:nvPr userDrawn="1"/>
        </p:nvCxnSpPr>
        <p:spPr>
          <a:xfrm>
            <a:off x="11850544" y="4420987"/>
            <a:ext cx="493588"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Text Placeholder 29">
            <a:extLst>
              <a:ext uri="{FF2B5EF4-FFF2-40B4-BE49-F238E27FC236}">
                <a16:creationId xmlns:a16="http://schemas.microsoft.com/office/drawing/2014/main" id="{81F7BC98-7CD0-684B-3592-45A710A2AE6D}"/>
              </a:ext>
            </a:extLst>
          </p:cNvPr>
          <p:cNvSpPr>
            <a:spLocks noGrp="1"/>
          </p:cNvSpPr>
          <p:nvPr>
            <p:ph type="body" sz="quarter" idx="19"/>
          </p:nvPr>
        </p:nvSpPr>
        <p:spPr>
          <a:xfrm>
            <a:off x="2010805" y="5605668"/>
            <a:ext cx="2007014" cy="3041650"/>
          </a:xfrm>
        </p:spPr>
        <p:txBody>
          <a:bodyPr>
            <a:normAutofit/>
          </a:bodyPr>
          <a:lstStyle>
            <a:lvl1pPr>
              <a:defRPr sz="2000"/>
            </a:lvl1pPr>
            <a:lvl2pPr>
              <a:defRPr sz="2000"/>
            </a:lvl2pPr>
            <a:lvl3pPr>
              <a:defRPr sz="2000"/>
            </a:lvl3pPr>
            <a:lvl4pPr>
              <a:defRPr sz="2000"/>
            </a:lvl4pPr>
            <a:lvl5pPr>
              <a:defRPr sz="20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31" name="Text Placeholder 29">
            <a:extLst>
              <a:ext uri="{FF2B5EF4-FFF2-40B4-BE49-F238E27FC236}">
                <a16:creationId xmlns:a16="http://schemas.microsoft.com/office/drawing/2014/main" id="{FF739529-F9E9-FB1A-B4B7-8553443B48BF}"/>
              </a:ext>
            </a:extLst>
          </p:cNvPr>
          <p:cNvSpPr>
            <a:spLocks noGrp="1"/>
          </p:cNvSpPr>
          <p:nvPr>
            <p:ph type="body" sz="quarter" idx="20"/>
          </p:nvPr>
        </p:nvSpPr>
        <p:spPr>
          <a:xfrm>
            <a:off x="4654613" y="5605668"/>
            <a:ext cx="2007014" cy="3041650"/>
          </a:xfrm>
        </p:spPr>
        <p:txBody>
          <a:bodyPr>
            <a:normAutofit/>
          </a:bodyPr>
          <a:lstStyle>
            <a:lvl1pPr>
              <a:defRPr sz="2000"/>
            </a:lvl1pPr>
            <a:lvl2pPr>
              <a:defRPr sz="2000"/>
            </a:lvl2pPr>
            <a:lvl3pPr>
              <a:defRPr sz="2000"/>
            </a:lvl3pPr>
            <a:lvl4pPr>
              <a:defRPr sz="2000"/>
            </a:lvl4pPr>
            <a:lvl5pPr>
              <a:defRPr sz="2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2" name="Text Placeholder 29">
            <a:extLst>
              <a:ext uri="{FF2B5EF4-FFF2-40B4-BE49-F238E27FC236}">
                <a16:creationId xmlns:a16="http://schemas.microsoft.com/office/drawing/2014/main" id="{9AE7DAEC-25B4-B867-62BB-DEBFECFE6A3D}"/>
              </a:ext>
            </a:extLst>
          </p:cNvPr>
          <p:cNvSpPr>
            <a:spLocks noGrp="1"/>
          </p:cNvSpPr>
          <p:nvPr>
            <p:ph type="body" sz="quarter" idx="21"/>
          </p:nvPr>
        </p:nvSpPr>
        <p:spPr>
          <a:xfrm>
            <a:off x="7238788" y="5605668"/>
            <a:ext cx="2007014" cy="3041650"/>
          </a:xfrm>
        </p:spPr>
        <p:txBody>
          <a:bodyPr>
            <a:normAutofit/>
          </a:bodyPr>
          <a:lstStyle>
            <a:lvl1pPr>
              <a:defRPr sz="2000"/>
            </a:lvl1pPr>
            <a:lvl2pPr>
              <a:defRPr sz="2000"/>
            </a:lvl2pPr>
            <a:lvl3pPr>
              <a:defRPr sz="2000"/>
            </a:lvl3pPr>
            <a:lvl4pPr>
              <a:defRPr sz="2000"/>
            </a:lvl4pPr>
            <a:lvl5pPr>
              <a:defRPr sz="2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3" name="Text Placeholder 29">
            <a:extLst>
              <a:ext uri="{FF2B5EF4-FFF2-40B4-BE49-F238E27FC236}">
                <a16:creationId xmlns:a16="http://schemas.microsoft.com/office/drawing/2014/main" id="{3BE95C9D-26F5-887A-564B-E785997B04E0}"/>
              </a:ext>
            </a:extLst>
          </p:cNvPr>
          <p:cNvSpPr>
            <a:spLocks noGrp="1"/>
          </p:cNvSpPr>
          <p:nvPr>
            <p:ph type="body" sz="quarter" idx="22"/>
          </p:nvPr>
        </p:nvSpPr>
        <p:spPr>
          <a:xfrm>
            <a:off x="9882596" y="5605668"/>
            <a:ext cx="2007014" cy="3041650"/>
          </a:xfrm>
        </p:spPr>
        <p:txBody>
          <a:bodyPr>
            <a:normAutofit/>
          </a:bodyPr>
          <a:lstStyle>
            <a:lvl1pPr>
              <a:defRPr sz="2000"/>
            </a:lvl1pPr>
            <a:lvl2pPr>
              <a:defRPr sz="2000"/>
            </a:lvl2pPr>
            <a:lvl3pPr>
              <a:defRPr sz="2000"/>
            </a:lvl3pPr>
            <a:lvl4pPr>
              <a:defRPr sz="2000"/>
            </a:lvl4pPr>
            <a:lvl5pPr>
              <a:defRPr sz="2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4" name="Text Placeholder 29">
            <a:extLst>
              <a:ext uri="{FF2B5EF4-FFF2-40B4-BE49-F238E27FC236}">
                <a16:creationId xmlns:a16="http://schemas.microsoft.com/office/drawing/2014/main" id="{E2A16544-B5AD-D7D5-D5B3-CD83CA7809D6}"/>
              </a:ext>
            </a:extLst>
          </p:cNvPr>
          <p:cNvSpPr>
            <a:spLocks noGrp="1"/>
          </p:cNvSpPr>
          <p:nvPr>
            <p:ph type="body" sz="quarter" idx="23"/>
          </p:nvPr>
        </p:nvSpPr>
        <p:spPr>
          <a:xfrm>
            <a:off x="12427014" y="5605668"/>
            <a:ext cx="2007014" cy="3041650"/>
          </a:xfrm>
        </p:spPr>
        <p:txBody>
          <a:bodyPr>
            <a:normAutofit/>
          </a:bodyPr>
          <a:lstStyle>
            <a:lvl1pPr>
              <a:defRPr sz="2000"/>
            </a:lvl1pPr>
            <a:lvl2pPr>
              <a:defRPr sz="2000"/>
            </a:lvl2pPr>
            <a:lvl3pPr>
              <a:defRPr sz="2000"/>
            </a:lvl3pPr>
            <a:lvl4pPr>
              <a:defRPr sz="2000"/>
            </a:lvl4pPr>
            <a:lvl5pPr>
              <a:defRPr sz="2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3" name="Slide Number Placeholder 5">
            <a:extLst>
              <a:ext uri="{FF2B5EF4-FFF2-40B4-BE49-F238E27FC236}">
                <a16:creationId xmlns:a16="http://schemas.microsoft.com/office/drawing/2014/main" id="{A022CC44-5D5C-E576-0820-E097B464ADC6}"/>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dirty="0"/>
          </a:p>
        </p:txBody>
      </p:sp>
    </p:spTree>
    <p:extLst>
      <p:ext uri="{BB962C8B-B14F-4D97-AF65-F5344CB8AC3E}">
        <p14:creationId xmlns:p14="http://schemas.microsoft.com/office/powerpoint/2010/main" val="26683610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5" name="Footer Placeholder 4"/>
          <p:cNvSpPr>
            <a:spLocks noGrp="1"/>
          </p:cNvSpPr>
          <p:nvPr>
            <p:ph type="ftr" sz="quarter" idx="11"/>
          </p:nvPr>
        </p:nvSpPr>
        <p:spPr>
          <a:xfrm>
            <a:off x="10393555" y="680297"/>
            <a:ext cx="5213782" cy="486833"/>
          </a:xfrm>
        </p:spPr>
        <p:txBody>
          <a:bodyPr/>
          <a:lstStyle/>
          <a:p>
            <a:r>
              <a:rPr lang="en-US" dirty="0"/>
              <a:t>Sustainability  |</a:t>
            </a:r>
          </a:p>
        </p:txBody>
      </p:sp>
      <p:sp>
        <p:nvSpPr>
          <p:cNvPr id="7" name="Content Placeholder 6">
            <a:extLst>
              <a:ext uri="{FF2B5EF4-FFF2-40B4-BE49-F238E27FC236}">
                <a16:creationId xmlns:a16="http://schemas.microsoft.com/office/drawing/2014/main" id="{359D5E6F-BC20-EFE3-17D8-F28F6D08EEA8}"/>
              </a:ext>
            </a:extLst>
          </p:cNvPr>
          <p:cNvSpPr>
            <a:spLocks noGrp="1"/>
          </p:cNvSpPr>
          <p:nvPr>
            <p:ph sz="quarter" idx="13"/>
          </p:nvPr>
        </p:nvSpPr>
        <p:spPr>
          <a:xfrm>
            <a:off x="6105996" y="2572088"/>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cxnSp>
        <p:nvCxnSpPr>
          <p:cNvPr id="25" name="Straight Arrow Connector 24">
            <a:extLst>
              <a:ext uri="{FF2B5EF4-FFF2-40B4-BE49-F238E27FC236}">
                <a16:creationId xmlns:a16="http://schemas.microsoft.com/office/drawing/2014/main" id="{1EEBE850-DD37-DC83-58E8-28BF54123E31}"/>
              </a:ext>
            </a:extLst>
          </p:cNvPr>
          <p:cNvCxnSpPr>
            <a:cxnSpLocks/>
          </p:cNvCxnSpPr>
          <p:nvPr userDrawn="1"/>
        </p:nvCxnSpPr>
        <p:spPr>
          <a:xfrm>
            <a:off x="1739692" y="3367442"/>
            <a:ext cx="3937236"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0E1B45A5-FFBE-AC7A-EC28-6FB9B7F8EF35}"/>
              </a:ext>
            </a:extLst>
          </p:cNvPr>
          <p:cNvCxnSpPr>
            <a:cxnSpLocks/>
          </p:cNvCxnSpPr>
          <p:nvPr userDrawn="1"/>
        </p:nvCxnSpPr>
        <p:spPr>
          <a:xfrm>
            <a:off x="9499443" y="5241132"/>
            <a:ext cx="406557"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Text Placeholder 29">
            <a:extLst>
              <a:ext uri="{FF2B5EF4-FFF2-40B4-BE49-F238E27FC236}">
                <a16:creationId xmlns:a16="http://schemas.microsoft.com/office/drawing/2014/main" id="{81F7BC98-7CD0-684B-3592-45A710A2AE6D}"/>
              </a:ext>
            </a:extLst>
          </p:cNvPr>
          <p:cNvSpPr>
            <a:spLocks noGrp="1"/>
          </p:cNvSpPr>
          <p:nvPr>
            <p:ph type="body" sz="quarter" idx="19" hasCustomPrompt="1"/>
          </p:nvPr>
        </p:nvSpPr>
        <p:spPr>
          <a:xfrm>
            <a:off x="1680058" y="2620098"/>
            <a:ext cx="2454620" cy="728127"/>
          </a:xfrm>
        </p:spPr>
        <p:txBody>
          <a:bodyPr>
            <a:normAutofit/>
          </a:bodyPr>
          <a:lstStyle>
            <a:lvl3pPr>
              <a:defRPr sz="2000"/>
            </a:lvl3pPr>
          </a:lstStyle>
          <a:p>
            <a:pPr lvl="2"/>
            <a:r>
              <a:rPr lang="en-GB" dirty="0"/>
              <a:t>Third level</a:t>
            </a:r>
          </a:p>
        </p:txBody>
      </p:sp>
      <p:sp>
        <p:nvSpPr>
          <p:cNvPr id="36" name="Content Placeholder 6">
            <a:extLst>
              <a:ext uri="{FF2B5EF4-FFF2-40B4-BE49-F238E27FC236}">
                <a16:creationId xmlns:a16="http://schemas.microsoft.com/office/drawing/2014/main" id="{9BD53FD8-6756-B197-AA77-7F2E0ABE3978}"/>
              </a:ext>
            </a:extLst>
          </p:cNvPr>
          <p:cNvSpPr>
            <a:spLocks noGrp="1"/>
          </p:cNvSpPr>
          <p:nvPr>
            <p:ph sz="quarter" idx="25"/>
          </p:nvPr>
        </p:nvSpPr>
        <p:spPr>
          <a:xfrm>
            <a:off x="8928709" y="2572088"/>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40" name="Content Placeholder 6">
            <a:extLst>
              <a:ext uri="{FF2B5EF4-FFF2-40B4-BE49-F238E27FC236}">
                <a16:creationId xmlns:a16="http://schemas.microsoft.com/office/drawing/2014/main" id="{1A04E5D9-C80A-EFE1-C276-F91333F4D45C}"/>
              </a:ext>
            </a:extLst>
          </p:cNvPr>
          <p:cNvSpPr>
            <a:spLocks noGrp="1"/>
          </p:cNvSpPr>
          <p:nvPr>
            <p:ph sz="quarter" idx="26"/>
          </p:nvPr>
        </p:nvSpPr>
        <p:spPr>
          <a:xfrm>
            <a:off x="5052448" y="4639427"/>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42" name="Content Placeholder 6">
            <a:extLst>
              <a:ext uri="{FF2B5EF4-FFF2-40B4-BE49-F238E27FC236}">
                <a16:creationId xmlns:a16="http://schemas.microsoft.com/office/drawing/2014/main" id="{61582187-C950-23D1-0839-5517C2AFD175}"/>
              </a:ext>
            </a:extLst>
          </p:cNvPr>
          <p:cNvSpPr>
            <a:spLocks noGrp="1"/>
          </p:cNvSpPr>
          <p:nvPr>
            <p:ph sz="quarter" idx="27"/>
          </p:nvPr>
        </p:nvSpPr>
        <p:spPr>
          <a:xfrm>
            <a:off x="9982257" y="4639427"/>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43" name="Content Placeholder 6">
            <a:extLst>
              <a:ext uri="{FF2B5EF4-FFF2-40B4-BE49-F238E27FC236}">
                <a16:creationId xmlns:a16="http://schemas.microsoft.com/office/drawing/2014/main" id="{F971CA1C-4DFA-F19E-ED92-E067DA4CB826}"/>
              </a:ext>
            </a:extLst>
          </p:cNvPr>
          <p:cNvSpPr>
            <a:spLocks noGrp="1"/>
          </p:cNvSpPr>
          <p:nvPr>
            <p:ph sz="quarter" idx="28"/>
          </p:nvPr>
        </p:nvSpPr>
        <p:spPr>
          <a:xfrm>
            <a:off x="6086118" y="6865794"/>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44" name="Content Placeholder 6">
            <a:extLst>
              <a:ext uri="{FF2B5EF4-FFF2-40B4-BE49-F238E27FC236}">
                <a16:creationId xmlns:a16="http://schemas.microsoft.com/office/drawing/2014/main" id="{3A521E46-A923-2D99-35D6-7D85DC2D3920}"/>
              </a:ext>
            </a:extLst>
          </p:cNvPr>
          <p:cNvSpPr>
            <a:spLocks noGrp="1"/>
          </p:cNvSpPr>
          <p:nvPr>
            <p:ph sz="quarter" idx="29"/>
          </p:nvPr>
        </p:nvSpPr>
        <p:spPr>
          <a:xfrm>
            <a:off x="8908831" y="6865794"/>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45" name="Text Placeholder 29">
            <a:extLst>
              <a:ext uri="{FF2B5EF4-FFF2-40B4-BE49-F238E27FC236}">
                <a16:creationId xmlns:a16="http://schemas.microsoft.com/office/drawing/2014/main" id="{F7CE3C6F-1FA0-DA7F-2FA4-A04E7B3B7156}"/>
              </a:ext>
            </a:extLst>
          </p:cNvPr>
          <p:cNvSpPr>
            <a:spLocks noGrp="1"/>
          </p:cNvSpPr>
          <p:nvPr>
            <p:ph type="body" sz="quarter" idx="30" hasCustomPrompt="1"/>
          </p:nvPr>
        </p:nvSpPr>
        <p:spPr>
          <a:xfrm>
            <a:off x="1680058" y="5085002"/>
            <a:ext cx="2454620" cy="728127"/>
          </a:xfrm>
        </p:spPr>
        <p:txBody>
          <a:bodyPr>
            <a:normAutofit/>
          </a:bodyPr>
          <a:lstStyle>
            <a:lvl3pPr>
              <a:defRPr sz="2000"/>
            </a:lvl3pPr>
          </a:lstStyle>
          <a:p>
            <a:pPr lvl="2"/>
            <a:r>
              <a:rPr lang="en-GB" dirty="0"/>
              <a:t>Third level</a:t>
            </a:r>
          </a:p>
        </p:txBody>
      </p:sp>
      <p:sp>
        <p:nvSpPr>
          <p:cNvPr id="46" name="Text Placeholder 29">
            <a:extLst>
              <a:ext uri="{FF2B5EF4-FFF2-40B4-BE49-F238E27FC236}">
                <a16:creationId xmlns:a16="http://schemas.microsoft.com/office/drawing/2014/main" id="{50F7EE94-136E-1FB1-B82C-21C0484F97E9}"/>
              </a:ext>
            </a:extLst>
          </p:cNvPr>
          <p:cNvSpPr>
            <a:spLocks noGrp="1"/>
          </p:cNvSpPr>
          <p:nvPr>
            <p:ph type="body" sz="quarter" idx="31" hasCustomPrompt="1"/>
          </p:nvPr>
        </p:nvSpPr>
        <p:spPr>
          <a:xfrm>
            <a:off x="1680058" y="6913802"/>
            <a:ext cx="2454620" cy="728127"/>
          </a:xfrm>
        </p:spPr>
        <p:txBody>
          <a:bodyPr>
            <a:normAutofit/>
          </a:bodyPr>
          <a:lstStyle>
            <a:lvl3pPr>
              <a:defRPr sz="2000"/>
            </a:lvl3pPr>
          </a:lstStyle>
          <a:p>
            <a:pPr lvl="2"/>
            <a:r>
              <a:rPr lang="en-GB" dirty="0"/>
              <a:t>Third level</a:t>
            </a:r>
          </a:p>
        </p:txBody>
      </p:sp>
      <p:sp>
        <p:nvSpPr>
          <p:cNvPr id="47" name="Text Placeholder 29">
            <a:extLst>
              <a:ext uri="{FF2B5EF4-FFF2-40B4-BE49-F238E27FC236}">
                <a16:creationId xmlns:a16="http://schemas.microsoft.com/office/drawing/2014/main" id="{540F7EE4-4A52-4084-029A-31A5AD57310F}"/>
              </a:ext>
            </a:extLst>
          </p:cNvPr>
          <p:cNvSpPr>
            <a:spLocks noGrp="1"/>
          </p:cNvSpPr>
          <p:nvPr>
            <p:ph type="body" sz="quarter" idx="32" hasCustomPrompt="1"/>
          </p:nvPr>
        </p:nvSpPr>
        <p:spPr>
          <a:xfrm>
            <a:off x="11529391" y="2361680"/>
            <a:ext cx="3021496" cy="1020046"/>
          </a:xfrm>
        </p:spPr>
        <p:txBody>
          <a:bodyPr>
            <a:normAutofit/>
          </a:bodyPr>
          <a:lstStyle>
            <a:lvl3pPr algn="r">
              <a:defRPr sz="2000"/>
            </a:lvl3pPr>
          </a:lstStyle>
          <a:p>
            <a:pPr lvl="2"/>
            <a:r>
              <a:rPr lang="en-GB" dirty="0"/>
              <a:t>Third level</a:t>
            </a:r>
          </a:p>
        </p:txBody>
      </p:sp>
      <p:sp>
        <p:nvSpPr>
          <p:cNvPr id="48" name="Text Placeholder 29">
            <a:extLst>
              <a:ext uri="{FF2B5EF4-FFF2-40B4-BE49-F238E27FC236}">
                <a16:creationId xmlns:a16="http://schemas.microsoft.com/office/drawing/2014/main" id="{1FEAA1E0-3D33-F422-6FF6-9C8A6D5EC890}"/>
              </a:ext>
            </a:extLst>
          </p:cNvPr>
          <p:cNvSpPr>
            <a:spLocks noGrp="1"/>
          </p:cNvSpPr>
          <p:nvPr>
            <p:ph type="body" sz="quarter" idx="33" hasCustomPrompt="1"/>
          </p:nvPr>
        </p:nvSpPr>
        <p:spPr>
          <a:xfrm>
            <a:off x="12096267" y="4482399"/>
            <a:ext cx="2454620" cy="1020040"/>
          </a:xfrm>
        </p:spPr>
        <p:txBody>
          <a:bodyPr>
            <a:normAutofit/>
          </a:bodyPr>
          <a:lstStyle>
            <a:lvl3pPr algn="r">
              <a:defRPr sz="2000"/>
            </a:lvl3pPr>
          </a:lstStyle>
          <a:p>
            <a:pPr lvl="2"/>
            <a:r>
              <a:rPr lang="en-GB" dirty="0"/>
              <a:t>Third level</a:t>
            </a:r>
          </a:p>
        </p:txBody>
      </p:sp>
      <p:sp>
        <p:nvSpPr>
          <p:cNvPr id="49" name="Text Placeholder 29">
            <a:extLst>
              <a:ext uri="{FF2B5EF4-FFF2-40B4-BE49-F238E27FC236}">
                <a16:creationId xmlns:a16="http://schemas.microsoft.com/office/drawing/2014/main" id="{10A2BF10-FA7D-DB0A-8B5C-9DA16E6E86C2}"/>
              </a:ext>
            </a:extLst>
          </p:cNvPr>
          <p:cNvSpPr>
            <a:spLocks noGrp="1"/>
          </p:cNvSpPr>
          <p:nvPr>
            <p:ph type="body" sz="quarter" idx="34" hasCustomPrompt="1"/>
          </p:nvPr>
        </p:nvSpPr>
        <p:spPr>
          <a:xfrm>
            <a:off x="11731544" y="6311199"/>
            <a:ext cx="2819343" cy="1248962"/>
          </a:xfrm>
        </p:spPr>
        <p:txBody>
          <a:bodyPr>
            <a:normAutofit/>
          </a:bodyPr>
          <a:lstStyle>
            <a:lvl3pPr algn="r">
              <a:defRPr sz="2000"/>
            </a:lvl3pPr>
          </a:lstStyle>
          <a:p>
            <a:pPr lvl="2"/>
            <a:r>
              <a:rPr lang="en-GB" dirty="0"/>
              <a:t>Third level</a:t>
            </a:r>
          </a:p>
        </p:txBody>
      </p:sp>
      <p:cxnSp>
        <p:nvCxnSpPr>
          <p:cNvPr id="50" name="Straight Arrow Connector 49">
            <a:extLst>
              <a:ext uri="{FF2B5EF4-FFF2-40B4-BE49-F238E27FC236}">
                <a16:creationId xmlns:a16="http://schemas.microsoft.com/office/drawing/2014/main" id="{C65C651C-85F0-E621-1DEE-119021FE6D01}"/>
              </a:ext>
            </a:extLst>
          </p:cNvPr>
          <p:cNvCxnSpPr>
            <a:cxnSpLocks/>
          </p:cNvCxnSpPr>
          <p:nvPr userDrawn="1"/>
        </p:nvCxnSpPr>
        <p:spPr>
          <a:xfrm>
            <a:off x="1739692" y="7621390"/>
            <a:ext cx="3937236"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CFDBD076-6652-572E-B8E3-52D5D1F3D384}"/>
              </a:ext>
            </a:extLst>
          </p:cNvPr>
          <p:cNvCxnSpPr>
            <a:cxnSpLocks/>
          </p:cNvCxnSpPr>
          <p:nvPr userDrawn="1"/>
        </p:nvCxnSpPr>
        <p:spPr>
          <a:xfrm>
            <a:off x="1739692" y="5474538"/>
            <a:ext cx="2891943"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66100FE7-6207-1265-4812-9760BFF1F4B8}"/>
              </a:ext>
            </a:extLst>
          </p:cNvPr>
          <p:cNvCxnSpPr>
            <a:cxnSpLocks/>
          </p:cNvCxnSpPr>
          <p:nvPr userDrawn="1"/>
        </p:nvCxnSpPr>
        <p:spPr>
          <a:xfrm flipH="1">
            <a:off x="10625275" y="3367442"/>
            <a:ext cx="3937236"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34229332-1479-1945-721A-33E6DF8DCA13}"/>
              </a:ext>
            </a:extLst>
          </p:cNvPr>
          <p:cNvCxnSpPr>
            <a:cxnSpLocks/>
          </p:cNvCxnSpPr>
          <p:nvPr userDrawn="1"/>
        </p:nvCxnSpPr>
        <p:spPr>
          <a:xfrm flipH="1">
            <a:off x="10625275" y="7621390"/>
            <a:ext cx="3937236"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82AF03D1-9FAE-DC30-85D6-B21FBEA0030C}"/>
              </a:ext>
            </a:extLst>
          </p:cNvPr>
          <p:cNvCxnSpPr>
            <a:cxnSpLocks/>
          </p:cNvCxnSpPr>
          <p:nvPr userDrawn="1"/>
        </p:nvCxnSpPr>
        <p:spPr>
          <a:xfrm flipH="1">
            <a:off x="11670568" y="5474538"/>
            <a:ext cx="2891943"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0CED1AF2-4747-06F3-89C5-71B5598EA09A}"/>
              </a:ext>
            </a:extLst>
          </p:cNvPr>
          <p:cNvCxnSpPr>
            <a:cxnSpLocks/>
          </p:cNvCxnSpPr>
          <p:nvPr userDrawn="1"/>
        </p:nvCxnSpPr>
        <p:spPr>
          <a:xfrm flipH="1">
            <a:off x="6383708" y="5241132"/>
            <a:ext cx="406557"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EEA40BA7-2165-367F-D693-E4AFAEEBBF6E}"/>
              </a:ext>
            </a:extLst>
          </p:cNvPr>
          <p:cNvCxnSpPr>
            <a:cxnSpLocks/>
          </p:cNvCxnSpPr>
          <p:nvPr userDrawn="1"/>
        </p:nvCxnSpPr>
        <p:spPr>
          <a:xfrm flipH="1" flipV="1">
            <a:off x="7239000" y="3699933"/>
            <a:ext cx="304799" cy="465932"/>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A7363A19-55CE-31E6-57E3-CF74350DAD84}"/>
              </a:ext>
            </a:extLst>
          </p:cNvPr>
          <p:cNvCxnSpPr>
            <a:cxnSpLocks/>
          </p:cNvCxnSpPr>
          <p:nvPr userDrawn="1"/>
        </p:nvCxnSpPr>
        <p:spPr>
          <a:xfrm rot="10800000" flipH="1" flipV="1">
            <a:off x="8923867" y="6426200"/>
            <a:ext cx="304799" cy="465932"/>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9B140D2F-B30F-0F5F-20E7-34CD02411307}"/>
              </a:ext>
            </a:extLst>
          </p:cNvPr>
          <p:cNvCxnSpPr>
            <a:cxnSpLocks/>
          </p:cNvCxnSpPr>
          <p:nvPr userDrawn="1"/>
        </p:nvCxnSpPr>
        <p:spPr>
          <a:xfrm rot="3983921" flipH="1" flipV="1">
            <a:off x="8726317" y="3713216"/>
            <a:ext cx="304799" cy="465932"/>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2F9CB9E8-BB63-41BE-5FC9-5F8C690A49F9}"/>
              </a:ext>
            </a:extLst>
          </p:cNvPr>
          <p:cNvCxnSpPr>
            <a:cxnSpLocks/>
          </p:cNvCxnSpPr>
          <p:nvPr userDrawn="1"/>
        </p:nvCxnSpPr>
        <p:spPr>
          <a:xfrm rot="14783921" flipH="1" flipV="1">
            <a:off x="7049730" y="6441900"/>
            <a:ext cx="304799" cy="465932"/>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8B9E4BE6-979C-D5A8-74D9-382A97B60886}"/>
              </a:ext>
            </a:extLst>
          </p:cNvPr>
          <p:cNvSpPr>
            <a:spLocks noGrp="1"/>
          </p:cNvSpPr>
          <p:nvPr>
            <p:ph type="body" sz="quarter" idx="35" hasCustomPrompt="1"/>
          </p:nvPr>
        </p:nvSpPr>
        <p:spPr>
          <a:xfrm>
            <a:off x="6181723" y="3846512"/>
            <a:ext cx="1095375" cy="477837"/>
          </a:xfrm>
        </p:spPr>
        <p:txBody>
          <a:bodyPr>
            <a:noAutofit/>
          </a:bodyPr>
          <a:lstStyle>
            <a:lvl3pPr algn="ctr">
              <a:defRPr sz="2000"/>
            </a:lvl3pPr>
          </a:lstStyle>
          <a:p>
            <a:pPr lvl="2"/>
            <a:r>
              <a:rPr lang="en-GB" dirty="0"/>
              <a:t>Third level</a:t>
            </a:r>
          </a:p>
        </p:txBody>
      </p:sp>
      <p:sp>
        <p:nvSpPr>
          <p:cNvPr id="60" name="Text Placeholder 14">
            <a:extLst>
              <a:ext uri="{FF2B5EF4-FFF2-40B4-BE49-F238E27FC236}">
                <a16:creationId xmlns:a16="http://schemas.microsoft.com/office/drawing/2014/main" id="{83A59D01-5DD8-A717-B7C7-A6A0DED88EB5}"/>
              </a:ext>
            </a:extLst>
          </p:cNvPr>
          <p:cNvSpPr>
            <a:spLocks noGrp="1"/>
          </p:cNvSpPr>
          <p:nvPr>
            <p:ph type="body" sz="quarter" idx="36" hasCustomPrompt="1"/>
          </p:nvPr>
        </p:nvSpPr>
        <p:spPr>
          <a:xfrm>
            <a:off x="5095873" y="5946775"/>
            <a:ext cx="1095375" cy="477837"/>
          </a:xfrm>
        </p:spPr>
        <p:txBody>
          <a:bodyPr>
            <a:noAutofit/>
          </a:bodyPr>
          <a:lstStyle>
            <a:lvl3pPr algn="ctr">
              <a:defRPr sz="2000"/>
            </a:lvl3pPr>
          </a:lstStyle>
          <a:p>
            <a:pPr lvl="2"/>
            <a:r>
              <a:rPr lang="en-GB" dirty="0"/>
              <a:t>Third level</a:t>
            </a:r>
          </a:p>
        </p:txBody>
      </p:sp>
      <p:sp>
        <p:nvSpPr>
          <p:cNvPr id="61" name="Text Placeholder 14">
            <a:extLst>
              <a:ext uri="{FF2B5EF4-FFF2-40B4-BE49-F238E27FC236}">
                <a16:creationId xmlns:a16="http://schemas.microsoft.com/office/drawing/2014/main" id="{2D11C18F-A84C-345C-EDA6-EAF628E211F2}"/>
              </a:ext>
            </a:extLst>
          </p:cNvPr>
          <p:cNvSpPr>
            <a:spLocks noGrp="1"/>
          </p:cNvSpPr>
          <p:nvPr>
            <p:ph type="body" sz="quarter" idx="37" hasCustomPrompt="1"/>
          </p:nvPr>
        </p:nvSpPr>
        <p:spPr>
          <a:xfrm>
            <a:off x="10082210" y="5946775"/>
            <a:ext cx="1095375" cy="477837"/>
          </a:xfrm>
        </p:spPr>
        <p:txBody>
          <a:bodyPr>
            <a:noAutofit/>
          </a:bodyPr>
          <a:lstStyle>
            <a:lvl3pPr algn="ctr">
              <a:defRPr sz="2000"/>
            </a:lvl3pPr>
          </a:lstStyle>
          <a:p>
            <a:pPr lvl="2"/>
            <a:r>
              <a:rPr lang="en-GB" dirty="0"/>
              <a:t>Third level</a:t>
            </a:r>
          </a:p>
        </p:txBody>
      </p:sp>
      <p:sp>
        <p:nvSpPr>
          <p:cNvPr id="62" name="Text Placeholder 14">
            <a:extLst>
              <a:ext uri="{FF2B5EF4-FFF2-40B4-BE49-F238E27FC236}">
                <a16:creationId xmlns:a16="http://schemas.microsoft.com/office/drawing/2014/main" id="{33C8378C-1951-ED60-3B30-D06216A3A379}"/>
              </a:ext>
            </a:extLst>
          </p:cNvPr>
          <p:cNvSpPr>
            <a:spLocks noGrp="1"/>
          </p:cNvSpPr>
          <p:nvPr>
            <p:ph type="body" sz="quarter" idx="38" hasCustomPrompt="1"/>
          </p:nvPr>
        </p:nvSpPr>
        <p:spPr>
          <a:xfrm>
            <a:off x="9010648" y="3846512"/>
            <a:ext cx="1095375" cy="477837"/>
          </a:xfrm>
        </p:spPr>
        <p:txBody>
          <a:bodyPr>
            <a:noAutofit/>
          </a:bodyPr>
          <a:lstStyle>
            <a:lvl3pPr algn="ctr">
              <a:defRPr sz="2000"/>
            </a:lvl3pPr>
          </a:lstStyle>
          <a:p>
            <a:pPr lvl="2"/>
            <a:r>
              <a:rPr lang="en-GB" dirty="0"/>
              <a:t>Third level</a:t>
            </a:r>
          </a:p>
        </p:txBody>
      </p:sp>
      <p:sp>
        <p:nvSpPr>
          <p:cNvPr id="63" name="Text Placeholder 14">
            <a:extLst>
              <a:ext uri="{FF2B5EF4-FFF2-40B4-BE49-F238E27FC236}">
                <a16:creationId xmlns:a16="http://schemas.microsoft.com/office/drawing/2014/main" id="{989EF47C-4348-2AF7-0E7B-86139A4A9261}"/>
              </a:ext>
            </a:extLst>
          </p:cNvPr>
          <p:cNvSpPr>
            <a:spLocks noGrp="1"/>
          </p:cNvSpPr>
          <p:nvPr>
            <p:ph type="body" sz="quarter" idx="39" hasCustomPrompt="1"/>
          </p:nvPr>
        </p:nvSpPr>
        <p:spPr>
          <a:xfrm>
            <a:off x="6181723" y="8118475"/>
            <a:ext cx="1095375" cy="477837"/>
          </a:xfrm>
        </p:spPr>
        <p:txBody>
          <a:bodyPr>
            <a:noAutofit/>
          </a:bodyPr>
          <a:lstStyle>
            <a:lvl3pPr algn="ctr">
              <a:defRPr sz="2000"/>
            </a:lvl3pPr>
          </a:lstStyle>
          <a:p>
            <a:pPr lvl="2"/>
            <a:r>
              <a:rPr lang="en-GB" dirty="0"/>
              <a:t>Third level</a:t>
            </a:r>
          </a:p>
        </p:txBody>
      </p:sp>
      <p:sp>
        <p:nvSpPr>
          <p:cNvPr id="64" name="Text Placeholder 14">
            <a:extLst>
              <a:ext uri="{FF2B5EF4-FFF2-40B4-BE49-F238E27FC236}">
                <a16:creationId xmlns:a16="http://schemas.microsoft.com/office/drawing/2014/main" id="{2FAA1139-36D1-9E8E-A798-1FEC940F6FBD}"/>
              </a:ext>
            </a:extLst>
          </p:cNvPr>
          <p:cNvSpPr>
            <a:spLocks noGrp="1"/>
          </p:cNvSpPr>
          <p:nvPr>
            <p:ph type="body" sz="quarter" idx="40" hasCustomPrompt="1"/>
          </p:nvPr>
        </p:nvSpPr>
        <p:spPr>
          <a:xfrm>
            <a:off x="9010648" y="8118475"/>
            <a:ext cx="1095375" cy="477837"/>
          </a:xfrm>
        </p:spPr>
        <p:txBody>
          <a:bodyPr>
            <a:noAutofit/>
          </a:bodyPr>
          <a:lstStyle>
            <a:lvl3pPr algn="ctr">
              <a:defRPr sz="2000"/>
            </a:lvl3pPr>
          </a:lstStyle>
          <a:p>
            <a:pPr lvl="2"/>
            <a:r>
              <a:rPr lang="en-GB" dirty="0"/>
              <a:t>Third level</a:t>
            </a:r>
          </a:p>
        </p:txBody>
      </p:sp>
      <p:sp>
        <p:nvSpPr>
          <p:cNvPr id="65" name="Content Placeholder 6">
            <a:extLst>
              <a:ext uri="{FF2B5EF4-FFF2-40B4-BE49-F238E27FC236}">
                <a16:creationId xmlns:a16="http://schemas.microsoft.com/office/drawing/2014/main" id="{F9FB3AE4-B69A-412A-1B89-DA453FD0A30E}"/>
              </a:ext>
            </a:extLst>
          </p:cNvPr>
          <p:cNvSpPr>
            <a:spLocks noGrp="1"/>
          </p:cNvSpPr>
          <p:nvPr>
            <p:ph sz="quarter" idx="41"/>
          </p:nvPr>
        </p:nvSpPr>
        <p:spPr>
          <a:xfrm>
            <a:off x="6941593" y="4022486"/>
            <a:ext cx="2420843" cy="2420845"/>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37" name="Slide Number Placeholder 5">
            <a:extLst>
              <a:ext uri="{FF2B5EF4-FFF2-40B4-BE49-F238E27FC236}">
                <a16:creationId xmlns:a16="http://schemas.microsoft.com/office/drawing/2014/main" id="{4D1338EB-552F-A42B-DDD4-A4A239606811}"/>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dirty="0"/>
          </a:p>
        </p:txBody>
      </p:sp>
    </p:spTree>
    <p:extLst>
      <p:ext uri="{BB962C8B-B14F-4D97-AF65-F5344CB8AC3E}">
        <p14:creationId xmlns:p14="http://schemas.microsoft.com/office/powerpoint/2010/main" val="29956548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B_Circle_wayfinding">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5" name="Footer Placeholder 4"/>
          <p:cNvSpPr>
            <a:spLocks noGrp="1"/>
          </p:cNvSpPr>
          <p:nvPr>
            <p:ph type="ftr" sz="quarter" idx="11"/>
          </p:nvPr>
        </p:nvSpPr>
        <p:spPr>
          <a:xfrm>
            <a:off x="10393555" y="680297"/>
            <a:ext cx="5213782" cy="486833"/>
          </a:xfrm>
        </p:spPr>
        <p:txBody>
          <a:bodyPr/>
          <a:lstStyle/>
          <a:p>
            <a:r>
              <a:rPr lang="en-US" dirty="0"/>
              <a:t>Sustainability  |</a:t>
            </a:r>
          </a:p>
        </p:txBody>
      </p:sp>
      <p:sp>
        <p:nvSpPr>
          <p:cNvPr id="7" name="Content Placeholder 6">
            <a:extLst>
              <a:ext uri="{FF2B5EF4-FFF2-40B4-BE49-F238E27FC236}">
                <a16:creationId xmlns:a16="http://schemas.microsoft.com/office/drawing/2014/main" id="{359D5E6F-BC20-EFE3-17D8-F28F6D08EEA8}"/>
              </a:ext>
            </a:extLst>
          </p:cNvPr>
          <p:cNvSpPr>
            <a:spLocks noGrp="1"/>
          </p:cNvSpPr>
          <p:nvPr>
            <p:ph sz="quarter" idx="13"/>
          </p:nvPr>
        </p:nvSpPr>
        <p:spPr>
          <a:xfrm>
            <a:off x="6105996" y="2572088"/>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cxnSp>
        <p:nvCxnSpPr>
          <p:cNvPr id="25" name="Straight Arrow Connector 24">
            <a:extLst>
              <a:ext uri="{FF2B5EF4-FFF2-40B4-BE49-F238E27FC236}">
                <a16:creationId xmlns:a16="http://schemas.microsoft.com/office/drawing/2014/main" id="{1EEBE850-DD37-DC83-58E8-28BF54123E31}"/>
              </a:ext>
            </a:extLst>
          </p:cNvPr>
          <p:cNvCxnSpPr>
            <a:cxnSpLocks/>
          </p:cNvCxnSpPr>
          <p:nvPr userDrawn="1"/>
        </p:nvCxnSpPr>
        <p:spPr>
          <a:xfrm>
            <a:off x="1739692" y="3367442"/>
            <a:ext cx="3937236"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0E1B45A5-FFBE-AC7A-EC28-6FB9B7F8EF35}"/>
              </a:ext>
            </a:extLst>
          </p:cNvPr>
          <p:cNvCxnSpPr>
            <a:cxnSpLocks/>
          </p:cNvCxnSpPr>
          <p:nvPr userDrawn="1"/>
        </p:nvCxnSpPr>
        <p:spPr>
          <a:xfrm>
            <a:off x="9499443" y="5241132"/>
            <a:ext cx="406557"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Text Placeholder 29">
            <a:extLst>
              <a:ext uri="{FF2B5EF4-FFF2-40B4-BE49-F238E27FC236}">
                <a16:creationId xmlns:a16="http://schemas.microsoft.com/office/drawing/2014/main" id="{81F7BC98-7CD0-684B-3592-45A710A2AE6D}"/>
              </a:ext>
            </a:extLst>
          </p:cNvPr>
          <p:cNvSpPr>
            <a:spLocks noGrp="1"/>
          </p:cNvSpPr>
          <p:nvPr>
            <p:ph type="body" sz="quarter" idx="19" hasCustomPrompt="1"/>
          </p:nvPr>
        </p:nvSpPr>
        <p:spPr>
          <a:xfrm>
            <a:off x="1680058" y="2620098"/>
            <a:ext cx="2454620" cy="728127"/>
          </a:xfrm>
        </p:spPr>
        <p:txBody>
          <a:bodyPr>
            <a:normAutofit/>
          </a:bodyPr>
          <a:lstStyle>
            <a:lvl3pPr>
              <a:defRPr sz="2000"/>
            </a:lvl3pPr>
          </a:lstStyle>
          <a:p>
            <a:pPr lvl="2"/>
            <a:r>
              <a:rPr lang="en-GB" dirty="0"/>
              <a:t>Third level</a:t>
            </a:r>
          </a:p>
        </p:txBody>
      </p:sp>
      <p:sp>
        <p:nvSpPr>
          <p:cNvPr id="36" name="Content Placeholder 6">
            <a:extLst>
              <a:ext uri="{FF2B5EF4-FFF2-40B4-BE49-F238E27FC236}">
                <a16:creationId xmlns:a16="http://schemas.microsoft.com/office/drawing/2014/main" id="{9BD53FD8-6756-B197-AA77-7F2E0ABE3978}"/>
              </a:ext>
            </a:extLst>
          </p:cNvPr>
          <p:cNvSpPr>
            <a:spLocks noGrp="1"/>
          </p:cNvSpPr>
          <p:nvPr>
            <p:ph sz="quarter" idx="25"/>
          </p:nvPr>
        </p:nvSpPr>
        <p:spPr>
          <a:xfrm>
            <a:off x="8928709" y="2572088"/>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40" name="Content Placeholder 6">
            <a:extLst>
              <a:ext uri="{FF2B5EF4-FFF2-40B4-BE49-F238E27FC236}">
                <a16:creationId xmlns:a16="http://schemas.microsoft.com/office/drawing/2014/main" id="{1A04E5D9-C80A-EFE1-C276-F91333F4D45C}"/>
              </a:ext>
            </a:extLst>
          </p:cNvPr>
          <p:cNvSpPr>
            <a:spLocks noGrp="1"/>
          </p:cNvSpPr>
          <p:nvPr>
            <p:ph sz="quarter" idx="26"/>
          </p:nvPr>
        </p:nvSpPr>
        <p:spPr>
          <a:xfrm>
            <a:off x="5052448" y="4639427"/>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42" name="Content Placeholder 6">
            <a:extLst>
              <a:ext uri="{FF2B5EF4-FFF2-40B4-BE49-F238E27FC236}">
                <a16:creationId xmlns:a16="http://schemas.microsoft.com/office/drawing/2014/main" id="{61582187-C950-23D1-0839-5517C2AFD175}"/>
              </a:ext>
            </a:extLst>
          </p:cNvPr>
          <p:cNvSpPr>
            <a:spLocks noGrp="1"/>
          </p:cNvSpPr>
          <p:nvPr>
            <p:ph sz="quarter" idx="27"/>
          </p:nvPr>
        </p:nvSpPr>
        <p:spPr>
          <a:xfrm>
            <a:off x="9982257" y="4639427"/>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43" name="Content Placeholder 6">
            <a:extLst>
              <a:ext uri="{FF2B5EF4-FFF2-40B4-BE49-F238E27FC236}">
                <a16:creationId xmlns:a16="http://schemas.microsoft.com/office/drawing/2014/main" id="{F971CA1C-4DFA-F19E-ED92-E067DA4CB826}"/>
              </a:ext>
            </a:extLst>
          </p:cNvPr>
          <p:cNvSpPr>
            <a:spLocks noGrp="1"/>
          </p:cNvSpPr>
          <p:nvPr>
            <p:ph sz="quarter" idx="28"/>
          </p:nvPr>
        </p:nvSpPr>
        <p:spPr>
          <a:xfrm>
            <a:off x="6086118" y="6865794"/>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44" name="Content Placeholder 6">
            <a:extLst>
              <a:ext uri="{FF2B5EF4-FFF2-40B4-BE49-F238E27FC236}">
                <a16:creationId xmlns:a16="http://schemas.microsoft.com/office/drawing/2014/main" id="{3A521E46-A923-2D99-35D6-7D85DC2D3920}"/>
              </a:ext>
            </a:extLst>
          </p:cNvPr>
          <p:cNvSpPr>
            <a:spLocks noGrp="1"/>
          </p:cNvSpPr>
          <p:nvPr>
            <p:ph sz="quarter" idx="29"/>
          </p:nvPr>
        </p:nvSpPr>
        <p:spPr>
          <a:xfrm>
            <a:off x="8908831" y="6865794"/>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45" name="Text Placeholder 29">
            <a:extLst>
              <a:ext uri="{FF2B5EF4-FFF2-40B4-BE49-F238E27FC236}">
                <a16:creationId xmlns:a16="http://schemas.microsoft.com/office/drawing/2014/main" id="{F7CE3C6F-1FA0-DA7F-2FA4-A04E7B3B7156}"/>
              </a:ext>
            </a:extLst>
          </p:cNvPr>
          <p:cNvSpPr>
            <a:spLocks noGrp="1"/>
          </p:cNvSpPr>
          <p:nvPr>
            <p:ph type="body" sz="quarter" idx="30" hasCustomPrompt="1"/>
          </p:nvPr>
        </p:nvSpPr>
        <p:spPr>
          <a:xfrm>
            <a:off x="1680058" y="5085002"/>
            <a:ext cx="2454620" cy="728127"/>
          </a:xfrm>
        </p:spPr>
        <p:txBody>
          <a:bodyPr>
            <a:normAutofit/>
          </a:bodyPr>
          <a:lstStyle>
            <a:lvl3pPr>
              <a:defRPr sz="2000"/>
            </a:lvl3pPr>
          </a:lstStyle>
          <a:p>
            <a:pPr lvl="2"/>
            <a:r>
              <a:rPr lang="en-GB" dirty="0"/>
              <a:t>Third level</a:t>
            </a:r>
          </a:p>
        </p:txBody>
      </p:sp>
      <p:sp>
        <p:nvSpPr>
          <p:cNvPr id="46" name="Text Placeholder 29">
            <a:extLst>
              <a:ext uri="{FF2B5EF4-FFF2-40B4-BE49-F238E27FC236}">
                <a16:creationId xmlns:a16="http://schemas.microsoft.com/office/drawing/2014/main" id="{50F7EE94-136E-1FB1-B82C-21C0484F97E9}"/>
              </a:ext>
            </a:extLst>
          </p:cNvPr>
          <p:cNvSpPr>
            <a:spLocks noGrp="1"/>
          </p:cNvSpPr>
          <p:nvPr>
            <p:ph type="body" sz="quarter" idx="31" hasCustomPrompt="1"/>
          </p:nvPr>
        </p:nvSpPr>
        <p:spPr>
          <a:xfrm>
            <a:off x="1680058" y="6913802"/>
            <a:ext cx="2454620" cy="728127"/>
          </a:xfrm>
        </p:spPr>
        <p:txBody>
          <a:bodyPr>
            <a:normAutofit/>
          </a:bodyPr>
          <a:lstStyle>
            <a:lvl3pPr>
              <a:defRPr sz="2000"/>
            </a:lvl3pPr>
          </a:lstStyle>
          <a:p>
            <a:pPr lvl="2"/>
            <a:r>
              <a:rPr lang="en-GB" dirty="0"/>
              <a:t>Third level</a:t>
            </a:r>
          </a:p>
        </p:txBody>
      </p:sp>
      <p:sp>
        <p:nvSpPr>
          <p:cNvPr id="47" name="Text Placeholder 29">
            <a:extLst>
              <a:ext uri="{FF2B5EF4-FFF2-40B4-BE49-F238E27FC236}">
                <a16:creationId xmlns:a16="http://schemas.microsoft.com/office/drawing/2014/main" id="{540F7EE4-4A52-4084-029A-31A5AD57310F}"/>
              </a:ext>
            </a:extLst>
          </p:cNvPr>
          <p:cNvSpPr>
            <a:spLocks noGrp="1"/>
          </p:cNvSpPr>
          <p:nvPr>
            <p:ph type="body" sz="quarter" idx="32" hasCustomPrompt="1"/>
          </p:nvPr>
        </p:nvSpPr>
        <p:spPr>
          <a:xfrm>
            <a:off x="11529391" y="2361680"/>
            <a:ext cx="3021496" cy="1020046"/>
          </a:xfrm>
        </p:spPr>
        <p:txBody>
          <a:bodyPr>
            <a:normAutofit/>
          </a:bodyPr>
          <a:lstStyle>
            <a:lvl3pPr algn="r">
              <a:defRPr sz="2000"/>
            </a:lvl3pPr>
          </a:lstStyle>
          <a:p>
            <a:pPr lvl="2"/>
            <a:r>
              <a:rPr lang="en-GB" dirty="0"/>
              <a:t>Third level</a:t>
            </a:r>
          </a:p>
        </p:txBody>
      </p:sp>
      <p:sp>
        <p:nvSpPr>
          <p:cNvPr id="48" name="Text Placeholder 29">
            <a:extLst>
              <a:ext uri="{FF2B5EF4-FFF2-40B4-BE49-F238E27FC236}">
                <a16:creationId xmlns:a16="http://schemas.microsoft.com/office/drawing/2014/main" id="{1FEAA1E0-3D33-F422-6FF6-9C8A6D5EC890}"/>
              </a:ext>
            </a:extLst>
          </p:cNvPr>
          <p:cNvSpPr>
            <a:spLocks noGrp="1"/>
          </p:cNvSpPr>
          <p:nvPr>
            <p:ph type="body" sz="quarter" idx="33" hasCustomPrompt="1"/>
          </p:nvPr>
        </p:nvSpPr>
        <p:spPr>
          <a:xfrm>
            <a:off x="12096267" y="4482399"/>
            <a:ext cx="2454620" cy="1020040"/>
          </a:xfrm>
        </p:spPr>
        <p:txBody>
          <a:bodyPr>
            <a:normAutofit/>
          </a:bodyPr>
          <a:lstStyle>
            <a:lvl3pPr algn="r">
              <a:defRPr sz="2000"/>
            </a:lvl3pPr>
          </a:lstStyle>
          <a:p>
            <a:pPr lvl="2"/>
            <a:r>
              <a:rPr lang="en-GB" dirty="0"/>
              <a:t>Third level</a:t>
            </a:r>
          </a:p>
        </p:txBody>
      </p:sp>
      <p:sp>
        <p:nvSpPr>
          <p:cNvPr id="49" name="Text Placeholder 29">
            <a:extLst>
              <a:ext uri="{FF2B5EF4-FFF2-40B4-BE49-F238E27FC236}">
                <a16:creationId xmlns:a16="http://schemas.microsoft.com/office/drawing/2014/main" id="{10A2BF10-FA7D-DB0A-8B5C-9DA16E6E86C2}"/>
              </a:ext>
            </a:extLst>
          </p:cNvPr>
          <p:cNvSpPr>
            <a:spLocks noGrp="1"/>
          </p:cNvSpPr>
          <p:nvPr>
            <p:ph type="body" sz="quarter" idx="34" hasCustomPrompt="1"/>
          </p:nvPr>
        </p:nvSpPr>
        <p:spPr>
          <a:xfrm>
            <a:off x="11731544" y="6311199"/>
            <a:ext cx="2819343" cy="1248962"/>
          </a:xfrm>
        </p:spPr>
        <p:txBody>
          <a:bodyPr>
            <a:normAutofit/>
          </a:bodyPr>
          <a:lstStyle>
            <a:lvl3pPr algn="r">
              <a:defRPr sz="2000"/>
            </a:lvl3pPr>
          </a:lstStyle>
          <a:p>
            <a:pPr lvl="2"/>
            <a:r>
              <a:rPr lang="en-GB" dirty="0"/>
              <a:t>Third level</a:t>
            </a:r>
          </a:p>
        </p:txBody>
      </p:sp>
      <p:cxnSp>
        <p:nvCxnSpPr>
          <p:cNvPr id="50" name="Straight Arrow Connector 49">
            <a:extLst>
              <a:ext uri="{FF2B5EF4-FFF2-40B4-BE49-F238E27FC236}">
                <a16:creationId xmlns:a16="http://schemas.microsoft.com/office/drawing/2014/main" id="{C65C651C-85F0-E621-1DEE-119021FE6D01}"/>
              </a:ext>
            </a:extLst>
          </p:cNvPr>
          <p:cNvCxnSpPr>
            <a:cxnSpLocks/>
          </p:cNvCxnSpPr>
          <p:nvPr userDrawn="1"/>
        </p:nvCxnSpPr>
        <p:spPr>
          <a:xfrm>
            <a:off x="1739692" y="7621390"/>
            <a:ext cx="3937236"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CFDBD076-6652-572E-B8E3-52D5D1F3D384}"/>
              </a:ext>
            </a:extLst>
          </p:cNvPr>
          <p:cNvCxnSpPr>
            <a:cxnSpLocks/>
          </p:cNvCxnSpPr>
          <p:nvPr userDrawn="1"/>
        </p:nvCxnSpPr>
        <p:spPr>
          <a:xfrm>
            <a:off x="1739692" y="5474538"/>
            <a:ext cx="2891943"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66100FE7-6207-1265-4812-9760BFF1F4B8}"/>
              </a:ext>
            </a:extLst>
          </p:cNvPr>
          <p:cNvCxnSpPr>
            <a:cxnSpLocks/>
          </p:cNvCxnSpPr>
          <p:nvPr userDrawn="1"/>
        </p:nvCxnSpPr>
        <p:spPr>
          <a:xfrm flipH="1">
            <a:off x="10625275" y="3367442"/>
            <a:ext cx="3937236"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34229332-1479-1945-721A-33E6DF8DCA13}"/>
              </a:ext>
            </a:extLst>
          </p:cNvPr>
          <p:cNvCxnSpPr>
            <a:cxnSpLocks/>
          </p:cNvCxnSpPr>
          <p:nvPr userDrawn="1"/>
        </p:nvCxnSpPr>
        <p:spPr>
          <a:xfrm flipH="1">
            <a:off x="10625275" y="7621390"/>
            <a:ext cx="3937236"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82AF03D1-9FAE-DC30-85D6-B21FBEA0030C}"/>
              </a:ext>
            </a:extLst>
          </p:cNvPr>
          <p:cNvCxnSpPr>
            <a:cxnSpLocks/>
          </p:cNvCxnSpPr>
          <p:nvPr userDrawn="1"/>
        </p:nvCxnSpPr>
        <p:spPr>
          <a:xfrm flipH="1">
            <a:off x="11670568" y="5474538"/>
            <a:ext cx="2891943"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0CED1AF2-4747-06F3-89C5-71B5598EA09A}"/>
              </a:ext>
            </a:extLst>
          </p:cNvPr>
          <p:cNvCxnSpPr>
            <a:cxnSpLocks/>
          </p:cNvCxnSpPr>
          <p:nvPr userDrawn="1"/>
        </p:nvCxnSpPr>
        <p:spPr>
          <a:xfrm flipH="1">
            <a:off x="6383708" y="5241132"/>
            <a:ext cx="406557"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EEA40BA7-2165-367F-D693-E4AFAEEBBF6E}"/>
              </a:ext>
            </a:extLst>
          </p:cNvPr>
          <p:cNvCxnSpPr>
            <a:cxnSpLocks/>
          </p:cNvCxnSpPr>
          <p:nvPr userDrawn="1"/>
        </p:nvCxnSpPr>
        <p:spPr>
          <a:xfrm flipH="1" flipV="1">
            <a:off x="7239000" y="3699933"/>
            <a:ext cx="304799" cy="465932"/>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A7363A19-55CE-31E6-57E3-CF74350DAD84}"/>
              </a:ext>
            </a:extLst>
          </p:cNvPr>
          <p:cNvCxnSpPr>
            <a:cxnSpLocks/>
          </p:cNvCxnSpPr>
          <p:nvPr userDrawn="1"/>
        </p:nvCxnSpPr>
        <p:spPr>
          <a:xfrm rot="10800000" flipH="1" flipV="1">
            <a:off x="8923867" y="6426200"/>
            <a:ext cx="304799" cy="465932"/>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9B140D2F-B30F-0F5F-20E7-34CD02411307}"/>
              </a:ext>
            </a:extLst>
          </p:cNvPr>
          <p:cNvCxnSpPr>
            <a:cxnSpLocks/>
          </p:cNvCxnSpPr>
          <p:nvPr userDrawn="1"/>
        </p:nvCxnSpPr>
        <p:spPr>
          <a:xfrm rot="3983921" flipH="1" flipV="1">
            <a:off x="8726317" y="3713216"/>
            <a:ext cx="304799" cy="465932"/>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2F9CB9E8-BB63-41BE-5FC9-5F8C690A49F9}"/>
              </a:ext>
            </a:extLst>
          </p:cNvPr>
          <p:cNvCxnSpPr>
            <a:cxnSpLocks/>
          </p:cNvCxnSpPr>
          <p:nvPr userDrawn="1"/>
        </p:nvCxnSpPr>
        <p:spPr>
          <a:xfrm rot="14783921" flipH="1" flipV="1">
            <a:off x="7049730" y="6441900"/>
            <a:ext cx="304799" cy="465932"/>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8B9E4BE6-979C-D5A8-74D9-382A97B60886}"/>
              </a:ext>
            </a:extLst>
          </p:cNvPr>
          <p:cNvSpPr>
            <a:spLocks noGrp="1"/>
          </p:cNvSpPr>
          <p:nvPr>
            <p:ph type="body" sz="quarter" idx="35" hasCustomPrompt="1"/>
          </p:nvPr>
        </p:nvSpPr>
        <p:spPr>
          <a:xfrm>
            <a:off x="6181723" y="3846512"/>
            <a:ext cx="1095375" cy="477837"/>
          </a:xfrm>
        </p:spPr>
        <p:txBody>
          <a:bodyPr>
            <a:noAutofit/>
          </a:bodyPr>
          <a:lstStyle>
            <a:lvl3pPr algn="ctr">
              <a:defRPr sz="2000"/>
            </a:lvl3pPr>
          </a:lstStyle>
          <a:p>
            <a:pPr lvl="2"/>
            <a:r>
              <a:rPr lang="en-GB" dirty="0"/>
              <a:t>Third level</a:t>
            </a:r>
          </a:p>
        </p:txBody>
      </p:sp>
      <p:sp>
        <p:nvSpPr>
          <p:cNvPr id="60" name="Text Placeholder 14">
            <a:extLst>
              <a:ext uri="{FF2B5EF4-FFF2-40B4-BE49-F238E27FC236}">
                <a16:creationId xmlns:a16="http://schemas.microsoft.com/office/drawing/2014/main" id="{83A59D01-5DD8-A717-B7C7-A6A0DED88EB5}"/>
              </a:ext>
            </a:extLst>
          </p:cNvPr>
          <p:cNvSpPr>
            <a:spLocks noGrp="1"/>
          </p:cNvSpPr>
          <p:nvPr>
            <p:ph type="body" sz="quarter" idx="36" hasCustomPrompt="1"/>
          </p:nvPr>
        </p:nvSpPr>
        <p:spPr>
          <a:xfrm>
            <a:off x="5095873" y="5946775"/>
            <a:ext cx="1095375" cy="477837"/>
          </a:xfrm>
        </p:spPr>
        <p:txBody>
          <a:bodyPr>
            <a:noAutofit/>
          </a:bodyPr>
          <a:lstStyle>
            <a:lvl3pPr algn="ctr">
              <a:defRPr sz="2000"/>
            </a:lvl3pPr>
          </a:lstStyle>
          <a:p>
            <a:pPr lvl="2"/>
            <a:r>
              <a:rPr lang="en-GB" dirty="0"/>
              <a:t>Third level</a:t>
            </a:r>
          </a:p>
        </p:txBody>
      </p:sp>
      <p:sp>
        <p:nvSpPr>
          <p:cNvPr id="61" name="Text Placeholder 14">
            <a:extLst>
              <a:ext uri="{FF2B5EF4-FFF2-40B4-BE49-F238E27FC236}">
                <a16:creationId xmlns:a16="http://schemas.microsoft.com/office/drawing/2014/main" id="{2D11C18F-A84C-345C-EDA6-EAF628E211F2}"/>
              </a:ext>
            </a:extLst>
          </p:cNvPr>
          <p:cNvSpPr>
            <a:spLocks noGrp="1"/>
          </p:cNvSpPr>
          <p:nvPr>
            <p:ph type="body" sz="quarter" idx="37" hasCustomPrompt="1"/>
          </p:nvPr>
        </p:nvSpPr>
        <p:spPr>
          <a:xfrm>
            <a:off x="10082210" y="5946775"/>
            <a:ext cx="1095375" cy="477837"/>
          </a:xfrm>
        </p:spPr>
        <p:txBody>
          <a:bodyPr>
            <a:noAutofit/>
          </a:bodyPr>
          <a:lstStyle>
            <a:lvl3pPr algn="ctr">
              <a:defRPr sz="2000"/>
            </a:lvl3pPr>
          </a:lstStyle>
          <a:p>
            <a:pPr lvl="2"/>
            <a:r>
              <a:rPr lang="en-GB" dirty="0"/>
              <a:t>Third level</a:t>
            </a:r>
          </a:p>
        </p:txBody>
      </p:sp>
      <p:sp>
        <p:nvSpPr>
          <p:cNvPr id="62" name="Text Placeholder 14">
            <a:extLst>
              <a:ext uri="{FF2B5EF4-FFF2-40B4-BE49-F238E27FC236}">
                <a16:creationId xmlns:a16="http://schemas.microsoft.com/office/drawing/2014/main" id="{33C8378C-1951-ED60-3B30-D06216A3A379}"/>
              </a:ext>
            </a:extLst>
          </p:cNvPr>
          <p:cNvSpPr>
            <a:spLocks noGrp="1"/>
          </p:cNvSpPr>
          <p:nvPr>
            <p:ph type="body" sz="quarter" idx="38" hasCustomPrompt="1"/>
          </p:nvPr>
        </p:nvSpPr>
        <p:spPr>
          <a:xfrm>
            <a:off x="9010648" y="3846512"/>
            <a:ext cx="1095375" cy="477837"/>
          </a:xfrm>
        </p:spPr>
        <p:txBody>
          <a:bodyPr>
            <a:noAutofit/>
          </a:bodyPr>
          <a:lstStyle>
            <a:lvl3pPr algn="ctr">
              <a:defRPr sz="2000"/>
            </a:lvl3pPr>
          </a:lstStyle>
          <a:p>
            <a:pPr lvl="2"/>
            <a:r>
              <a:rPr lang="en-GB" dirty="0"/>
              <a:t>Third level</a:t>
            </a:r>
          </a:p>
        </p:txBody>
      </p:sp>
      <p:sp>
        <p:nvSpPr>
          <p:cNvPr id="63" name="Text Placeholder 14">
            <a:extLst>
              <a:ext uri="{FF2B5EF4-FFF2-40B4-BE49-F238E27FC236}">
                <a16:creationId xmlns:a16="http://schemas.microsoft.com/office/drawing/2014/main" id="{989EF47C-4348-2AF7-0E7B-86139A4A9261}"/>
              </a:ext>
            </a:extLst>
          </p:cNvPr>
          <p:cNvSpPr>
            <a:spLocks noGrp="1"/>
          </p:cNvSpPr>
          <p:nvPr>
            <p:ph type="body" sz="quarter" idx="39" hasCustomPrompt="1"/>
          </p:nvPr>
        </p:nvSpPr>
        <p:spPr>
          <a:xfrm>
            <a:off x="6181723" y="8118475"/>
            <a:ext cx="1095375" cy="477837"/>
          </a:xfrm>
        </p:spPr>
        <p:txBody>
          <a:bodyPr>
            <a:noAutofit/>
          </a:bodyPr>
          <a:lstStyle>
            <a:lvl3pPr algn="ctr">
              <a:defRPr sz="2000"/>
            </a:lvl3pPr>
          </a:lstStyle>
          <a:p>
            <a:pPr lvl="2"/>
            <a:r>
              <a:rPr lang="en-GB" dirty="0"/>
              <a:t>Third level</a:t>
            </a:r>
          </a:p>
        </p:txBody>
      </p:sp>
      <p:sp>
        <p:nvSpPr>
          <p:cNvPr id="64" name="Text Placeholder 14">
            <a:extLst>
              <a:ext uri="{FF2B5EF4-FFF2-40B4-BE49-F238E27FC236}">
                <a16:creationId xmlns:a16="http://schemas.microsoft.com/office/drawing/2014/main" id="{2FAA1139-36D1-9E8E-A798-1FEC940F6FBD}"/>
              </a:ext>
            </a:extLst>
          </p:cNvPr>
          <p:cNvSpPr>
            <a:spLocks noGrp="1"/>
          </p:cNvSpPr>
          <p:nvPr>
            <p:ph type="body" sz="quarter" idx="40" hasCustomPrompt="1"/>
          </p:nvPr>
        </p:nvSpPr>
        <p:spPr>
          <a:xfrm>
            <a:off x="9010648" y="8118475"/>
            <a:ext cx="1095375" cy="477837"/>
          </a:xfrm>
        </p:spPr>
        <p:txBody>
          <a:bodyPr>
            <a:noAutofit/>
          </a:bodyPr>
          <a:lstStyle>
            <a:lvl3pPr algn="ctr">
              <a:defRPr sz="2000"/>
            </a:lvl3pPr>
          </a:lstStyle>
          <a:p>
            <a:pPr lvl="2"/>
            <a:r>
              <a:rPr lang="en-GB" dirty="0"/>
              <a:t>Third level</a:t>
            </a:r>
          </a:p>
        </p:txBody>
      </p:sp>
      <p:sp>
        <p:nvSpPr>
          <p:cNvPr id="65" name="Content Placeholder 6">
            <a:extLst>
              <a:ext uri="{FF2B5EF4-FFF2-40B4-BE49-F238E27FC236}">
                <a16:creationId xmlns:a16="http://schemas.microsoft.com/office/drawing/2014/main" id="{F9FB3AE4-B69A-412A-1B89-DA453FD0A30E}"/>
              </a:ext>
            </a:extLst>
          </p:cNvPr>
          <p:cNvSpPr>
            <a:spLocks noGrp="1"/>
          </p:cNvSpPr>
          <p:nvPr>
            <p:ph sz="quarter" idx="41"/>
          </p:nvPr>
        </p:nvSpPr>
        <p:spPr>
          <a:xfrm>
            <a:off x="6941593" y="4022486"/>
            <a:ext cx="2420843" cy="2420845"/>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37" name="Slide Number Placeholder 5">
            <a:extLst>
              <a:ext uri="{FF2B5EF4-FFF2-40B4-BE49-F238E27FC236}">
                <a16:creationId xmlns:a16="http://schemas.microsoft.com/office/drawing/2014/main" id="{4D1338EB-552F-A42B-DDD4-A4A239606811}"/>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dirty="0"/>
          </a:p>
        </p:txBody>
      </p:sp>
    </p:spTree>
    <p:extLst>
      <p:ext uri="{BB962C8B-B14F-4D97-AF65-F5344CB8AC3E}">
        <p14:creationId xmlns:p14="http://schemas.microsoft.com/office/powerpoint/2010/main" val="22964463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2B_6R_3 column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5" name="Footer Placeholder 4"/>
          <p:cNvSpPr>
            <a:spLocks noGrp="1"/>
          </p:cNvSpPr>
          <p:nvPr>
            <p:ph type="ftr" sz="quarter" idx="11"/>
          </p:nvPr>
        </p:nvSpPr>
        <p:spPr>
          <a:xfrm>
            <a:off x="10393555" y="680297"/>
            <a:ext cx="5213782" cy="486833"/>
          </a:xfrm>
        </p:spPr>
        <p:txBody>
          <a:bodyPr/>
          <a:lstStyle/>
          <a:p>
            <a:r>
              <a:rPr lang="en-US" dirty="0"/>
              <a:t>Sustainability  |</a:t>
            </a:r>
          </a:p>
        </p:txBody>
      </p:sp>
      <p:sp>
        <p:nvSpPr>
          <p:cNvPr id="7" name="Content Placeholder 6">
            <a:extLst>
              <a:ext uri="{FF2B5EF4-FFF2-40B4-BE49-F238E27FC236}">
                <a16:creationId xmlns:a16="http://schemas.microsoft.com/office/drawing/2014/main" id="{359D5E6F-BC20-EFE3-17D8-F28F6D08EEA8}"/>
              </a:ext>
            </a:extLst>
          </p:cNvPr>
          <p:cNvSpPr>
            <a:spLocks noGrp="1" noChangeAspect="1"/>
          </p:cNvSpPr>
          <p:nvPr>
            <p:ph sz="quarter" idx="13"/>
          </p:nvPr>
        </p:nvSpPr>
        <p:spPr>
          <a:xfrm>
            <a:off x="5175414" y="2710112"/>
            <a:ext cx="791999" cy="792000"/>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cxnSp>
        <p:nvCxnSpPr>
          <p:cNvPr id="27" name="Straight Arrow Connector 26">
            <a:extLst>
              <a:ext uri="{FF2B5EF4-FFF2-40B4-BE49-F238E27FC236}">
                <a16:creationId xmlns:a16="http://schemas.microsoft.com/office/drawing/2014/main" id="{0E1B45A5-FFBE-AC7A-EC28-6FB9B7F8EF35}"/>
              </a:ext>
            </a:extLst>
          </p:cNvPr>
          <p:cNvCxnSpPr>
            <a:cxnSpLocks/>
          </p:cNvCxnSpPr>
          <p:nvPr userDrawn="1"/>
        </p:nvCxnSpPr>
        <p:spPr>
          <a:xfrm>
            <a:off x="3748347" y="5567893"/>
            <a:ext cx="491934"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Text Placeholder 29">
            <a:extLst>
              <a:ext uri="{FF2B5EF4-FFF2-40B4-BE49-F238E27FC236}">
                <a16:creationId xmlns:a16="http://schemas.microsoft.com/office/drawing/2014/main" id="{81F7BC98-7CD0-684B-3592-45A710A2AE6D}"/>
              </a:ext>
            </a:extLst>
          </p:cNvPr>
          <p:cNvSpPr>
            <a:spLocks noGrp="1"/>
          </p:cNvSpPr>
          <p:nvPr>
            <p:ph type="body" sz="quarter" idx="19" hasCustomPrompt="1"/>
          </p:nvPr>
        </p:nvSpPr>
        <p:spPr>
          <a:xfrm>
            <a:off x="6242409" y="2990197"/>
            <a:ext cx="4673241" cy="509373"/>
          </a:xfrm>
        </p:spPr>
        <p:txBody>
          <a:bodyPr>
            <a:normAutofit/>
          </a:bodyPr>
          <a:lstStyle>
            <a:lvl3pPr algn="l">
              <a:defRPr sz="1600"/>
            </a:lvl3pPr>
          </a:lstStyle>
          <a:p>
            <a:pPr lvl="2"/>
            <a:r>
              <a:rPr lang="en-GB" dirty="0"/>
              <a:t>Third level</a:t>
            </a:r>
          </a:p>
        </p:txBody>
      </p:sp>
      <p:sp>
        <p:nvSpPr>
          <p:cNvPr id="36" name="Content Placeholder 6">
            <a:extLst>
              <a:ext uri="{FF2B5EF4-FFF2-40B4-BE49-F238E27FC236}">
                <a16:creationId xmlns:a16="http://schemas.microsoft.com/office/drawing/2014/main" id="{9BD53FD8-6756-B197-AA77-7F2E0ABE3978}"/>
              </a:ext>
            </a:extLst>
          </p:cNvPr>
          <p:cNvSpPr>
            <a:spLocks noGrp="1" noChangeAspect="1"/>
          </p:cNvSpPr>
          <p:nvPr>
            <p:ph sz="quarter" idx="25"/>
          </p:nvPr>
        </p:nvSpPr>
        <p:spPr>
          <a:xfrm>
            <a:off x="5175411" y="5653615"/>
            <a:ext cx="791999" cy="792000"/>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40" name="Content Placeholder 6">
            <a:extLst>
              <a:ext uri="{FF2B5EF4-FFF2-40B4-BE49-F238E27FC236}">
                <a16:creationId xmlns:a16="http://schemas.microsoft.com/office/drawing/2014/main" id="{1A04E5D9-C80A-EFE1-C276-F91333F4D45C}"/>
              </a:ext>
            </a:extLst>
          </p:cNvPr>
          <p:cNvSpPr>
            <a:spLocks noGrp="1" noChangeAspect="1"/>
          </p:cNvSpPr>
          <p:nvPr>
            <p:ph sz="quarter" idx="26"/>
          </p:nvPr>
        </p:nvSpPr>
        <p:spPr>
          <a:xfrm>
            <a:off x="5175413" y="3673774"/>
            <a:ext cx="791999" cy="792000"/>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42" name="Content Placeholder 6">
            <a:extLst>
              <a:ext uri="{FF2B5EF4-FFF2-40B4-BE49-F238E27FC236}">
                <a16:creationId xmlns:a16="http://schemas.microsoft.com/office/drawing/2014/main" id="{61582187-C950-23D1-0839-5517C2AFD175}"/>
              </a:ext>
            </a:extLst>
          </p:cNvPr>
          <p:cNvSpPr>
            <a:spLocks noGrp="1" noChangeAspect="1"/>
          </p:cNvSpPr>
          <p:nvPr>
            <p:ph sz="quarter" idx="27"/>
          </p:nvPr>
        </p:nvSpPr>
        <p:spPr>
          <a:xfrm>
            <a:off x="5175411" y="6662382"/>
            <a:ext cx="791999" cy="792000"/>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43" name="Content Placeholder 6">
            <a:extLst>
              <a:ext uri="{FF2B5EF4-FFF2-40B4-BE49-F238E27FC236}">
                <a16:creationId xmlns:a16="http://schemas.microsoft.com/office/drawing/2014/main" id="{F971CA1C-4DFA-F19E-ED92-E067DA4CB826}"/>
              </a:ext>
            </a:extLst>
          </p:cNvPr>
          <p:cNvSpPr>
            <a:spLocks noGrp="1" noChangeAspect="1"/>
          </p:cNvSpPr>
          <p:nvPr>
            <p:ph sz="quarter" idx="28"/>
          </p:nvPr>
        </p:nvSpPr>
        <p:spPr>
          <a:xfrm>
            <a:off x="5175411" y="4647793"/>
            <a:ext cx="791999" cy="792000"/>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44" name="Content Placeholder 6">
            <a:extLst>
              <a:ext uri="{FF2B5EF4-FFF2-40B4-BE49-F238E27FC236}">
                <a16:creationId xmlns:a16="http://schemas.microsoft.com/office/drawing/2014/main" id="{3A521E46-A923-2D99-35D6-7D85DC2D3920}"/>
              </a:ext>
            </a:extLst>
          </p:cNvPr>
          <p:cNvSpPr>
            <a:spLocks noGrp="1" noChangeAspect="1"/>
          </p:cNvSpPr>
          <p:nvPr>
            <p:ph sz="quarter" idx="29"/>
          </p:nvPr>
        </p:nvSpPr>
        <p:spPr>
          <a:xfrm>
            <a:off x="5175411" y="7701056"/>
            <a:ext cx="791999" cy="792000"/>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45" name="Text Placeholder 29">
            <a:extLst>
              <a:ext uri="{FF2B5EF4-FFF2-40B4-BE49-F238E27FC236}">
                <a16:creationId xmlns:a16="http://schemas.microsoft.com/office/drawing/2014/main" id="{F7CE3C6F-1FA0-DA7F-2FA4-A04E7B3B7156}"/>
              </a:ext>
            </a:extLst>
          </p:cNvPr>
          <p:cNvSpPr>
            <a:spLocks noGrp="1"/>
          </p:cNvSpPr>
          <p:nvPr>
            <p:ph type="body" sz="quarter" idx="30" hasCustomPrompt="1"/>
          </p:nvPr>
        </p:nvSpPr>
        <p:spPr>
          <a:xfrm>
            <a:off x="6242409" y="3964385"/>
            <a:ext cx="4673240" cy="501389"/>
          </a:xfrm>
        </p:spPr>
        <p:txBody>
          <a:bodyPr>
            <a:normAutofit/>
          </a:bodyPr>
          <a:lstStyle>
            <a:lvl3pPr algn="l">
              <a:defRPr sz="1600"/>
            </a:lvl3pPr>
          </a:lstStyle>
          <a:p>
            <a:pPr lvl="2"/>
            <a:r>
              <a:rPr lang="en-GB" dirty="0"/>
              <a:t>Third level</a:t>
            </a:r>
          </a:p>
        </p:txBody>
      </p:sp>
      <p:sp>
        <p:nvSpPr>
          <p:cNvPr id="46" name="Text Placeholder 29">
            <a:extLst>
              <a:ext uri="{FF2B5EF4-FFF2-40B4-BE49-F238E27FC236}">
                <a16:creationId xmlns:a16="http://schemas.microsoft.com/office/drawing/2014/main" id="{50F7EE94-136E-1FB1-B82C-21C0484F97E9}"/>
              </a:ext>
            </a:extLst>
          </p:cNvPr>
          <p:cNvSpPr>
            <a:spLocks noGrp="1"/>
          </p:cNvSpPr>
          <p:nvPr>
            <p:ph type="body" sz="quarter" idx="31" hasCustomPrompt="1"/>
          </p:nvPr>
        </p:nvSpPr>
        <p:spPr>
          <a:xfrm>
            <a:off x="6242407" y="4953991"/>
            <a:ext cx="4673240" cy="485802"/>
          </a:xfrm>
        </p:spPr>
        <p:txBody>
          <a:bodyPr>
            <a:normAutofit/>
          </a:bodyPr>
          <a:lstStyle>
            <a:lvl3pPr algn="l">
              <a:defRPr sz="1600"/>
            </a:lvl3pPr>
          </a:lstStyle>
          <a:p>
            <a:pPr lvl="2"/>
            <a:r>
              <a:rPr lang="en-GB" dirty="0"/>
              <a:t>Third level</a:t>
            </a:r>
          </a:p>
        </p:txBody>
      </p:sp>
      <p:sp>
        <p:nvSpPr>
          <p:cNvPr id="47" name="Text Placeholder 29">
            <a:extLst>
              <a:ext uri="{FF2B5EF4-FFF2-40B4-BE49-F238E27FC236}">
                <a16:creationId xmlns:a16="http://schemas.microsoft.com/office/drawing/2014/main" id="{540F7EE4-4A52-4084-029A-31A5AD57310F}"/>
              </a:ext>
            </a:extLst>
          </p:cNvPr>
          <p:cNvSpPr>
            <a:spLocks noGrp="1"/>
          </p:cNvSpPr>
          <p:nvPr>
            <p:ph type="body" sz="quarter" idx="32" hasCustomPrompt="1"/>
          </p:nvPr>
        </p:nvSpPr>
        <p:spPr>
          <a:xfrm>
            <a:off x="6242408" y="5923655"/>
            <a:ext cx="4673240" cy="513542"/>
          </a:xfrm>
        </p:spPr>
        <p:txBody>
          <a:bodyPr>
            <a:normAutofit/>
          </a:bodyPr>
          <a:lstStyle>
            <a:lvl3pPr algn="l">
              <a:defRPr sz="1600"/>
            </a:lvl3pPr>
          </a:lstStyle>
          <a:p>
            <a:pPr lvl="2"/>
            <a:r>
              <a:rPr lang="en-GB" dirty="0"/>
              <a:t>Third level</a:t>
            </a:r>
          </a:p>
        </p:txBody>
      </p:sp>
      <p:sp>
        <p:nvSpPr>
          <p:cNvPr id="48" name="Text Placeholder 29">
            <a:extLst>
              <a:ext uri="{FF2B5EF4-FFF2-40B4-BE49-F238E27FC236}">
                <a16:creationId xmlns:a16="http://schemas.microsoft.com/office/drawing/2014/main" id="{1FEAA1E0-3D33-F422-6FF6-9C8A6D5EC890}"/>
              </a:ext>
            </a:extLst>
          </p:cNvPr>
          <p:cNvSpPr>
            <a:spLocks noGrp="1"/>
          </p:cNvSpPr>
          <p:nvPr>
            <p:ph type="body" sz="quarter" idx="33" hasCustomPrompt="1"/>
          </p:nvPr>
        </p:nvSpPr>
        <p:spPr>
          <a:xfrm>
            <a:off x="6242407" y="6963112"/>
            <a:ext cx="4673240" cy="491270"/>
          </a:xfrm>
        </p:spPr>
        <p:txBody>
          <a:bodyPr>
            <a:normAutofit/>
          </a:bodyPr>
          <a:lstStyle>
            <a:lvl3pPr algn="l">
              <a:defRPr sz="1600"/>
            </a:lvl3pPr>
          </a:lstStyle>
          <a:p>
            <a:pPr lvl="2"/>
            <a:r>
              <a:rPr lang="en-GB" dirty="0"/>
              <a:t>Third level</a:t>
            </a:r>
          </a:p>
        </p:txBody>
      </p:sp>
      <p:sp>
        <p:nvSpPr>
          <p:cNvPr id="49" name="Text Placeholder 29">
            <a:extLst>
              <a:ext uri="{FF2B5EF4-FFF2-40B4-BE49-F238E27FC236}">
                <a16:creationId xmlns:a16="http://schemas.microsoft.com/office/drawing/2014/main" id="{10A2BF10-FA7D-DB0A-8B5C-9DA16E6E86C2}"/>
              </a:ext>
            </a:extLst>
          </p:cNvPr>
          <p:cNvSpPr>
            <a:spLocks noGrp="1"/>
          </p:cNvSpPr>
          <p:nvPr>
            <p:ph type="body" sz="quarter" idx="34" hasCustomPrompt="1"/>
          </p:nvPr>
        </p:nvSpPr>
        <p:spPr>
          <a:xfrm>
            <a:off x="6242407" y="7986691"/>
            <a:ext cx="4673239" cy="506365"/>
          </a:xfrm>
        </p:spPr>
        <p:txBody>
          <a:bodyPr>
            <a:normAutofit/>
          </a:bodyPr>
          <a:lstStyle>
            <a:lvl3pPr algn="l">
              <a:defRPr sz="1600"/>
            </a:lvl3pPr>
          </a:lstStyle>
          <a:p>
            <a:pPr lvl="2"/>
            <a:r>
              <a:rPr lang="en-GB" dirty="0"/>
              <a:t>Third level</a:t>
            </a:r>
          </a:p>
        </p:txBody>
      </p:sp>
      <p:sp>
        <p:nvSpPr>
          <p:cNvPr id="15" name="Text Placeholder 14">
            <a:extLst>
              <a:ext uri="{FF2B5EF4-FFF2-40B4-BE49-F238E27FC236}">
                <a16:creationId xmlns:a16="http://schemas.microsoft.com/office/drawing/2014/main" id="{8B9E4BE6-979C-D5A8-74D9-382A97B60886}"/>
              </a:ext>
            </a:extLst>
          </p:cNvPr>
          <p:cNvSpPr>
            <a:spLocks noGrp="1"/>
          </p:cNvSpPr>
          <p:nvPr>
            <p:ph type="body" sz="quarter" idx="35" hasCustomPrompt="1"/>
          </p:nvPr>
        </p:nvSpPr>
        <p:spPr>
          <a:xfrm>
            <a:off x="6242408" y="2710112"/>
            <a:ext cx="4673242" cy="258498"/>
          </a:xfrm>
        </p:spPr>
        <p:txBody>
          <a:bodyPr>
            <a:noAutofit/>
          </a:bodyPr>
          <a:lstStyle>
            <a:lvl3pPr algn="l">
              <a:defRPr sz="1600" b="1"/>
            </a:lvl3pPr>
          </a:lstStyle>
          <a:p>
            <a:pPr lvl="2"/>
            <a:r>
              <a:rPr lang="en-GB" dirty="0"/>
              <a:t>Third level</a:t>
            </a:r>
          </a:p>
        </p:txBody>
      </p:sp>
      <p:sp>
        <p:nvSpPr>
          <p:cNvPr id="60" name="Text Placeholder 14">
            <a:extLst>
              <a:ext uri="{FF2B5EF4-FFF2-40B4-BE49-F238E27FC236}">
                <a16:creationId xmlns:a16="http://schemas.microsoft.com/office/drawing/2014/main" id="{83A59D01-5DD8-A717-B7C7-A6A0DED88EB5}"/>
              </a:ext>
            </a:extLst>
          </p:cNvPr>
          <p:cNvSpPr>
            <a:spLocks noGrp="1"/>
          </p:cNvSpPr>
          <p:nvPr>
            <p:ph type="body" sz="quarter" idx="36" hasCustomPrompt="1"/>
          </p:nvPr>
        </p:nvSpPr>
        <p:spPr>
          <a:xfrm>
            <a:off x="6242408" y="3673773"/>
            <a:ext cx="4673241" cy="258498"/>
          </a:xfrm>
        </p:spPr>
        <p:txBody>
          <a:bodyPr>
            <a:noAutofit/>
          </a:bodyPr>
          <a:lstStyle>
            <a:lvl3pPr algn="l">
              <a:defRPr sz="1600" b="1"/>
            </a:lvl3pPr>
          </a:lstStyle>
          <a:p>
            <a:pPr lvl="2"/>
            <a:r>
              <a:rPr lang="en-GB" dirty="0"/>
              <a:t>Third level</a:t>
            </a:r>
          </a:p>
        </p:txBody>
      </p:sp>
      <p:sp>
        <p:nvSpPr>
          <p:cNvPr id="61" name="Text Placeholder 14">
            <a:extLst>
              <a:ext uri="{FF2B5EF4-FFF2-40B4-BE49-F238E27FC236}">
                <a16:creationId xmlns:a16="http://schemas.microsoft.com/office/drawing/2014/main" id="{2D11C18F-A84C-345C-EDA6-EAF628E211F2}"/>
              </a:ext>
            </a:extLst>
          </p:cNvPr>
          <p:cNvSpPr>
            <a:spLocks noGrp="1"/>
          </p:cNvSpPr>
          <p:nvPr>
            <p:ph type="body" sz="quarter" idx="37" hasCustomPrompt="1"/>
          </p:nvPr>
        </p:nvSpPr>
        <p:spPr>
          <a:xfrm>
            <a:off x="6242407" y="6662383"/>
            <a:ext cx="4673240" cy="286441"/>
          </a:xfrm>
        </p:spPr>
        <p:txBody>
          <a:bodyPr>
            <a:noAutofit/>
          </a:bodyPr>
          <a:lstStyle>
            <a:lvl3pPr algn="l">
              <a:defRPr sz="1600" b="1"/>
            </a:lvl3pPr>
          </a:lstStyle>
          <a:p>
            <a:pPr lvl="2"/>
            <a:r>
              <a:rPr lang="en-GB" dirty="0"/>
              <a:t>Third level</a:t>
            </a:r>
          </a:p>
        </p:txBody>
      </p:sp>
      <p:sp>
        <p:nvSpPr>
          <p:cNvPr id="62" name="Text Placeholder 14">
            <a:extLst>
              <a:ext uri="{FF2B5EF4-FFF2-40B4-BE49-F238E27FC236}">
                <a16:creationId xmlns:a16="http://schemas.microsoft.com/office/drawing/2014/main" id="{33C8378C-1951-ED60-3B30-D06216A3A379}"/>
              </a:ext>
            </a:extLst>
          </p:cNvPr>
          <p:cNvSpPr>
            <a:spLocks noGrp="1"/>
          </p:cNvSpPr>
          <p:nvPr>
            <p:ph type="body" sz="quarter" idx="38" hasCustomPrompt="1"/>
          </p:nvPr>
        </p:nvSpPr>
        <p:spPr>
          <a:xfrm>
            <a:off x="6242407" y="5653616"/>
            <a:ext cx="4673240" cy="274394"/>
          </a:xfrm>
        </p:spPr>
        <p:txBody>
          <a:bodyPr>
            <a:noAutofit/>
          </a:bodyPr>
          <a:lstStyle>
            <a:lvl3pPr algn="l">
              <a:defRPr sz="1600" b="1"/>
            </a:lvl3pPr>
          </a:lstStyle>
          <a:p>
            <a:pPr lvl="2"/>
            <a:r>
              <a:rPr lang="en-GB" dirty="0"/>
              <a:t>Third level</a:t>
            </a:r>
          </a:p>
        </p:txBody>
      </p:sp>
      <p:sp>
        <p:nvSpPr>
          <p:cNvPr id="63" name="Text Placeholder 14">
            <a:extLst>
              <a:ext uri="{FF2B5EF4-FFF2-40B4-BE49-F238E27FC236}">
                <a16:creationId xmlns:a16="http://schemas.microsoft.com/office/drawing/2014/main" id="{989EF47C-4348-2AF7-0E7B-86139A4A9261}"/>
              </a:ext>
            </a:extLst>
          </p:cNvPr>
          <p:cNvSpPr>
            <a:spLocks noGrp="1"/>
          </p:cNvSpPr>
          <p:nvPr>
            <p:ph type="body" sz="quarter" idx="39" hasCustomPrompt="1"/>
          </p:nvPr>
        </p:nvSpPr>
        <p:spPr>
          <a:xfrm>
            <a:off x="6242408" y="4647793"/>
            <a:ext cx="4673240" cy="274455"/>
          </a:xfrm>
        </p:spPr>
        <p:txBody>
          <a:bodyPr>
            <a:noAutofit/>
          </a:bodyPr>
          <a:lstStyle>
            <a:lvl3pPr algn="l">
              <a:defRPr sz="1600" b="1"/>
            </a:lvl3pPr>
          </a:lstStyle>
          <a:p>
            <a:pPr lvl="2"/>
            <a:r>
              <a:rPr lang="en-GB" dirty="0"/>
              <a:t>Third level</a:t>
            </a:r>
          </a:p>
        </p:txBody>
      </p:sp>
      <p:sp>
        <p:nvSpPr>
          <p:cNvPr id="64" name="Text Placeholder 14">
            <a:extLst>
              <a:ext uri="{FF2B5EF4-FFF2-40B4-BE49-F238E27FC236}">
                <a16:creationId xmlns:a16="http://schemas.microsoft.com/office/drawing/2014/main" id="{2FAA1139-36D1-9E8E-A798-1FEC940F6FBD}"/>
              </a:ext>
            </a:extLst>
          </p:cNvPr>
          <p:cNvSpPr>
            <a:spLocks noGrp="1"/>
          </p:cNvSpPr>
          <p:nvPr>
            <p:ph type="body" sz="quarter" idx="40" hasCustomPrompt="1"/>
          </p:nvPr>
        </p:nvSpPr>
        <p:spPr>
          <a:xfrm>
            <a:off x="6242407" y="7701056"/>
            <a:ext cx="4673239" cy="285635"/>
          </a:xfrm>
        </p:spPr>
        <p:txBody>
          <a:bodyPr>
            <a:noAutofit/>
          </a:bodyPr>
          <a:lstStyle>
            <a:lvl3pPr algn="l">
              <a:defRPr sz="1600" b="1"/>
            </a:lvl3pPr>
          </a:lstStyle>
          <a:p>
            <a:pPr lvl="2"/>
            <a:r>
              <a:rPr lang="en-GB" dirty="0"/>
              <a:t>Third level</a:t>
            </a:r>
          </a:p>
        </p:txBody>
      </p:sp>
      <p:sp>
        <p:nvSpPr>
          <p:cNvPr id="37" name="Slide Number Placeholder 5">
            <a:extLst>
              <a:ext uri="{FF2B5EF4-FFF2-40B4-BE49-F238E27FC236}">
                <a16:creationId xmlns:a16="http://schemas.microsoft.com/office/drawing/2014/main" id="{4D1338EB-552F-A42B-DDD4-A4A239606811}"/>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dirty="0"/>
          </a:p>
        </p:txBody>
      </p:sp>
      <p:cxnSp>
        <p:nvCxnSpPr>
          <p:cNvPr id="6" name="Straight Arrow Connector 5">
            <a:extLst>
              <a:ext uri="{FF2B5EF4-FFF2-40B4-BE49-F238E27FC236}">
                <a16:creationId xmlns:a16="http://schemas.microsoft.com/office/drawing/2014/main" id="{34D7B7E0-A152-BE87-1460-AF2275E0F8D3}"/>
              </a:ext>
            </a:extLst>
          </p:cNvPr>
          <p:cNvCxnSpPr>
            <a:cxnSpLocks/>
          </p:cNvCxnSpPr>
          <p:nvPr userDrawn="1"/>
        </p:nvCxnSpPr>
        <p:spPr>
          <a:xfrm>
            <a:off x="11837271" y="5567893"/>
            <a:ext cx="491934"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73275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1858" y="1445908"/>
            <a:ext cx="9981697" cy="728133"/>
          </a:xfrm>
        </p:spPr>
        <p:txBody>
          <a:bodyPr/>
          <a:lstStyle/>
          <a:p>
            <a:r>
              <a:rPr lang="en-GB" dirty="0"/>
              <a:t>Click to edit Master title style</a:t>
            </a:r>
            <a:endParaRPr lang="en-US" dirty="0"/>
          </a:p>
        </p:txBody>
      </p:sp>
      <p:sp>
        <p:nvSpPr>
          <p:cNvPr id="5" name="Footer Placeholder 4"/>
          <p:cNvSpPr>
            <a:spLocks noGrp="1"/>
          </p:cNvSpPr>
          <p:nvPr>
            <p:ph type="ftr" sz="quarter" idx="11"/>
          </p:nvPr>
        </p:nvSpPr>
        <p:spPr>
          <a:xfrm>
            <a:off x="10393555" y="680297"/>
            <a:ext cx="5213782" cy="486833"/>
          </a:xfrm>
        </p:spPr>
        <p:txBody>
          <a:bodyPr/>
          <a:lstStyle/>
          <a:p>
            <a:r>
              <a:rPr lang="en-US" dirty="0"/>
              <a:t>Sustainability  |</a:t>
            </a:r>
          </a:p>
        </p:txBody>
      </p:sp>
      <p:cxnSp>
        <p:nvCxnSpPr>
          <p:cNvPr id="25" name="Straight Arrow Connector 24">
            <a:extLst>
              <a:ext uri="{FF2B5EF4-FFF2-40B4-BE49-F238E27FC236}">
                <a16:creationId xmlns:a16="http://schemas.microsoft.com/office/drawing/2014/main" id="{1EEBE850-DD37-DC83-58E8-28BF54123E31}"/>
              </a:ext>
            </a:extLst>
          </p:cNvPr>
          <p:cNvCxnSpPr>
            <a:cxnSpLocks/>
          </p:cNvCxnSpPr>
          <p:nvPr userDrawn="1"/>
        </p:nvCxnSpPr>
        <p:spPr>
          <a:xfrm>
            <a:off x="411858" y="4568611"/>
            <a:ext cx="4219964"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sp>
        <p:nvSpPr>
          <p:cNvPr id="30" name="Text Placeholder 29">
            <a:extLst>
              <a:ext uri="{FF2B5EF4-FFF2-40B4-BE49-F238E27FC236}">
                <a16:creationId xmlns:a16="http://schemas.microsoft.com/office/drawing/2014/main" id="{81F7BC98-7CD0-684B-3592-45A710A2AE6D}"/>
              </a:ext>
            </a:extLst>
          </p:cNvPr>
          <p:cNvSpPr>
            <a:spLocks noGrp="1"/>
          </p:cNvSpPr>
          <p:nvPr>
            <p:ph type="body" sz="quarter" idx="19" hasCustomPrompt="1"/>
          </p:nvPr>
        </p:nvSpPr>
        <p:spPr>
          <a:xfrm>
            <a:off x="411858" y="4165865"/>
            <a:ext cx="2677714" cy="383529"/>
          </a:xfrm>
        </p:spPr>
        <p:txBody>
          <a:bodyPr/>
          <a:lstStyle/>
          <a:p>
            <a:pPr lvl="2"/>
            <a:r>
              <a:rPr lang="en-GB" dirty="0"/>
              <a:t>Third level</a:t>
            </a:r>
          </a:p>
        </p:txBody>
      </p:sp>
      <p:sp>
        <p:nvSpPr>
          <p:cNvPr id="40" name="Content Placeholder 6">
            <a:extLst>
              <a:ext uri="{FF2B5EF4-FFF2-40B4-BE49-F238E27FC236}">
                <a16:creationId xmlns:a16="http://schemas.microsoft.com/office/drawing/2014/main" id="{1A04E5D9-C80A-EFE1-C276-F91333F4D45C}"/>
              </a:ext>
            </a:extLst>
          </p:cNvPr>
          <p:cNvSpPr>
            <a:spLocks noGrp="1"/>
          </p:cNvSpPr>
          <p:nvPr>
            <p:ph sz="quarter" idx="26"/>
          </p:nvPr>
        </p:nvSpPr>
        <p:spPr>
          <a:xfrm>
            <a:off x="605814" y="6300944"/>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43" name="Content Placeholder 6">
            <a:extLst>
              <a:ext uri="{FF2B5EF4-FFF2-40B4-BE49-F238E27FC236}">
                <a16:creationId xmlns:a16="http://schemas.microsoft.com/office/drawing/2014/main" id="{F971CA1C-4DFA-F19E-ED92-E067DA4CB826}"/>
              </a:ext>
            </a:extLst>
          </p:cNvPr>
          <p:cNvSpPr>
            <a:spLocks noGrp="1"/>
          </p:cNvSpPr>
          <p:nvPr>
            <p:ph sz="quarter" idx="28"/>
          </p:nvPr>
        </p:nvSpPr>
        <p:spPr>
          <a:xfrm>
            <a:off x="3183201" y="6261232"/>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60" name="Text Placeholder 14">
            <a:extLst>
              <a:ext uri="{FF2B5EF4-FFF2-40B4-BE49-F238E27FC236}">
                <a16:creationId xmlns:a16="http://schemas.microsoft.com/office/drawing/2014/main" id="{83A59D01-5DD8-A717-B7C7-A6A0DED88EB5}"/>
              </a:ext>
            </a:extLst>
          </p:cNvPr>
          <p:cNvSpPr>
            <a:spLocks noGrp="1"/>
          </p:cNvSpPr>
          <p:nvPr>
            <p:ph type="body" sz="quarter" idx="36" hasCustomPrompt="1"/>
          </p:nvPr>
        </p:nvSpPr>
        <p:spPr>
          <a:xfrm>
            <a:off x="649239" y="7608292"/>
            <a:ext cx="1095375" cy="477837"/>
          </a:xfrm>
        </p:spPr>
        <p:txBody>
          <a:bodyPr/>
          <a:lstStyle>
            <a:lvl3pPr algn="ctr">
              <a:defRPr/>
            </a:lvl3pPr>
          </a:lstStyle>
          <a:p>
            <a:pPr lvl="2"/>
            <a:r>
              <a:rPr lang="en-GB" dirty="0"/>
              <a:t>Third level</a:t>
            </a:r>
          </a:p>
        </p:txBody>
      </p:sp>
      <p:sp>
        <p:nvSpPr>
          <p:cNvPr id="63" name="Text Placeholder 14">
            <a:extLst>
              <a:ext uri="{FF2B5EF4-FFF2-40B4-BE49-F238E27FC236}">
                <a16:creationId xmlns:a16="http://schemas.microsoft.com/office/drawing/2014/main" id="{989EF47C-4348-2AF7-0E7B-86139A4A9261}"/>
              </a:ext>
            </a:extLst>
          </p:cNvPr>
          <p:cNvSpPr>
            <a:spLocks noGrp="1"/>
          </p:cNvSpPr>
          <p:nvPr>
            <p:ph type="body" sz="quarter" idx="39" hasCustomPrompt="1"/>
          </p:nvPr>
        </p:nvSpPr>
        <p:spPr>
          <a:xfrm>
            <a:off x="3278806" y="7513913"/>
            <a:ext cx="1095375" cy="477837"/>
          </a:xfrm>
        </p:spPr>
        <p:txBody>
          <a:bodyPr/>
          <a:lstStyle>
            <a:lvl3pPr algn="ctr">
              <a:defRPr/>
            </a:lvl3pPr>
          </a:lstStyle>
          <a:p>
            <a:pPr lvl="2"/>
            <a:r>
              <a:rPr lang="en-GB" dirty="0"/>
              <a:t>Third level</a:t>
            </a:r>
          </a:p>
        </p:txBody>
      </p:sp>
      <p:sp>
        <p:nvSpPr>
          <p:cNvPr id="38" name="Content Placeholder 6">
            <a:extLst>
              <a:ext uri="{FF2B5EF4-FFF2-40B4-BE49-F238E27FC236}">
                <a16:creationId xmlns:a16="http://schemas.microsoft.com/office/drawing/2014/main" id="{2665C20B-909B-4DC8-9885-04990A5D0350}"/>
              </a:ext>
            </a:extLst>
          </p:cNvPr>
          <p:cNvSpPr>
            <a:spLocks noGrp="1"/>
          </p:cNvSpPr>
          <p:nvPr>
            <p:ph sz="quarter" idx="40"/>
          </p:nvPr>
        </p:nvSpPr>
        <p:spPr>
          <a:xfrm>
            <a:off x="5806464" y="6300944"/>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39" name="Content Placeholder 6">
            <a:extLst>
              <a:ext uri="{FF2B5EF4-FFF2-40B4-BE49-F238E27FC236}">
                <a16:creationId xmlns:a16="http://schemas.microsoft.com/office/drawing/2014/main" id="{AFCC6EA3-8AC0-8391-694C-285B2305984E}"/>
              </a:ext>
            </a:extLst>
          </p:cNvPr>
          <p:cNvSpPr>
            <a:spLocks noGrp="1"/>
          </p:cNvSpPr>
          <p:nvPr>
            <p:ph sz="quarter" idx="41"/>
          </p:nvPr>
        </p:nvSpPr>
        <p:spPr>
          <a:xfrm>
            <a:off x="8383851" y="6261232"/>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41" name="Text Placeholder 14">
            <a:extLst>
              <a:ext uri="{FF2B5EF4-FFF2-40B4-BE49-F238E27FC236}">
                <a16:creationId xmlns:a16="http://schemas.microsoft.com/office/drawing/2014/main" id="{42BE7498-09B7-D49D-E531-D8F9EBB4B1E7}"/>
              </a:ext>
            </a:extLst>
          </p:cNvPr>
          <p:cNvSpPr>
            <a:spLocks noGrp="1"/>
          </p:cNvSpPr>
          <p:nvPr>
            <p:ph type="body" sz="quarter" idx="42" hasCustomPrompt="1"/>
          </p:nvPr>
        </p:nvSpPr>
        <p:spPr>
          <a:xfrm>
            <a:off x="5849889" y="7608292"/>
            <a:ext cx="1095375" cy="477837"/>
          </a:xfrm>
        </p:spPr>
        <p:txBody>
          <a:bodyPr/>
          <a:lstStyle>
            <a:lvl3pPr algn="ctr">
              <a:defRPr/>
            </a:lvl3pPr>
          </a:lstStyle>
          <a:p>
            <a:pPr lvl="2"/>
            <a:r>
              <a:rPr lang="en-GB" dirty="0"/>
              <a:t>Third level</a:t>
            </a:r>
          </a:p>
        </p:txBody>
      </p:sp>
      <p:sp>
        <p:nvSpPr>
          <p:cNvPr id="65" name="Text Placeholder 14">
            <a:extLst>
              <a:ext uri="{FF2B5EF4-FFF2-40B4-BE49-F238E27FC236}">
                <a16:creationId xmlns:a16="http://schemas.microsoft.com/office/drawing/2014/main" id="{03811367-FE27-ECFE-C386-9265B1434F58}"/>
              </a:ext>
            </a:extLst>
          </p:cNvPr>
          <p:cNvSpPr>
            <a:spLocks noGrp="1"/>
          </p:cNvSpPr>
          <p:nvPr>
            <p:ph type="body" sz="quarter" idx="43" hasCustomPrompt="1"/>
          </p:nvPr>
        </p:nvSpPr>
        <p:spPr>
          <a:xfrm>
            <a:off x="8479456" y="7513913"/>
            <a:ext cx="1095375" cy="477837"/>
          </a:xfrm>
        </p:spPr>
        <p:txBody>
          <a:bodyPr/>
          <a:lstStyle>
            <a:lvl3pPr algn="ctr">
              <a:defRPr/>
            </a:lvl3pPr>
          </a:lstStyle>
          <a:p>
            <a:pPr lvl="2"/>
            <a:r>
              <a:rPr lang="en-GB" dirty="0"/>
              <a:t>Third level</a:t>
            </a:r>
          </a:p>
        </p:txBody>
      </p:sp>
      <p:sp>
        <p:nvSpPr>
          <p:cNvPr id="66" name="Content Placeholder 6">
            <a:extLst>
              <a:ext uri="{FF2B5EF4-FFF2-40B4-BE49-F238E27FC236}">
                <a16:creationId xmlns:a16="http://schemas.microsoft.com/office/drawing/2014/main" id="{E103C0BF-D3BA-1CDE-B3FA-A0B6C37251B2}"/>
              </a:ext>
            </a:extLst>
          </p:cNvPr>
          <p:cNvSpPr>
            <a:spLocks noGrp="1"/>
          </p:cNvSpPr>
          <p:nvPr>
            <p:ph sz="quarter" idx="44"/>
          </p:nvPr>
        </p:nvSpPr>
        <p:spPr>
          <a:xfrm>
            <a:off x="11035692" y="6300944"/>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67" name="Content Placeholder 6">
            <a:extLst>
              <a:ext uri="{FF2B5EF4-FFF2-40B4-BE49-F238E27FC236}">
                <a16:creationId xmlns:a16="http://schemas.microsoft.com/office/drawing/2014/main" id="{3F1EC2D2-0106-87F4-853F-12BB2CA09962}"/>
              </a:ext>
            </a:extLst>
          </p:cNvPr>
          <p:cNvSpPr>
            <a:spLocks noGrp="1"/>
          </p:cNvSpPr>
          <p:nvPr>
            <p:ph sz="quarter" idx="45"/>
          </p:nvPr>
        </p:nvSpPr>
        <p:spPr>
          <a:xfrm>
            <a:off x="13613079" y="6261232"/>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68" name="Text Placeholder 14">
            <a:extLst>
              <a:ext uri="{FF2B5EF4-FFF2-40B4-BE49-F238E27FC236}">
                <a16:creationId xmlns:a16="http://schemas.microsoft.com/office/drawing/2014/main" id="{458C1720-3803-E0DE-533A-868F1F49EC8E}"/>
              </a:ext>
            </a:extLst>
          </p:cNvPr>
          <p:cNvSpPr>
            <a:spLocks noGrp="1"/>
          </p:cNvSpPr>
          <p:nvPr>
            <p:ph type="body" sz="quarter" idx="46" hasCustomPrompt="1"/>
          </p:nvPr>
        </p:nvSpPr>
        <p:spPr>
          <a:xfrm>
            <a:off x="11079117" y="7608292"/>
            <a:ext cx="1095375" cy="477837"/>
          </a:xfrm>
        </p:spPr>
        <p:txBody>
          <a:bodyPr/>
          <a:lstStyle>
            <a:lvl3pPr algn="ctr">
              <a:defRPr/>
            </a:lvl3pPr>
          </a:lstStyle>
          <a:p>
            <a:pPr lvl="2"/>
            <a:r>
              <a:rPr lang="en-GB" dirty="0"/>
              <a:t>Third level</a:t>
            </a:r>
          </a:p>
        </p:txBody>
      </p:sp>
      <p:sp>
        <p:nvSpPr>
          <p:cNvPr id="69" name="Text Placeholder 14">
            <a:extLst>
              <a:ext uri="{FF2B5EF4-FFF2-40B4-BE49-F238E27FC236}">
                <a16:creationId xmlns:a16="http://schemas.microsoft.com/office/drawing/2014/main" id="{E52F994A-5D48-BF28-3DEC-0B809C7990D4}"/>
              </a:ext>
            </a:extLst>
          </p:cNvPr>
          <p:cNvSpPr>
            <a:spLocks noGrp="1"/>
          </p:cNvSpPr>
          <p:nvPr>
            <p:ph type="body" sz="quarter" idx="47" hasCustomPrompt="1"/>
          </p:nvPr>
        </p:nvSpPr>
        <p:spPr>
          <a:xfrm>
            <a:off x="13708684" y="7513913"/>
            <a:ext cx="1095375" cy="477837"/>
          </a:xfrm>
        </p:spPr>
        <p:txBody>
          <a:bodyPr/>
          <a:lstStyle>
            <a:lvl3pPr algn="ctr">
              <a:defRPr/>
            </a:lvl3pPr>
          </a:lstStyle>
          <a:p>
            <a:pPr lvl="2"/>
            <a:r>
              <a:rPr lang="en-GB" dirty="0"/>
              <a:t>Third level</a:t>
            </a:r>
          </a:p>
        </p:txBody>
      </p:sp>
      <p:cxnSp>
        <p:nvCxnSpPr>
          <p:cNvPr id="70" name="Straight Arrow Connector 69">
            <a:extLst>
              <a:ext uri="{FF2B5EF4-FFF2-40B4-BE49-F238E27FC236}">
                <a16:creationId xmlns:a16="http://schemas.microsoft.com/office/drawing/2014/main" id="{88EE313E-EF5F-9635-708F-8D9287DBD52E}"/>
              </a:ext>
            </a:extLst>
          </p:cNvPr>
          <p:cNvCxnSpPr>
            <a:cxnSpLocks/>
          </p:cNvCxnSpPr>
          <p:nvPr userDrawn="1"/>
        </p:nvCxnSpPr>
        <p:spPr>
          <a:xfrm>
            <a:off x="2014538" y="6889001"/>
            <a:ext cx="1031185"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8175550C-F2F1-3AE7-3328-20D58CD2B597}"/>
              </a:ext>
            </a:extLst>
          </p:cNvPr>
          <p:cNvCxnSpPr>
            <a:cxnSpLocks/>
          </p:cNvCxnSpPr>
          <p:nvPr userDrawn="1"/>
        </p:nvCxnSpPr>
        <p:spPr>
          <a:xfrm>
            <a:off x="4643438" y="6889001"/>
            <a:ext cx="1031185"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9F668B7F-71DF-6E48-1F74-42B992D8DCD4}"/>
              </a:ext>
            </a:extLst>
          </p:cNvPr>
          <p:cNvCxnSpPr>
            <a:cxnSpLocks/>
          </p:cNvCxnSpPr>
          <p:nvPr userDrawn="1"/>
        </p:nvCxnSpPr>
        <p:spPr>
          <a:xfrm>
            <a:off x="9872663" y="6889001"/>
            <a:ext cx="1031185"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C71D670B-12EA-546B-E5B4-9AA823569F32}"/>
              </a:ext>
            </a:extLst>
          </p:cNvPr>
          <p:cNvCxnSpPr>
            <a:cxnSpLocks/>
          </p:cNvCxnSpPr>
          <p:nvPr userDrawn="1"/>
        </p:nvCxnSpPr>
        <p:spPr>
          <a:xfrm>
            <a:off x="12501563" y="6889001"/>
            <a:ext cx="1031185"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5C5704CB-CDF6-0680-7A0F-6BD1159D996A}"/>
              </a:ext>
            </a:extLst>
          </p:cNvPr>
          <p:cNvCxnSpPr>
            <a:cxnSpLocks/>
          </p:cNvCxnSpPr>
          <p:nvPr userDrawn="1"/>
        </p:nvCxnSpPr>
        <p:spPr>
          <a:xfrm>
            <a:off x="7243763" y="6889001"/>
            <a:ext cx="1031185" cy="0"/>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77" name="Text Placeholder 29">
            <a:extLst>
              <a:ext uri="{FF2B5EF4-FFF2-40B4-BE49-F238E27FC236}">
                <a16:creationId xmlns:a16="http://schemas.microsoft.com/office/drawing/2014/main" id="{73B1CE35-BD5B-FF1B-1D6F-E2D84F200CFC}"/>
              </a:ext>
            </a:extLst>
          </p:cNvPr>
          <p:cNvSpPr>
            <a:spLocks noGrp="1"/>
          </p:cNvSpPr>
          <p:nvPr>
            <p:ph type="body" sz="quarter" idx="48" hasCustomPrompt="1"/>
          </p:nvPr>
        </p:nvSpPr>
        <p:spPr>
          <a:xfrm>
            <a:off x="6700994" y="4463666"/>
            <a:ext cx="2170563" cy="1553352"/>
          </a:xfrm>
        </p:spPr>
        <p:txBody>
          <a:bodyPr/>
          <a:lstStyle>
            <a:lvl3pPr algn="ctr">
              <a:defRPr/>
            </a:lvl3pPr>
          </a:lstStyle>
          <a:p>
            <a:pPr lvl="2"/>
            <a:r>
              <a:rPr lang="en-GB" dirty="0"/>
              <a:t>Third level</a:t>
            </a:r>
          </a:p>
        </p:txBody>
      </p:sp>
      <p:sp>
        <p:nvSpPr>
          <p:cNvPr id="78" name="Content Placeholder 6">
            <a:extLst>
              <a:ext uri="{FF2B5EF4-FFF2-40B4-BE49-F238E27FC236}">
                <a16:creationId xmlns:a16="http://schemas.microsoft.com/office/drawing/2014/main" id="{6C5EB8DC-5360-CE76-274B-BB58171ECFE7}"/>
              </a:ext>
            </a:extLst>
          </p:cNvPr>
          <p:cNvSpPr>
            <a:spLocks noGrp="1"/>
          </p:cNvSpPr>
          <p:nvPr>
            <p:ph sz="quarter" idx="49"/>
          </p:nvPr>
        </p:nvSpPr>
        <p:spPr>
          <a:xfrm>
            <a:off x="5049226" y="3829207"/>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79" name="Text Placeholder 14">
            <a:extLst>
              <a:ext uri="{FF2B5EF4-FFF2-40B4-BE49-F238E27FC236}">
                <a16:creationId xmlns:a16="http://schemas.microsoft.com/office/drawing/2014/main" id="{6376B28D-25C1-9520-9A0F-6D617E298E68}"/>
              </a:ext>
            </a:extLst>
          </p:cNvPr>
          <p:cNvSpPr>
            <a:spLocks noGrp="1"/>
          </p:cNvSpPr>
          <p:nvPr>
            <p:ph type="body" sz="quarter" idx="50" hasCustomPrompt="1"/>
          </p:nvPr>
        </p:nvSpPr>
        <p:spPr>
          <a:xfrm>
            <a:off x="5092651" y="5136555"/>
            <a:ext cx="1095375" cy="477837"/>
          </a:xfrm>
        </p:spPr>
        <p:txBody>
          <a:bodyPr/>
          <a:lstStyle>
            <a:lvl3pPr algn="ctr">
              <a:defRPr/>
            </a:lvl3pPr>
          </a:lstStyle>
          <a:p>
            <a:pPr lvl="2"/>
            <a:r>
              <a:rPr lang="en-GB" dirty="0"/>
              <a:t>Third level</a:t>
            </a:r>
          </a:p>
        </p:txBody>
      </p:sp>
      <p:sp>
        <p:nvSpPr>
          <p:cNvPr id="80" name="Content Placeholder 6">
            <a:extLst>
              <a:ext uri="{FF2B5EF4-FFF2-40B4-BE49-F238E27FC236}">
                <a16:creationId xmlns:a16="http://schemas.microsoft.com/office/drawing/2014/main" id="{08096E47-C25E-DDF7-2F0C-8BA748B68447}"/>
              </a:ext>
            </a:extLst>
          </p:cNvPr>
          <p:cNvSpPr>
            <a:spLocks noGrp="1"/>
          </p:cNvSpPr>
          <p:nvPr>
            <p:ph sz="quarter" idx="51"/>
          </p:nvPr>
        </p:nvSpPr>
        <p:spPr>
          <a:xfrm>
            <a:off x="9206892" y="3829207"/>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81" name="Text Placeholder 14">
            <a:extLst>
              <a:ext uri="{FF2B5EF4-FFF2-40B4-BE49-F238E27FC236}">
                <a16:creationId xmlns:a16="http://schemas.microsoft.com/office/drawing/2014/main" id="{6EB83CC1-40CC-71C2-2AC7-13057919404E}"/>
              </a:ext>
            </a:extLst>
          </p:cNvPr>
          <p:cNvSpPr>
            <a:spLocks noGrp="1"/>
          </p:cNvSpPr>
          <p:nvPr>
            <p:ph type="body" sz="quarter" idx="52" hasCustomPrompt="1"/>
          </p:nvPr>
        </p:nvSpPr>
        <p:spPr>
          <a:xfrm>
            <a:off x="9250317" y="5136555"/>
            <a:ext cx="1095375" cy="477837"/>
          </a:xfrm>
        </p:spPr>
        <p:txBody>
          <a:bodyPr/>
          <a:lstStyle>
            <a:lvl3pPr algn="ctr">
              <a:defRPr/>
            </a:lvl3pPr>
          </a:lstStyle>
          <a:p>
            <a:pPr lvl="2"/>
            <a:r>
              <a:rPr lang="en-GB" dirty="0"/>
              <a:t>Third level</a:t>
            </a:r>
          </a:p>
        </p:txBody>
      </p:sp>
      <p:sp>
        <p:nvSpPr>
          <p:cNvPr id="83" name="Content Placeholder 6">
            <a:extLst>
              <a:ext uri="{FF2B5EF4-FFF2-40B4-BE49-F238E27FC236}">
                <a16:creationId xmlns:a16="http://schemas.microsoft.com/office/drawing/2014/main" id="{2F047CC8-875D-4148-0A71-DFF145E98F19}"/>
              </a:ext>
            </a:extLst>
          </p:cNvPr>
          <p:cNvSpPr>
            <a:spLocks noGrp="1"/>
          </p:cNvSpPr>
          <p:nvPr>
            <p:ph sz="quarter" idx="53"/>
          </p:nvPr>
        </p:nvSpPr>
        <p:spPr>
          <a:xfrm>
            <a:off x="7120917" y="2300445"/>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84" name="Text Placeholder 14">
            <a:extLst>
              <a:ext uri="{FF2B5EF4-FFF2-40B4-BE49-F238E27FC236}">
                <a16:creationId xmlns:a16="http://schemas.microsoft.com/office/drawing/2014/main" id="{3A6B629C-496F-30EB-10B7-0F823CD79485}"/>
              </a:ext>
            </a:extLst>
          </p:cNvPr>
          <p:cNvSpPr>
            <a:spLocks noGrp="1"/>
          </p:cNvSpPr>
          <p:nvPr>
            <p:ph type="body" sz="quarter" idx="54" hasCustomPrompt="1"/>
          </p:nvPr>
        </p:nvSpPr>
        <p:spPr>
          <a:xfrm>
            <a:off x="7164342" y="3607793"/>
            <a:ext cx="1095375" cy="477837"/>
          </a:xfrm>
        </p:spPr>
        <p:txBody>
          <a:bodyPr/>
          <a:lstStyle>
            <a:lvl3pPr algn="ctr">
              <a:defRPr/>
            </a:lvl3pPr>
          </a:lstStyle>
          <a:p>
            <a:pPr lvl="2"/>
            <a:r>
              <a:rPr lang="en-GB" dirty="0"/>
              <a:t>Third level</a:t>
            </a:r>
          </a:p>
        </p:txBody>
      </p:sp>
      <p:cxnSp>
        <p:nvCxnSpPr>
          <p:cNvPr id="85" name="Straight Arrow Connector 84">
            <a:extLst>
              <a:ext uri="{FF2B5EF4-FFF2-40B4-BE49-F238E27FC236}">
                <a16:creationId xmlns:a16="http://schemas.microsoft.com/office/drawing/2014/main" id="{F90F8C93-9395-15E4-CDEA-A23A967FDDD1}"/>
              </a:ext>
            </a:extLst>
          </p:cNvPr>
          <p:cNvCxnSpPr>
            <a:cxnSpLocks/>
          </p:cNvCxnSpPr>
          <p:nvPr userDrawn="1"/>
        </p:nvCxnSpPr>
        <p:spPr>
          <a:xfrm flipV="1">
            <a:off x="9286876" y="5458047"/>
            <a:ext cx="225719" cy="745154"/>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06FDEF80-4B28-9C0E-4153-0AC297588123}"/>
              </a:ext>
            </a:extLst>
          </p:cNvPr>
          <p:cNvCxnSpPr>
            <a:cxnSpLocks/>
          </p:cNvCxnSpPr>
          <p:nvPr userDrawn="1"/>
        </p:nvCxnSpPr>
        <p:spPr>
          <a:xfrm>
            <a:off x="5999562" y="5485102"/>
            <a:ext cx="225719" cy="745154"/>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3E343168-A891-86F0-A02B-06B4403428B5}"/>
              </a:ext>
            </a:extLst>
          </p:cNvPr>
          <p:cNvCxnSpPr>
            <a:cxnSpLocks/>
          </p:cNvCxnSpPr>
          <p:nvPr userDrawn="1"/>
        </p:nvCxnSpPr>
        <p:spPr>
          <a:xfrm flipH="1">
            <a:off x="6298187" y="3358590"/>
            <a:ext cx="778807" cy="568853"/>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EBD3ED41-73E6-AF8F-EBDD-02EE0F43CF26}"/>
              </a:ext>
            </a:extLst>
          </p:cNvPr>
          <p:cNvCxnSpPr>
            <a:cxnSpLocks/>
          </p:cNvCxnSpPr>
          <p:nvPr userDrawn="1"/>
        </p:nvCxnSpPr>
        <p:spPr>
          <a:xfrm>
            <a:off x="8403434" y="3358590"/>
            <a:ext cx="778807" cy="568853"/>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89" name="Content Placeholder 6">
            <a:extLst>
              <a:ext uri="{FF2B5EF4-FFF2-40B4-BE49-F238E27FC236}">
                <a16:creationId xmlns:a16="http://schemas.microsoft.com/office/drawing/2014/main" id="{1E918644-F917-835B-B644-3228C06755BB}"/>
              </a:ext>
            </a:extLst>
          </p:cNvPr>
          <p:cNvSpPr>
            <a:spLocks noGrp="1"/>
          </p:cNvSpPr>
          <p:nvPr>
            <p:ph sz="quarter" idx="55"/>
          </p:nvPr>
        </p:nvSpPr>
        <p:spPr>
          <a:xfrm>
            <a:off x="11650054" y="2300445"/>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90" name="Text Placeholder 14">
            <a:extLst>
              <a:ext uri="{FF2B5EF4-FFF2-40B4-BE49-F238E27FC236}">
                <a16:creationId xmlns:a16="http://schemas.microsoft.com/office/drawing/2014/main" id="{488F3D23-6144-9989-EBC6-F90244273107}"/>
              </a:ext>
            </a:extLst>
          </p:cNvPr>
          <p:cNvSpPr>
            <a:spLocks noGrp="1"/>
          </p:cNvSpPr>
          <p:nvPr>
            <p:ph type="body" sz="quarter" idx="56" hasCustomPrompt="1"/>
          </p:nvPr>
        </p:nvSpPr>
        <p:spPr>
          <a:xfrm>
            <a:off x="11693479" y="3607793"/>
            <a:ext cx="1095375" cy="477837"/>
          </a:xfrm>
        </p:spPr>
        <p:txBody>
          <a:bodyPr/>
          <a:lstStyle>
            <a:lvl3pPr algn="ctr">
              <a:defRPr/>
            </a:lvl3pPr>
          </a:lstStyle>
          <a:p>
            <a:pPr lvl="2"/>
            <a:r>
              <a:rPr lang="en-GB" dirty="0"/>
              <a:t>Third level</a:t>
            </a:r>
          </a:p>
        </p:txBody>
      </p:sp>
      <p:sp>
        <p:nvSpPr>
          <p:cNvPr id="91" name="Content Placeholder 6">
            <a:extLst>
              <a:ext uri="{FF2B5EF4-FFF2-40B4-BE49-F238E27FC236}">
                <a16:creationId xmlns:a16="http://schemas.microsoft.com/office/drawing/2014/main" id="{56598799-1CB2-81F6-F9B2-97F37E78A9EA}"/>
              </a:ext>
            </a:extLst>
          </p:cNvPr>
          <p:cNvSpPr>
            <a:spLocks noGrp="1"/>
          </p:cNvSpPr>
          <p:nvPr>
            <p:ph sz="quarter" idx="57"/>
          </p:nvPr>
        </p:nvSpPr>
        <p:spPr>
          <a:xfrm>
            <a:off x="14236092" y="2300445"/>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92" name="Text Placeholder 14">
            <a:extLst>
              <a:ext uri="{FF2B5EF4-FFF2-40B4-BE49-F238E27FC236}">
                <a16:creationId xmlns:a16="http://schemas.microsoft.com/office/drawing/2014/main" id="{E5F21458-B3FA-B86A-2EBF-DBB619C809D3}"/>
              </a:ext>
            </a:extLst>
          </p:cNvPr>
          <p:cNvSpPr>
            <a:spLocks noGrp="1"/>
          </p:cNvSpPr>
          <p:nvPr>
            <p:ph type="body" sz="quarter" idx="58" hasCustomPrompt="1"/>
          </p:nvPr>
        </p:nvSpPr>
        <p:spPr>
          <a:xfrm>
            <a:off x="14279517" y="3607793"/>
            <a:ext cx="1095375" cy="477837"/>
          </a:xfrm>
        </p:spPr>
        <p:txBody>
          <a:bodyPr/>
          <a:lstStyle>
            <a:lvl3pPr algn="ctr">
              <a:defRPr/>
            </a:lvl3pPr>
          </a:lstStyle>
          <a:p>
            <a:pPr lvl="2"/>
            <a:r>
              <a:rPr lang="en-GB" dirty="0"/>
              <a:t>Third level</a:t>
            </a:r>
          </a:p>
        </p:txBody>
      </p:sp>
      <p:sp>
        <p:nvSpPr>
          <p:cNvPr id="93" name="Content Placeholder 6">
            <a:extLst>
              <a:ext uri="{FF2B5EF4-FFF2-40B4-BE49-F238E27FC236}">
                <a16:creationId xmlns:a16="http://schemas.microsoft.com/office/drawing/2014/main" id="{556960CE-B9D0-5A52-B181-2B3F4C4137E6}"/>
              </a:ext>
            </a:extLst>
          </p:cNvPr>
          <p:cNvSpPr>
            <a:spLocks noGrp="1"/>
          </p:cNvSpPr>
          <p:nvPr>
            <p:ph sz="quarter" idx="59"/>
          </p:nvPr>
        </p:nvSpPr>
        <p:spPr>
          <a:xfrm>
            <a:off x="12964505" y="3800633"/>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94" name="Text Placeholder 14">
            <a:extLst>
              <a:ext uri="{FF2B5EF4-FFF2-40B4-BE49-F238E27FC236}">
                <a16:creationId xmlns:a16="http://schemas.microsoft.com/office/drawing/2014/main" id="{57D3FA11-4CE9-6B71-5338-3E19CF65ECA3}"/>
              </a:ext>
            </a:extLst>
          </p:cNvPr>
          <p:cNvSpPr>
            <a:spLocks noGrp="1"/>
          </p:cNvSpPr>
          <p:nvPr>
            <p:ph type="body" sz="quarter" idx="60" hasCustomPrompt="1"/>
          </p:nvPr>
        </p:nvSpPr>
        <p:spPr>
          <a:xfrm>
            <a:off x="13007930" y="5107981"/>
            <a:ext cx="1095375" cy="477837"/>
          </a:xfrm>
        </p:spPr>
        <p:txBody>
          <a:bodyPr/>
          <a:lstStyle>
            <a:lvl3pPr algn="ctr">
              <a:defRPr/>
            </a:lvl3pPr>
          </a:lstStyle>
          <a:p>
            <a:pPr lvl="2"/>
            <a:r>
              <a:rPr lang="en-GB" dirty="0"/>
              <a:t>Third level</a:t>
            </a:r>
          </a:p>
        </p:txBody>
      </p:sp>
      <p:sp>
        <p:nvSpPr>
          <p:cNvPr id="96" name="Content Placeholder 6">
            <a:extLst>
              <a:ext uri="{FF2B5EF4-FFF2-40B4-BE49-F238E27FC236}">
                <a16:creationId xmlns:a16="http://schemas.microsoft.com/office/drawing/2014/main" id="{821DFC8E-5444-0990-EDD9-DDD33132341E}"/>
              </a:ext>
            </a:extLst>
          </p:cNvPr>
          <p:cNvSpPr>
            <a:spLocks noGrp="1"/>
          </p:cNvSpPr>
          <p:nvPr>
            <p:ph sz="quarter" idx="61"/>
          </p:nvPr>
        </p:nvSpPr>
        <p:spPr>
          <a:xfrm>
            <a:off x="11252602" y="1352794"/>
            <a:ext cx="4593128" cy="4261585"/>
          </a:xfrm>
          <a:prstGeom prst="rect">
            <a:avLst/>
          </a:prstGeom>
          <a:ln w="28575">
            <a:gradFill flip="none" rotWithShape="1">
              <a:gsLst>
                <a:gs pos="21000">
                  <a:srgbClr val="3DB876"/>
                </a:gs>
                <a:gs pos="100000">
                  <a:srgbClr val="FFD600"/>
                </a:gs>
              </a:gsLst>
              <a:lin ang="18900000" scaled="1"/>
              <a:tileRect/>
            </a:gradFill>
          </a:ln>
        </p:spPr>
        <p:txBody>
          <a:bodyPr tIns="396000">
            <a:normAutofit/>
          </a:bodyPr>
          <a:lstStyle>
            <a:lvl1pPr algn="ctr">
              <a:defRPr sz="2000"/>
            </a:lvl1pPr>
            <a:lvl2pPr algn="ctr">
              <a:defRPr/>
            </a:lvl2pPr>
            <a:lvl3pPr algn="ctr">
              <a:defRPr/>
            </a:lvl3pPr>
            <a:lvl4pPr algn="ctr">
              <a:defRPr/>
            </a:lvl4pPr>
            <a:lvl5pPr algn="ctr">
              <a:defRPr/>
            </a:lvl5pPr>
          </a:lstStyle>
          <a:p>
            <a:pPr lvl="0"/>
            <a:r>
              <a:rPr lang="en-GB" dirty="0"/>
              <a:t>Click</a:t>
            </a:r>
            <a:endParaRPr lang="en-US" dirty="0"/>
          </a:p>
        </p:txBody>
      </p:sp>
      <p:sp>
        <p:nvSpPr>
          <p:cNvPr id="42" name="Slide Number Placeholder 5">
            <a:extLst>
              <a:ext uri="{FF2B5EF4-FFF2-40B4-BE49-F238E27FC236}">
                <a16:creationId xmlns:a16="http://schemas.microsoft.com/office/drawing/2014/main" id="{7F987BB9-CFD0-5E66-EF4B-DD086CDDAE8B}"/>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dirty="0"/>
          </a:p>
        </p:txBody>
      </p:sp>
    </p:spTree>
    <p:extLst>
      <p:ext uri="{BB962C8B-B14F-4D97-AF65-F5344CB8AC3E}">
        <p14:creationId xmlns:p14="http://schemas.microsoft.com/office/powerpoint/2010/main" val="22282662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B_diagram_wayfinding">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1858" y="1445908"/>
            <a:ext cx="9981697" cy="728133"/>
          </a:xfrm>
        </p:spPr>
        <p:txBody>
          <a:bodyPr/>
          <a:lstStyle/>
          <a:p>
            <a:r>
              <a:rPr lang="en-GB" dirty="0"/>
              <a:t>Click to edit Master title style</a:t>
            </a:r>
            <a:endParaRPr lang="en-US" dirty="0"/>
          </a:p>
        </p:txBody>
      </p:sp>
      <p:sp>
        <p:nvSpPr>
          <p:cNvPr id="5" name="Footer Placeholder 4"/>
          <p:cNvSpPr>
            <a:spLocks noGrp="1"/>
          </p:cNvSpPr>
          <p:nvPr>
            <p:ph type="ftr" sz="quarter" idx="11"/>
          </p:nvPr>
        </p:nvSpPr>
        <p:spPr>
          <a:xfrm>
            <a:off x="10393555" y="680297"/>
            <a:ext cx="5213782" cy="486833"/>
          </a:xfrm>
        </p:spPr>
        <p:txBody>
          <a:bodyPr/>
          <a:lstStyle/>
          <a:p>
            <a:r>
              <a:rPr lang="en-US" dirty="0"/>
              <a:t>Sustainability  |</a:t>
            </a:r>
          </a:p>
        </p:txBody>
      </p:sp>
      <p:cxnSp>
        <p:nvCxnSpPr>
          <p:cNvPr id="25" name="Straight Arrow Connector 24">
            <a:extLst>
              <a:ext uri="{FF2B5EF4-FFF2-40B4-BE49-F238E27FC236}">
                <a16:creationId xmlns:a16="http://schemas.microsoft.com/office/drawing/2014/main" id="{1EEBE850-DD37-DC83-58E8-28BF54123E31}"/>
              </a:ext>
            </a:extLst>
          </p:cNvPr>
          <p:cNvCxnSpPr>
            <a:cxnSpLocks/>
          </p:cNvCxnSpPr>
          <p:nvPr userDrawn="1"/>
        </p:nvCxnSpPr>
        <p:spPr>
          <a:xfrm>
            <a:off x="411858" y="4568611"/>
            <a:ext cx="4219964"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sp>
        <p:nvSpPr>
          <p:cNvPr id="30" name="Text Placeholder 29">
            <a:extLst>
              <a:ext uri="{FF2B5EF4-FFF2-40B4-BE49-F238E27FC236}">
                <a16:creationId xmlns:a16="http://schemas.microsoft.com/office/drawing/2014/main" id="{81F7BC98-7CD0-684B-3592-45A710A2AE6D}"/>
              </a:ext>
            </a:extLst>
          </p:cNvPr>
          <p:cNvSpPr>
            <a:spLocks noGrp="1"/>
          </p:cNvSpPr>
          <p:nvPr>
            <p:ph type="body" sz="quarter" idx="19" hasCustomPrompt="1"/>
          </p:nvPr>
        </p:nvSpPr>
        <p:spPr>
          <a:xfrm>
            <a:off x="411858" y="4165865"/>
            <a:ext cx="2677714" cy="383529"/>
          </a:xfrm>
        </p:spPr>
        <p:txBody>
          <a:bodyPr/>
          <a:lstStyle/>
          <a:p>
            <a:pPr lvl="2"/>
            <a:r>
              <a:rPr lang="en-GB" dirty="0"/>
              <a:t>Third level</a:t>
            </a:r>
          </a:p>
        </p:txBody>
      </p:sp>
      <p:sp>
        <p:nvSpPr>
          <p:cNvPr id="40" name="Content Placeholder 6">
            <a:extLst>
              <a:ext uri="{FF2B5EF4-FFF2-40B4-BE49-F238E27FC236}">
                <a16:creationId xmlns:a16="http://schemas.microsoft.com/office/drawing/2014/main" id="{1A04E5D9-C80A-EFE1-C276-F91333F4D45C}"/>
              </a:ext>
            </a:extLst>
          </p:cNvPr>
          <p:cNvSpPr>
            <a:spLocks noGrp="1"/>
          </p:cNvSpPr>
          <p:nvPr>
            <p:ph sz="quarter" idx="26"/>
          </p:nvPr>
        </p:nvSpPr>
        <p:spPr>
          <a:xfrm>
            <a:off x="605814" y="6300944"/>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43" name="Content Placeholder 6">
            <a:extLst>
              <a:ext uri="{FF2B5EF4-FFF2-40B4-BE49-F238E27FC236}">
                <a16:creationId xmlns:a16="http://schemas.microsoft.com/office/drawing/2014/main" id="{F971CA1C-4DFA-F19E-ED92-E067DA4CB826}"/>
              </a:ext>
            </a:extLst>
          </p:cNvPr>
          <p:cNvSpPr>
            <a:spLocks noGrp="1"/>
          </p:cNvSpPr>
          <p:nvPr>
            <p:ph sz="quarter" idx="28"/>
          </p:nvPr>
        </p:nvSpPr>
        <p:spPr>
          <a:xfrm>
            <a:off x="3183201" y="6261232"/>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60" name="Text Placeholder 14">
            <a:extLst>
              <a:ext uri="{FF2B5EF4-FFF2-40B4-BE49-F238E27FC236}">
                <a16:creationId xmlns:a16="http://schemas.microsoft.com/office/drawing/2014/main" id="{83A59D01-5DD8-A717-B7C7-A6A0DED88EB5}"/>
              </a:ext>
            </a:extLst>
          </p:cNvPr>
          <p:cNvSpPr>
            <a:spLocks noGrp="1"/>
          </p:cNvSpPr>
          <p:nvPr>
            <p:ph type="body" sz="quarter" idx="36" hasCustomPrompt="1"/>
          </p:nvPr>
        </p:nvSpPr>
        <p:spPr>
          <a:xfrm>
            <a:off x="649239" y="7608292"/>
            <a:ext cx="1095375" cy="477837"/>
          </a:xfrm>
        </p:spPr>
        <p:txBody>
          <a:bodyPr/>
          <a:lstStyle>
            <a:lvl3pPr algn="ctr">
              <a:defRPr/>
            </a:lvl3pPr>
          </a:lstStyle>
          <a:p>
            <a:pPr lvl="2"/>
            <a:r>
              <a:rPr lang="en-GB" dirty="0"/>
              <a:t>Third level</a:t>
            </a:r>
          </a:p>
        </p:txBody>
      </p:sp>
      <p:sp>
        <p:nvSpPr>
          <p:cNvPr id="63" name="Text Placeholder 14">
            <a:extLst>
              <a:ext uri="{FF2B5EF4-FFF2-40B4-BE49-F238E27FC236}">
                <a16:creationId xmlns:a16="http://schemas.microsoft.com/office/drawing/2014/main" id="{989EF47C-4348-2AF7-0E7B-86139A4A9261}"/>
              </a:ext>
            </a:extLst>
          </p:cNvPr>
          <p:cNvSpPr>
            <a:spLocks noGrp="1"/>
          </p:cNvSpPr>
          <p:nvPr>
            <p:ph type="body" sz="quarter" idx="39" hasCustomPrompt="1"/>
          </p:nvPr>
        </p:nvSpPr>
        <p:spPr>
          <a:xfrm>
            <a:off x="3278806" y="7513913"/>
            <a:ext cx="1095375" cy="477837"/>
          </a:xfrm>
        </p:spPr>
        <p:txBody>
          <a:bodyPr/>
          <a:lstStyle>
            <a:lvl3pPr algn="ctr">
              <a:defRPr/>
            </a:lvl3pPr>
          </a:lstStyle>
          <a:p>
            <a:pPr lvl="2"/>
            <a:r>
              <a:rPr lang="en-GB" dirty="0"/>
              <a:t>Third level</a:t>
            </a:r>
          </a:p>
        </p:txBody>
      </p:sp>
      <p:sp>
        <p:nvSpPr>
          <p:cNvPr id="38" name="Content Placeholder 6">
            <a:extLst>
              <a:ext uri="{FF2B5EF4-FFF2-40B4-BE49-F238E27FC236}">
                <a16:creationId xmlns:a16="http://schemas.microsoft.com/office/drawing/2014/main" id="{2665C20B-909B-4DC8-9885-04990A5D0350}"/>
              </a:ext>
            </a:extLst>
          </p:cNvPr>
          <p:cNvSpPr>
            <a:spLocks noGrp="1"/>
          </p:cNvSpPr>
          <p:nvPr>
            <p:ph sz="quarter" idx="40"/>
          </p:nvPr>
        </p:nvSpPr>
        <p:spPr>
          <a:xfrm>
            <a:off x="5806464" y="6300944"/>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39" name="Content Placeholder 6">
            <a:extLst>
              <a:ext uri="{FF2B5EF4-FFF2-40B4-BE49-F238E27FC236}">
                <a16:creationId xmlns:a16="http://schemas.microsoft.com/office/drawing/2014/main" id="{AFCC6EA3-8AC0-8391-694C-285B2305984E}"/>
              </a:ext>
            </a:extLst>
          </p:cNvPr>
          <p:cNvSpPr>
            <a:spLocks noGrp="1"/>
          </p:cNvSpPr>
          <p:nvPr>
            <p:ph sz="quarter" idx="41"/>
          </p:nvPr>
        </p:nvSpPr>
        <p:spPr>
          <a:xfrm>
            <a:off x="8383851" y="6261232"/>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41" name="Text Placeholder 14">
            <a:extLst>
              <a:ext uri="{FF2B5EF4-FFF2-40B4-BE49-F238E27FC236}">
                <a16:creationId xmlns:a16="http://schemas.microsoft.com/office/drawing/2014/main" id="{42BE7498-09B7-D49D-E531-D8F9EBB4B1E7}"/>
              </a:ext>
            </a:extLst>
          </p:cNvPr>
          <p:cNvSpPr>
            <a:spLocks noGrp="1"/>
          </p:cNvSpPr>
          <p:nvPr>
            <p:ph type="body" sz="quarter" idx="42" hasCustomPrompt="1"/>
          </p:nvPr>
        </p:nvSpPr>
        <p:spPr>
          <a:xfrm>
            <a:off x="5849889" y="7608292"/>
            <a:ext cx="1095375" cy="477837"/>
          </a:xfrm>
        </p:spPr>
        <p:txBody>
          <a:bodyPr/>
          <a:lstStyle>
            <a:lvl3pPr algn="ctr">
              <a:defRPr/>
            </a:lvl3pPr>
          </a:lstStyle>
          <a:p>
            <a:pPr lvl="2"/>
            <a:r>
              <a:rPr lang="en-GB" dirty="0"/>
              <a:t>Third level</a:t>
            </a:r>
          </a:p>
        </p:txBody>
      </p:sp>
      <p:sp>
        <p:nvSpPr>
          <p:cNvPr id="65" name="Text Placeholder 14">
            <a:extLst>
              <a:ext uri="{FF2B5EF4-FFF2-40B4-BE49-F238E27FC236}">
                <a16:creationId xmlns:a16="http://schemas.microsoft.com/office/drawing/2014/main" id="{03811367-FE27-ECFE-C386-9265B1434F58}"/>
              </a:ext>
            </a:extLst>
          </p:cNvPr>
          <p:cNvSpPr>
            <a:spLocks noGrp="1"/>
          </p:cNvSpPr>
          <p:nvPr>
            <p:ph type="body" sz="quarter" idx="43" hasCustomPrompt="1"/>
          </p:nvPr>
        </p:nvSpPr>
        <p:spPr>
          <a:xfrm>
            <a:off x="8479456" y="7513913"/>
            <a:ext cx="1095375" cy="477837"/>
          </a:xfrm>
        </p:spPr>
        <p:txBody>
          <a:bodyPr/>
          <a:lstStyle>
            <a:lvl3pPr algn="ctr">
              <a:defRPr/>
            </a:lvl3pPr>
          </a:lstStyle>
          <a:p>
            <a:pPr lvl="2"/>
            <a:r>
              <a:rPr lang="en-GB" dirty="0"/>
              <a:t>Third level</a:t>
            </a:r>
          </a:p>
        </p:txBody>
      </p:sp>
      <p:sp>
        <p:nvSpPr>
          <p:cNvPr id="66" name="Content Placeholder 6">
            <a:extLst>
              <a:ext uri="{FF2B5EF4-FFF2-40B4-BE49-F238E27FC236}">
                <a16:creationId xmlns:a16="http://schemas.microsoft.com/office/drawing/2014/main" id="{E103C0BF-D3BA-1CDE-B3FA-A0B6C37251B2}"/>
              </a:ext>
            </a:extLst>
          </p:cNvPr>
          <p:cNvSpPr>
            <a:spLocks noGrp="1"/>
          </p:cNvSpPr>
          <p:nvPr>
            <p:ph sz="quarter" idx="44"/>
          </p:nvPr>
        </p:nvSpPr>
        <p:spPr>
          <a:xfrm>
            <a:off x="11035692" y="6300944"/>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67" name="Content Placeholder 6">
            <a:extLst>
              <a:ext uri="{FF2B5EF4-FFF2-40B4-BE49-F238E27FC236}">
                <a16:creationId xmlns:a16="http://schemas.microsoft.com/office/drawing/2014/main" id="{3F1EC2D2-0106-87F4-853F-12BB2CA09962}"/>
              </a:ext>
            </a:extLst>
          </p:cNvPr>
          <p:cNvSpPr>
            <a:spLocks noGrp="1"/>
          </p:cNvSpPr>
          <p:nvPr>
            <p:ph sz="quarter" idx="45"/>
          </p:nvPr>
        </p:nvSpPr>
        <p:spPr>
          <a:xfrm>
            <a:off x="13613079" y="6261232"/>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68" name="Text Placeholder 14">
            <a:extLst>
              <a:ext uri="{FF2B5EF4-FFF2-40B4-BE49-F238E27FC236}">
                <a16:creationId xmlns:a16="http://schemas.microsoft.com/office/drawing/2014/main" id="{458C1720-3803-E0DE-533A-868F1F49EC8E}"/>
              </a:ext>
            </a:extLst>
          </p:cNvPr>
          <p:cNvSpPr>
            <a:spLocks noGrp="1"/>
          </p:cNvSpPr>
          <p:nvPr>
            <p:ph type="body" sz="quarter" idx="46" hasCustomPrompt="1"/>
          </p:nvPr>
        </p:nvSpPr>
        <p:spPr>
          <a:xfrm>
            <a:off x="11079117" y="7608292"/>
            <a:ext cx="1095375" cy="477837"/>
          </a:xfrm>
        </p:spPr>
        <p:txBody>
          <a:bodyPr/>
          <a:lstStyle>
            <a:lvl3pPr algn="ctr">
              <a:defRPr/>
            </a:lvl3pPr>
          </a:lstStyle>
          <a:p>
            <a:pPr lvl="2"/>
            <a:r>
              <a:rPr lang="en-GB" dirty="0"/>
              <a:t>Third level</a:t>
            </a:r>
          </a:p>
        </p:txBody>
      </p:sp>
      <p:sp>
        <p:nvSpPr>
          <p:cNvPr id="69" name="Text Placeholder 14">
            <a:extLst>
              <a:ext uri="{FF2B5EF4-FFF2-40B4-BE49-F238E27FC236}">
                <a16:creationId xmlns:a16="http://schemas.microsoft.com/office/drawing/2014/main" id="{E52F994A-5D48-BF28-3DEC-0B809C7990D4}"/>
              </a:ext>
            </a:extLst>
          </p:cNvPr>
          <p:cNvSpPr>
            <a:spLocks noGrp="1"/>
          </p:cNvSpPr>
          <p:nvPr>
            <p:ph type="body" sz="quarter" idx="47" hasCustomPrompt="1"/>
          </p:nvPr>
        </p:nvSpPr>
        <p:spPr>
          <a:xfrm>
            <a:off x="13708684" y="7513913"/>
            <a:ext cx="1095375" cy="477837"/>
          </a:xfrm>
        </p:spPr>
        <p:txBody>
          <a:bodyPr/>
          <a:lstStyle>
            <a:lvl3pPr algn="ctr">
              <a:defRPr/>
            </a:lvl3pPr>
          </a:lstStyle>
          <a:p>
            <a:pPr lvl="2"/>
            <a:r>
              <a:rPr lang="en-GB" dirty="0"/>
              <a:t>Third level</a:t>
            </a:r>
          </a:p>
        </p:txBody>
      </p:sp>
      <p:cxnSp>
        <p:nvCxnSpPr>
          <p:cNvPr id="70" name="Straight Arrow Connector 69">
            <a:extLst>
              <a:ext uri="{FF2B5EF4-FFF2-40B4-BE49-F238E27FC236}">
                <a16:creationId xmlns:a16="http://schemas.microsoft.com/office/drawing/2014/main" id="{88EE313E-EF5F-9635-708F-8D9287DBD52E}"/>
              </a:ext>
            </a:extLst>
          </p:cNvPr>
          <p:cNvCxnSpPr>
            <a:cxnSpLocks/>
          </p:cNvCxnSpPr>
          <p:nvPr userDrawn="1"/>
        </p:nvCxnSpPr>
        <p:spPr>
          <a:xfrm>
            <a:off x="2014538" y="6889001"/>
            <a:ext cx="1031185"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8175550C-F2F1-3AE7-3328-20D58CD2B597}"/>
              </a:ext>
            </a:extLst>
          </p:cNvPr>
          <p:cNvCxnSpPr>
            <a:cxnSpLocks/>
          </p:cNvCxnSpPr>
          <p:nvPr userDrawn="1"/>
        </p:nvCxnSpPr>
        <p:spPr>
          <a:xfrm>
            <a:off x="4643438" y="6889001"/>
            <a:ext cx="1031185"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9F668B7F-71DF-6E48-1F74-42B992D8DCD4}"/>
              </a:ext>
            </a:extLst>
          </p:cNvPr>
          <p:cNvCxnSpPr>
            <a:cxnSpLocks/>
          </p:cNvCxnSpPr>
          <p:nvPr userDrawn="1"/>
        </p:nvCxnSpPr>
        <p:spPr>
          <a:xfrm>
            <a:off x="9872663" y="6889001"/>
            <a:ext cx="1031185"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C71D670B-12EA-546B-E5B4-9AA823569F32}"/>
              </a:ext>
            </a:extLst>
          </p:cNvPr>
          <p:cNvCxnSpPr>
            <a:cxnSpLocks/>
          </p:cNvCxnSpPr>
          <p:nvPr userDrawn="1"/>
        </p:nvCxnSpPr>
        <p:spPr>
          <a:xfrm>
            <a:off x="12501563" y="6889001"/>
            <a:ext cx="1031185"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5C5704CB-CDF6-0680-7A0F-6BD1159D996A}"/>
              </a:ext>
            </a:extLst>
          </p:cNvPr>
          <p:cNvCxnSpPr>
            <a:cxnSpLocks/>
          </p:cNvCxnSpPr>
          <p:nvPr userDrawn="1"/>
        </p:nvCxnSpPr>
        <p:spPr>
          <a:xfrm>
            <a:off x="7243763" y="6889001"/>
            <a:ext cx="1031185" cy="0"/>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77" name="Text Placeholder 29">
            <a:extLst>
              <a:ext uri="{FF2B5EF4-FFF2-40B4-BE49-F238E27FC236}">
                <a16:creationId xmlns:a16="http://schemas.microsoft.com/office/drawing/2014/main" id="{73B1CE35-BD5B-FF1B-1D6F-E2D84F200CFC}"/>
              </a:ext>
            </a:extLst>
          </p:cNvPr>
          <p:cNvSpPr>
            <a:spLocks noGrp="1"/>
          </p:cNvSpPr>
          <p:nvPr>
            <p:ph type="body" sz="quarter" idx="48" hasCustomPrompt="1"/>
          </p:nvPr>
        </p:nvSpPr>
        <p:spPr>
          <a:xfrm>
            <a:off x="6700994" y="4463666"/>
            <a:ext cx="2170563" cy="1553352"/>
          </a:xfrm>
        </p:spPr>
        <p:txBody>
          <a:bodyPr/>
          <a:lstStyle>
            <a:lvl3pPr algn="ctr">
              <a:defRPr/>
            </a:lvl3pPr>
          </a:lstStyle>
          <a:p>
            <a:pPr lvl="2"/>
            <a:r>
              <a:rPr lang="en-GB" dirty="0"/>
              <a:t>Third level</a:t>
            </a:r>
          </a:p>
        </p:txBody>
      </p:sp>
      <p:sp>
        <p:nvSpPr>
          <p:cNvPr id="78" name="Content Placeholder 6">
            <a:extLst>
              <a:ext uri="{FF2B5EF4-FFF2-40B4-BE49-F238E27FC236}">
                <a16:creationId xmlns:a16="http://schemas.microsoft.com/office/drawing/2014/main" id="{6C5EB8DC-5360-CE76-274B-BB58171ECFE7}"/>
              </a:ext>
            </a:extLst>
          </p:cNvPr>
          <p:cNvSpPr>
            <a:spLocks noGrp="1"/>
          </p:cNvSpPr>
          <p:nvPr>
            <p:ph sz="quarter" idx="49"/>
          </p:nvPr>
        </p:nvSpPr>
        <p:spPr>
          <a:xfrm>
            <a:off x="5049226" y="3829207"/>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79" name="Text Placeholder 14">
            <a:extLst>
              <a:ext uri="{FF2B5EF4-FFF2-40B4-BE49-F238E27FC236}">
                <a16:creationId xmlns:a16="http://schemas.microsoft.com/office/drawing/2014/main" id="{6376B28D-25C1-9520-9A0F-6D617E298E68}"/>
              </a:ext>
            </a:extLst>
          </p:cNvPr>
          <p:cNvSpPr>
            <a:spLocks noGrp="1"/>
          </p:cNvSpPr>
          <p:nvPr>
            <p:ph type="body" sz="quarter" idx="50" hasCustomPrompt="1"/>
          </p:nvPr>
        </p:nvSpPr>
        <p:spPr>
          <a:xfrm>
            <a:off x="5092651" y="5136555"/>
            <a:ext cx="1095375" cy="477837"/>
          </a:xfrm>
        </p:spPr>
        <p:txBody>
          <a:bodyPr/>
          <a:lstStyle>
            <a:lvl3pPr algn="ctr">
              <a:defRPr/>
            </a:lvl3pPr>
          </a:lstStyle>
          <a:p>
            <a:pPr lvl="2"/>
            <a:r>
              <a:rPr lang="en-GB" dirty="0"/>
              <a:t>Third level</a:t>
            </a:r>
          </a:p>
        </p:txBody>
      </p:sp>
      <p:sp>
        <p:nvSpPr>
          <p:cNvPr id="80" name="Content Placeholder 6">
            <a:extLst>
              <a:ext uri="{FF2B5EF4-FFF2-40B4-BE49-F238E27FC236}">
                <a16:creationId xmlns:a16="http://schemas.microsoft.com/office/drawing/2014/main" id="{08096E47-C25E-DDF7-2F0C-8BA748B68447}"/>
              </a:ext>
            </a:extLst>
          </p:cNvPr>
          <p:cNvSpPr>
            <a:spLocks noGrp="1"/>
          </p:cNvSpPr>
          <p:nvPr>
            <p:ph sz="quarter" idx="51"/>
          </p:nvPr>
        </p:nvSpPr>
        <p:spPr>
          <a:xfrm>
            <a:off x="9206892" y="3829207"/>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81" name="Text Placeholder 14">
            <a:extLst>
              <a:ext uri="{FF2B5EF4-FFF2-40B4-BE49-F238E27FC236}">
                <a16:creationId xmlns:a16="http://schemas.microsoft.com/office/drawing/2014/main" id="{6EB83CC1-40CC-71C2-2AC7-13057919404E}"/>
              </a:ext>
            </a:extLst>
          </p:cNvPr>
          <p:cNvSpPr>
            <a:spLocks noGrp="1"/>
          </p:cNvSpPr>
          <p:nvPr>
            <p:ph type="body" sz="quarter" idx="52" hasCustomPrompt="1"/>
          </p:nvPr>
        </p:nvSpPr>
        <p:spPr>
          <a:xfrm>
            <a:off x="9250317" y="5136555"/>
            <a:ext cx="1095375" cy="477837"/>
          </a:xfrm>
        </p:spPr>
        <p:txBody>
          <a:bodyPr/>
          <a:lstStyle>
            <a:lvl3pPr algn="ctr">
              <a:defRPr/>
            </a:lvl3pPr>
          </a:lstStyle>
          <a:p>
            <a:pPr lvl="2"/>
            <a:r>
              <a:rPr lang="en-GB" dirty="0"/>
              <a:t>Third level</a:t>
            </a:r>
          </a:p>
        </p:txBody>
      </p:sp>
      <p:sp>
        <p:nvSpPr>
          <p:cNvPr id="83" name="Content Placeholder 6">
            <a:extLst>
              <a:ext uri="{FF2B5EF4-FFF2-40B4-BE49-F238E27FC236}">
                <a16:creationId xmlns:a16="http://schemas.microsoft.com/office/drawing/2014/main" id="{2F047CC8-875D-4148-0A71-DFF145E98F19}"/>
              </a:ext>
            </a:extLst>
          </p:cNvPr>
          <p:cNvSpPr>
            <a:spLocks noGrp="1"/>
          </p:cNvSpPr>
          <p:nvPr>
            <p:ph sz="quarter" idx="53"/>
          </p:nvPr>
        </p:nvSpPr>
        <p:spPr>
          <a:xfrm>
            <a:off x="7120917" y="2300445"/>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84" name="Text Placeholder 14">
            <a:extLst>
              <a:ext uri="{FF2B5EF4-FFF2-40B4-BE49-F238E27FC236}">
                <a16:creationId xmlns:a16="http://schemas.microsoft.com/office/drawing/2014/main" id="{3A6B629C-496F-30EB-10B7-0F823CD79485}"/>
              </a:ext>
            </a:extLst>
          </p:cNvPr>
          <p:cNvSpPr>
            <a:spLocks noGrp="1"/>
          </p:cNvSpPr>
          <p:nvPr>
            <p:ph type="body" sz="quarter" idx="54" hasCustomPrompt="1"/>
          </p:nvPr>
        </p:nvSpPr>
        <p:spPr>
          <a:xfrm>
            <a:off x="7164342" y="3607793"/>
            <a:ext cx="1095375" cy="477837"/>
          </a:xfrm>
        </p:spPr>
        <p:txBody>
          <a:bodyPr/>
          <a:lstStyle>
            <a:lvl3pPr algn="ctr">
              <a:defRPr/>
            </a:lvl3pPr>
          </a:lstStyle>
          <a:p>
            <a:pPr lvl="2"/>
            <a:r>
              <a:rPr lang="en-GB" dirty="0"/>
              <a:t>Third level</a:t>
            </a:r>
          </a:p>
        </p:txBody>
      </p:sp>
      <p:cxnSp>
        <p:nvCxnSpPr>
          <p:cNvPr id="85" name="Straight Arrow Connector 84">
            <a:extLst>
              <a:ext uri="{FF2B5EF4-FFF2-40B4-BE49-F238E27FC236}">
                <a16:creationId xmlns:a16="http://schemas.microsoft.com/office/drawing/2014/main" id="{F90F8C93-9395-15E4-CDEA-A23A967FDDD1}"/>
              </a:ext>
            </a:extLst>
          </p:cNvPr>
          <p:cNvCxnSpPr>
            <a:cxnSpLocks/>
          </p:cNvCxnSpPr>
          <p:nvPr userDrawn="1"/>
        </p:nvCxnSpPr>
        <p:spPr>
          <a:xfrm flipV="1">
            <a:off x="9286876" y="5458047"/>
            <a:ext cx="225719" cy="745154"/>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06FDEF80-4B28-9C0E-4153-0AC297588123}"/>
              </a:ext>
            </a:extLst>
          </p:cNvPr>
          <p:cNvCxnSpPr>
            <a:cxnSpLocks/>
          </p:cNvCxnSpPr>
          <p:nvPr userDrawn="1"/>
        </p:nvCxnSpPr>
        <p:spPr>
          <a:xfrm>
            <a:off x="5999562" y="5485102"/>
            <a:ext cx="225719" cy="745154"/>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3E343168-A891-86F0-A02B-06B4403428B5}"/>
              </a:ext>
            </a:extLst>
          </p:cNvPr>
          <p:cNvCxnSpPr>
            <a:cxnSpLocks/>
          </p:cNvCxnSpPr>
          <p:nvPr userDrawn="1"/>
        </p:nvCxnSpPr>
        <p:spPr>
          <a:xfrm flipH="1">
            <a:off x="6298187" y="3358590"/>
            <a:ext cx="778807" cy="568853"/>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EBD3ED41-73E6-AF8F-EBDD-02EE0F43CF26}"/>
              </a:ext>
            </a:extLst>
          </p:cNvPr>
          <p:cNvCxnSpPr>
            <a:cxnSpLocks/>
          </p:cNvCxnSpPr>
          <p:nvPr userDrawn="1"/>
        </p:nvCxnSpPr>
        <p:spPr>
          <a:xfrm>
            <a:off x="8403434" y="3358590"/>
            <a:ext cx="778807" cy="568853"/>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89" name="Content Placeholder 6">
            <a:extLst>
              <a:ext uri="{FF2B5EF4-FFF2-40B4-BE49-F238E27FC236}">
                <a16:creationId xmlns:a16="http://schemas.microsoft.com/office/drawing/2014/main" id="{1E918644-F917-835B-B644-3228C06755BB}"/>
              </a:ext>
            </a:extLst>
          </p:cNvPr>
          <p:cNvSpPr>
            <a:spLocks noGrp="1"/>
          </p:cNvSpPr>
          <p:nvPr>
            <p:ph sz="quarter" idx="55"/>
          </p:nvPr>
        </p:nvSpPr>
        <p:spPr>
          <a:xfrm>
            <a:off x="11650054" y="2300445"/>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90" name="Text Placeholder 14">
            <a:extLst>
              <a:ext uri="{FF2B5EF4-FFF2-40B4-BE49-F238E27FC236}">
                <a16:creationId xmlns:a16="http://schemas.microsoft.com/office/drawing/2014/main" id="{488F3D23-6144-9989-EBC6-F90244273107}"/>
              </a:ext>
            </a:extLst>
          </p:cNvPr>
          <p:cNvSpPr>
            <a:spLocks noGrp="1"/>
          </p:cNvSpPr>
          <p:nvPr>
            <p:ph type="body" sz="quarter" idx="56" hasCustomPrompt="1"/>
          </p:nvPr>
        </p:nvSpPr>
        <p:spPr>
          <a:xfrm>
            <a:off x="11693479" y="3607793"/>
            <a:ext cx="1095375" cy="477837"/>
          </a:xfrm>
        </p:spPr>
        <p:txBody>
          <a:bodyPr/>
          <a:lstStyle>
            <a:lvl3pPr algn="ctr">
              <a:defRPr/>
            </a:lvl3pPr>
          </a:lstStyle>
          <a:p>
            <a:pPr lvl="2"/>
            <a:r>
              <a:rPr lang="en-GB" dirty="0"/>
              <a:t>Third level</a:t>
            </a:r>
          </a:p>
        </p:txBody>
      </p:sp>
      <p:sp>
        <p:nvSpPr>
          <p:cNvPr id="91" name="Content Placeholder 6">
            <a:extLst>
              <a:ext uri="{FF2B5EF4-FFF2-40B4-BE49-F238E27FC236}">
                <a16:creationId xmlns:a16="http://schemas.microsoft.com/office/drawing/2014/main" id="{56598799-1CB2-81F6-F9B2-97F37E78A9EA}"/>
              </a:ext>
            </a:extLst>
          </p:cNvPr>
          <p:cNvSpPr>
            <a:spLocks noGrp="1"/>
          </p:cNvSpPr>
          <p:nvPr>
            <p:ph sz="quarter" idx="57"/>
          </p:nvPr>
        </p:nvSpPr>
        <p:spPr>
          <a:xfrm>
            <a:off x="14236092" y="2300445"/>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92" name="Text Placeholder 14">
            <a:extLst>
              <a:ext uri="{FF2B5EF4-FFF2-40B4-BE49-F238E27FC236}">
                <a16:creationId xmlns:a16="http://schemas.microsoft.com/office/drawing/2014/main" id="{E5F21458-B3FA-B86A-2EBF-DBB619C809D3}"/>
              </a:ext>
            </a:extLst>
          </p:cNvPr>
          <p:cNvSpPr>
            <a:spLocks noGrp="1"/>
          </p:cNvSpPr>
          <p:nvPr>
            <p:ph type="body" sz="quarter" idx="58" hasCustomPrompt="1"/>
          </p:nvPr>
        </p:nvSpPr>
        <p:spPr>
          <a:xfrm>
            <a:off x="14279517" y="3607793"/>
            <a:ext cx="1095375" cy="477837"/>
          </a:xfrm>
        </p:spPr>
        <p:txBody>
          <a:bodyPr/>
          <a:lstStyle>
            <a:lvl3pPr algn="ctr">
              <a:defRPr/>
            </a:lvl3pPr>
          </a:lstStyle>
          <a:p>
            <a:pPr lvl="2"/>
            <a:r>
              <a:rPr lang="en-GB" dirty="0"/>
              <a:t>Third level</a:t>
            </a:r>
          </a:p>
        </p:txBody>
      </p:sp>
      <p:sp>
        <p:nvSpPr>
          <p:cNvPr id="93" name="Content Placeholder 6">
            <a:extLst>
              <a:ext uri="{FF2B5EF4-FFF2-40B4-BE49-F238E27FC236}">
                <a16:creationId xmlns:a16="http://schemas.microsoft.com/office/drawing/2014/main" id="{556960CE-B9D0-5A52-B181-2B3F4C4137E6}"/>
              </a:ext>
            </a:extLst>
          </p:cNvPr>
          <p:cNvSpPr>
            <a:spLocks noGrp="1"/>
          </p:cNvSpPr>
          <p:nvPr>
            <p:ph sz="quarter" idx="59"/>
          </p:nvPr>
        </p:nvSpPr>
        <p:spPr>
          <a:xfrm>
            <a:off x="12964505" y="3800633"/>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94" name="Text Placeholder 14">
            <a:extLst>
              <a:ext uri="{FF2B5EF4-FFF2-40B4-BE49-F238E27FC236}">
                <a16:creationId xmlns:a16="http://schemas.microsoft.com/office/drawing/2014/main" id="{57D3FA11-4CE9-6B71-5338-3E19CF65ECA3}"/>
              </a:ext>
            </a:extLst>
          </p:cNvPr>
          <p:cNvSpPr>
            <a:spLocks noGrp="1"/>
          </p:cNvSpPr>
          <p:nvPr>
            <p:ph type="body" sz="quarter" idx="60" hasCustomPrompt="1"/>
          </p:nvPr>
        </p:nvSpPr>
        <p:spPr>
          <a:xfrm>
            <a:off x="13007930" y="5107981"/>
            <a:ext cx="1095375" cy="477837"/>
          </a:xfrm>
        </p:spPr>
        <p:txBody>
          <a:bodyPr/>
          <a:lstStyle>
            <a:lvl3pPr algn="ctr">
              <a:defRPr/>
            </a:lvl3pPr>
          </a:lstStyle>
          <a:p>
            <a:pPr lvl="2"/>
            <a:r>
              <a:rPr lang="en-GB" dirty="0"/>
              <a:t>Third level</a:t>
            </a:r>
          </a:p>
        </p:txBody>
      </p:sp>
      <p:sp>
        <p:nvSpPr>
          <p:cNvPr id="96" name="Content Placeholder 6">
            <a:extLst>
              <a:ext uri="{FF2B5EF4-FFF2-40B4-BE49-F238E27FC236}">
                <a16:creationId xmlns:a16="http://schemas.microsoft.com/office/drawing/2014/main" id="{821DFC8E-5444-0990-EDD9-DDD33132341E}"/>
              </a:ext>
            </a:extLst>
          </p:cNvPr>
          <p:cNvSpPr>
            <a:spLocks noGrp="1"/>
          </p:cNvSpPr>
          <p:nvPr>
            <p:ph sz="quarter" idx="61"/>
          </p:nvPr>
        </p:nvSpPr>
        <p:spPr>
          <a:xfrm>
            <a:off x="11252602" y="1352794"/>
            <a:ext cx="4593128" cy="4261585"/>
          </a:xfrm>
          <a:prstGeom prst="rect">
            <a:avLst/>
          </a:prstGeom>
          <a:ln w="28575">
            <a:gradFill flip="none" rotWithShape="1">
              <a:gsLst>
                <a:gs pos="21000">
                  <a:srgbClr val="3DB876"/>
                </a:gs>
                <a:gs pos="100000">
                  <a:srgbClr val="FFD600"/>
                </a:gs>
              </a:gsLst>
              <a:lin ang="18900000" scaled="1"/>
              <a:tileRect/>
            </a:gradFill>
          </a:ln>
        </p:spPr>
        <p:txBody>
          <a:bodyPr tIns="396000">
            <a:normAutofit/>
          </a:bodyPr>
          <a:lstStyle>
            <a:lvl1pPr algn="ctr">
              <a:defRPr sz="2000"/>
            </a:lvl1pPr>
            <a:lvl2pPr algn="ctr">
              <a:defRPr/>
            </a:lvl2pPr>
            <a:lvl3pPr algn="ctr">
              <a:defRPr/>
            </a:lvl3pPr>
            <a:lvl4pPr algn="ctr">
              <a:defRPr/>
            </a:lvl4pPr>
            <a:lvl5pPr algn="ctr">
              <a:defRPr/>
            </a:lvl5pPr>
          </a:lstStyle>
          <a:p>
            <a:pPr lvl="0"/>
            <a:r>
              <a:rPr lang="en-GB" dirty="0"/>
              <a:t>Click</a:t>
            </a:r>
            <a:endParaRPr lang="en-US" dirty="0"/>
          </a:p>
        </p:txBody>
      </p:sp>
      <p:sp>
        <p:nvSpPr>
          <p:cNvPr id="42" name="Slide Number Placeholder 5">
            <a:extLst>
              <a:ext uri="{FF2B5EF4-FFF2-40B4-BE49-F238E27FC236}">
                <a16:creationId xmlns:a16="http://schemas.microsoft.com/office/drawing/2014/main" id="{7F987BB9-CFD0-5E66-EF4B-DD086CDDAE8B}"/>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dirty="0"/>
          </a:p>
        </p:txBody>
      </p:sp>
    </p:spTree>
    <p:extLst>
      <p:ext uri="{BB962C8B-B14F-4D97-AF65-F5344CB8AC3E}">
        <p14:creationId xmlns:p14="http://schemas.microsoft.com/office/powerpoint/2010/main" val="41743730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Title and Content_simpl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1858" y="1445908"/>
            <a:ext cx="9981697" cy="728133"/>
          </a:xfrm>
        </p:spPr>
        <p:txBody>
          <a:bodyPr/>
          <a:lstStyle/>
          <a:p>
            <a:r>
              <a:rPr lang="en-GB" dirty="0"/>
              <a:t>Click to edit Master title style</a:t>
            </a:r>
            <a:endParaRPr lang="en-US" dirty="0"/>
          </a:p>
        </p:txBody>
      </p:sp>
      <p:sp>
        <p:nvSpPr>
          <p:cNvPr id="5" name="Footer Placeholder 4"/>
          <p:cNvSpPr>
            <a:spLocks noGrp="1"/>
          </p:cNvSpPr>
          <p:nvPr>
            <p:ph type="ftr" sz="quarter" idx="11"/>
          </p:nvPr>
        </p:nvSpPr>
        <p:spPr>
          <a:xfrm>
            <a:off x="10393555" y="680297"/>
            <a:ext cx="5213782" cy="486833"/>
          </a:xfrm>
        </p:spPr>
        <p:txBody>
          <a:bodyPr/>
          <a:lstStyle/>
          <a:p>
            <a:r>
              <a:rPr lang="en-US" dirty="0"/>
              <a:t>Sustainability  |</a:t>
            </a:r>
          </a:p>
        </p:txBody>
      </p:sp>
      <p:sp>
        <p:nvSpPr>
          <p:cNvPr id="38" name="Content Placeholder 6">
            <a:extLst>
              <a:ext uri="{FF2B5EF4-FFF2-40B4-BE49-F238E27FC236}">
                <a16:creationId xmlns:a16="http://schemas.microsoft.com/office/drawing/2014/main" id="{2665C20B-909B-4DC8-9885-04990A5D0350}"/>
              </a:ext>
            </a:extLst>
          </p:cNvPr>
          <p:cNvSpPr>
            <a:spLocks noGrp="1"/>
          </p:cNvSpPr>
          <p:nvPr>
            <p:ph sz="quarter" idx="40"/>
          </p:nvPr>
        </p:nvSpPr>
        <p:spPr>
          <a:xfrm>
            <a:off x="5806464" y="6300944"/>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39" name="Content Placeholder 6">
            <a:extLst>
              <a:ext uri="{FF2B5EF4-FFF2-40B4-BE49-F238E27FC236}">
                <a16:creationId xmlns:a16="http://schemas.microsoft.com/office/drawing/2014/main" id="{AFCC6EA3-8AC0-8391-694C-285B2305984E}"/>
              </a:ext>
            </a:extLst>
          </p:cNvPr>
          <p:cNvSpPr>
            <a:spLocks noGrp="1"/>
          </p:cNvSpPr>
          <p:nvPr>
            <p:ph sz="quarter" idx="41"/>
          </p:nvPr>
        </p:nvSpPr>
        <p:spPr>
          <a:xfrm>
            <a:off x="8383851" y="6261232"/>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41" name="Text Placeholder 14">
            <a:extLst>
              <a:ext uri="{FF2B5EF4-FFF2-40B4-BE49-F238E27FC236}">
                <a16:creationId xmlns:a16="http://schemas.microsoft.com/office/drawing/2014/main" id="{42BE7498-09B7-D49D-E531-D8F9EBB4B1E7}"/>
              </a:ext>
            </a:extLst>
          </p:cNvPr>
          <p:cNvSpPr>
            <a:spLocks noGrp="1"/>
          </p:cNvSpPr>
          <p:nvPr>
            <p:ph type="body" sz="quarter" idx="42" hasCustomPrompt="1"/>
          </p:nvPr>
        </p:nvSpPr>
        <p:spPr>
          <a:xfrm>
            <a:off x="5849889" y="7608292"/>
            <a:ext cx="1095375" cy="477837"/>
          </a:xfrm>
        </p:spPr>
        <p:txBody>
          <a:bodyPr/>
          <a:lstStyle>
            <a:lvl3pPr algn="ctr">
              <a:defRPr/>
            </a:lvl3pPr>
          </a:lstStyle>
          <a:p>
            <a:pPr lvl="2"/>
            <a:r>
              <a:rPr lang="en-GB" dirty="0"/>
              <a:t>Third level</a:t>
            </a:r>
          </a:p>
        </p:txBody>
      </p:sp>
      <p:sp>
        <p:nvSpPr>
          <p:cNvPr id="65" name="Text Placeholder 14">
            <a:extLst>
              <a:ext uri="{FF2B5EF4-FFF2-40B4-BE49-F238E27FC236}">
                <a16:creationId xmlns:a16="http://schemas.microsoft.com/office/drawing/2014/main" id="{03811367-FE27-ECFE-C386-9265B1434F58}"/>
              </a:ext>
            </a:extLst>
          </p:cNvPr>
          <p:cNvSpPr>
            <a:spLocks noGrp="1"/>
          </p:cNvSpPr>
          <p:nvPr>
            <p:ph type="body" sz="quarter" idx="43" hasCustomPrompt="1"/>
          </p:nvPr>
        </p:nvSpPr>
        <p:spPr>
          <a:xfrm>
            <a:off x="8479456" y="7513913"/>
            <a:ext cx="1095375" cy="477837"/>
          </a:xfrm>
        </p:spPr>
        <p:txBody>
          <a:bodyPr/>
          <a:lstStyle>
            <a:lvl3pPr algn="ctr">
              <a:defRPr/>
            </a:lvl3pPr>
          </a:lstStyle>
          <a:p>
            <a:pPr lvl="2"/>
            <a:r>
              <a:rPr lang="en-GB" dirty="0"/>
              <a:t>Third level</a:t>
            </a:r>
          </a:p>
        </p:txBody>
      </p:sp>
      <p:cxnSp>
        <p:nvCxnSpPr>
          <p:cNvPr id="76" name="Straight Arrow Connector 75">
            <a:extLst>
              <a:ext uri="{FF2B5EF4-FFF2-40B4-BE49-F238E27FC236}">
                <a16:creationId xmlns:a16="http://schemas.microsoft.com/office/drawing/2014/main" id="{5C5704CB-CDF6-0680-7A0F-6BD1159D996A}"/>
              </a:ext>
            </a:extLst>
          </p:cNvPr>
          <p:cNvCxnSpPr>
            <a:cxnSpLocks/>
          </p:cNvCxnSpPr>
          <p:nvPr userDrawn="1"/>
        </p:nvCxnSpPr>
        <p:spPr>
          <a:xfrm>
            <a:off x="7243763" y="6889001"/>
            <a:ext cx="1031185" cy="0"/>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77" name="Text Placeholder 29">
            <a:extLst>
              <a:ext uri="{FF2B5EF4-FFF2-40B4-BE49-F238E27FC236}">
                <a16:creationId xmlns:a16="http://schemas.microsoft.com/office/drawing/2014/main" id="{73B1CE35-BD5B-FF1B-1D6F-E2D84F200CFC}"/>
              </a:ext>
            </a:extLst>
          </p:cNvPr>
          <p:cNvSpPr>
            <a:spLocks noGrp="1"/>
          </p:cNvSpPr>
          <p:nvPr>
            <p:ph type="body" sz="quarter" idx="48" hasCustomPrompt="1"/>
          </p:nvPr>
        </p:nvSpPr>
        <p:spPr>
          <a:xfrm>
            <a:off x="6700994" y="4463666"/>
            <a:ext cx="2170563" cy="1553352"/>
          </a:xfrm>
        </p:spPr>
        <p:txBody>
          <a:bodyPr/>
          <a:lstStyle>
            <a:lvl3pPr algn="ctr">
              <a:defRPr/>
            </a:lvl3pPr>
          </a:lstStyle>
          <a:p>
            <a:pPr lvl="2"/>
            <a:r>
              <a:rPr lang="en-GB" dirty="0"/>
              <a:t>Third level</a:t>
            </a:r>
          </a:p>
        </p:txBody>
      </p:sp>
      <p:sp>
        <p:nvSpPr>
          <p:cNvPr id="78" name="Content Placeholder 6">
            <a:extLst>
              <a:ext uri="{FF2B5EF4-FFF2-40B4-BE49-F238E27FC236}">
                <a16:creationId xmlns:a16="http://schemas.microsoft.com/office/drawing/2014/main" id="{6C5EB8DC-5360-CE76-274B-BB58171ECFE7}"/>
              </a:ext>
            </a:extLst>
          </p:cNvPr>
          <p:cNvSpPr>
            <a:spLocks noGrp="1"/>
          </p:cNvSpPr>
          <p:nvPr>
            <p:ph sz="quarter" idx="49"/>
          </p:nvPr>
        </p:nvSpPr>
        <p:spPr>
          <a:xfrm>
            <a:off x="5049226" y="3829207"/>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79" name="Text Placeholder 14">
            <a:extLst>
              <a:ext uri="{FF2B5EF4-FFF2-40B4-BE49-F238E27FC236}">
                <a16:creationId xmlns:a16="http://schemas.microsoft.com/office/drawing/2014/main" id="{6376B28D-25C1-9520-9A0F-6D617E298E68}"/>
              </a:ext>
            </a:extLst>
          </p:cNvPr>
          <p:cNvSpPr>
            <a:spLocks noGrp="1"/>
          </p:cNvSpPr>
          <p:nvPr>
            <p:ph type="body" sz="quarter" idx="50" hasCustomPrompt="1"/>
          </p:nvPr>
        </p:nvSpPr>
        <p:spPr>
          <a:xfrm>
            <a:off x="5092651" y="5136555"/>
            <a:ext cx="1095375" cy="477837"/>
          </a:xfrm>
        </p:spPr>
        <p:txBody>
          <a:bodyPr/>
          <a:lstStyle>
            <a:lvl3pPr algn="ctr">
              <a:defRPr/>
            </a:lvl3pPr>
          </a:lstStyle>
          <a:p>
            <a:pPr lvl="2"/>
            <a:r>
              <a:rPr lang="en-GB" dirty="0"/>
              <a:t>Third level</a:t>
            </a:r>
          </a:p>
        </p:txBody>
      </p:sp>
      <p:sp>
        <p:nvSpPr>
          <p:cNvPr id="80" name="Content Placeholder 6">
            <a:extLst>
              <a:ext uri="{FF2B5EF4-FFF2-40B4-BE49-F238E27FC236}">
                <a16:creationId xmlns:a16="http://schemas.microsoft.com/office/drawing/2014/main" id="{08096E47-C25E-DDF7-2F0C-8BA748B68447}"/>
              </a:ext>
            </a:extLst>
          </p:cNvPr>
          <p:cNvSpPr>
            <a:spLocks noGrp="1"/>
          </p:cNvSpPr>
          <p:nvPr>
            <p:ph sz="quarter" idx="51"/>
          </p:nvPr>
        </p:nvSpPr>
        <p:spPr>
          <a:xfrm>
            <a:off x="9206892" y="3829207"/>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81" name="Text Placeholder 14">
            <a:extLst>
              <a:ext uri="{FF2B5EF4-FFF2-40B4-BE49-F238E27FC236}">
                <a16:creationId xmlns:a16="http://schemas.microsoft.com/office/drawing/2014/main" id="{6EB83CC1-40CC-71C2-2AC7-13057919404E}"/>
              </a:ext>
            </a:extLst>
          </p:cNvPr>
          <p:cNvSpPr>
            <a:spLocks noGrp="1"/>
          </p:cNvSpPr>
          <p:nvPr>
            <p:ph type="body" sz="quarter" idx="52" hasCustomPrompt="1"/>
          </p:nvPr>
        </p:nvSpPr>
        <p:spPr>
          <a:xfrm>
            <a:off x="9250317" y="5136555"/>
            <a:ext cx="1095375" cy="477837"/>
          </a:xfrm>
        </p:spPr>
        <p:txBody>
          <a:bodyPr/>
          <a:lstStyle>
            <a:lvl3pPr algn="ctr">
              <a:defRPr/>
            </a:lvl3pPr>
          </a:lstStyle>
          <a:p>
            <a:pPr lvl="2"/>
            <a:r>
              <a:rPr lang="en-GB" dirty="0"/>
              <a:t>Third level</a:t>
            </a:r>
          </a:p>
        </p:txBody>
      </p:sp>
      <p:sp>
        <p:nvSpPr>
          <p:cNvPr id="83" name="Content Placeholder 6">
            <a:extLst>
              <a:ext uri="{FF2B5EF4-FFF2-40B4-BE49-F238E27FC236}">
                <a16:creationId xmlns:a16="http://schemas.microsoft.com/office/drawing/2014/main" id="{2F047CC8-875D-4148-0A71-DFF145E98F19}"/>
              </a:ext>
            </a:extLst>
          </p:cNvPr>
          <p:cNvSpPr>
            <a:spLocks noGrp="1"/>
          </p:cNvSpPr>
          <p:nvPr>
            <p:ph sz="quarter" idx="53"/>
          </p:nvPr>
        </p:nvSpPr>
        <p:spPr>
          <a:xfrm>
            <a:off x="7120917" y="2300445"/>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84" name="Text Placeholder 14">
            <a:extLst>
              <a:ext uri="{FF2B5EF4-FFF2-40B4-BE49-F238E27FC236}">
                <a16:creationId xmlns:a16="http://schemas.microsoft.com/office/drawing/2014/main" id="{3A6B629C-496F-30EB-10B7-0F823CD79485}"/>
              </a:ext>
            </a:extLst>
          </p:cNvPr>
          <p:cNvSpPr>
            <a:spLocks noGrp="1"/>
          </p:cNvSpPr>
          <p:nvPr>
            <p:ph type="body" sz="quarter" idx="54" hasCustomPrompt="1"/>
          </p:nvPr>
        </p:nvSpPr>
        <p:spPr>
          <a:xfrm>
            <a:off x="7164342" y="3607793"/>
            <a:ext cx="1095375" cy="477837"/>
          </a:xfrm>
        </p:spPr>
        <p:txBody>
          <a:bodyPr/>
          <a:lstStyle>
            <a:lvl3pPr algn="ctr">
              <a:defRPr/>
            </a:lvl3pPr>
          </a:lstStyle>
          <a:p>
            <a:pPr lvl="2"/>
            <a:r>
              <a:rPr lang="en-GB" dirty="0"/>
              <a:t>Third level</a:t>
            </a:r>
          </a:p>
        </p:txBody>
      </p:sp>
      <p:cxnSp>
        <p:nvCxnSpPr>
          <p:cNvPr id="85" name="Straight Arrow Connector 84">
            <a:extLst>
              <a:ext uri="{FF2B5EF4-FFF2-40B4-BE49-F238E27FC236}">
                <a16:creationId xmlns:a16="http://schemas.microsoft.com/office/drawing/2014/main" id="{F90F8C93-9395-15E4-CDEA-A23A967FDDD1}"/>
              </a:ext>
            </a:extLst>
          </p:cNvPr>
          <p:cNvCxnSpPr>
            <a:cxnSpLocks/>
          </p:cNvCxnSpPr>
          <p:nvPr userDrawn="1"/>
        </p:nvCxnSpPr>
        <p:spPr>
          <a:xfrm flipV="1">
            <a:off x="9286876" y="5458047"/>
            <a:ext cx="225719" cy="745154"/>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06FDEF80-4B28-9C0E-4153-0AC297588123}"/>
              </a:ext>
            </a:extLst>
          </p:cNvPr>
          <p:cNvCxnSpPr>
            <a:cxnSpLocks/>
          </p:cNvCxnSpPr>
          <p:nvPr userDrawn="1"/>
        </p:nvCxnSpPr>
        <p:spPr>
          <a:xfrm>
            <a:off x="5999562" y="5485102"/>
            <a:ext cx="225719" cy="745154"/>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3E343168-A891-86F0-A02B-06B4403428B5}"/>
              </a:ext>
            </a:extLst>
          </p:cNvPr>
          <p:cNvCxnSpPr>
            <a:cxnSpLocks/>
          </p:cNvCxnSpPr>
          <p:nvPr userDrawn="1"/>
        </p:nvCxnSpPr>
        <p:spPr>
          <a:xfrm flipH="1">
            <a:off x="6298187" y="3358590"/>
            <a:ext cx="778807" cy="568853"/>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EBD3ED41-73E6-AF8F-EBDD-02EE0F43CF26}"/>
              </a:ext>
            </a:extLst>
          </p:cNvPr>
          <p:cNvCxnSpPr>
            <a:cxnSpLocks/>
          </p:cNvCxnSpPr>
          <p:nvPr userDrawn="1"/>
        </p:nvCxnSpPr>
        <p:spPr>
          <a:xfrm>
            <a:off x="8403434" y="3358590"/>
            <a:ext cx="778807" cy="568853"/>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21" name="Slide Number Placeholder 5">
            <a:extLst>
              <a:ext uri="{FF2B5EF4-FFF2-40B4-BE49-F238E27FC236}">
                <a16:creationId xmlns:a16="http://schemas.microsoft.com/office/drawing/2014/main" id="{4C6125DC-8F08-40AC-205B-842D9D73D263}"/>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dirty="0"/>
          </a:p>
        </p:txBody>
      </p:sp>
    </p:spTree>
    <p:extLst>
      <p:ext uri="{BB962C8B-B14F-4D97-AF65-F5344CB8AC3E}">
        <p14:creationId xmlns:p14="http://schemas.microsoft.com/office/powerpoint/2010/main" val="3840368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Title and Content_simpl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1858" y="1445908"/>
            <a:ext cx="9981697" cy="728133"/>
          </a:xfrm>
        </p:spPr>
        <p:txBody>
          <a:bodyPr/>
          <a:lstStyle/>
          <a:p>
            <a:r>
              <a:rPr lang="en-GB" dirty="0"/>
              <a:t>Click to edit Master title style</a:t>
            </a:r>
            <a:endParaRPr lang="en-US" dirty="0"/>
          </a:p>
        </p:txBody>
      </p:sp>
      <p:sp>
        <p:nvSpPr>
          <p:cNvPr id="5" name="Footer Placeholder 4"/>
          <p:cNvSpPr>
            <a:spLocks noGrp="1"/>
          </p:cNvSpPr>
          <p:nvPr>
            <p:ph type="ftr" sz="quarter" idx="11"/>
          </p:nvPr>
        </p:nvSpPr>
        <p:spPr>
          <a:xfrm>
            <a:off x="10393555" y="680297"/>
            <a:ext cx="5213782" cy="486833"/>
          </a:xfrm>
        </p:spPr>
        <p:txBody>
          <a:bodyPr/>
          <a:lstStyle/>
          <a:p>
            <a:r>
              <a:rPr lang="en-US" dirty="0"/>
              <a:t>Sustainability  |</a:t>
            </a:r>
          </a:p>
        </p:txBody>
      </p:sp>
      <p:sp>
        <p:nvSpPr>
          <p:cNvPr id="38" name="Content Placeholder 6">
            <a:extLst>
              <a:ext uri="{FF2B5EF4-FFF2-40B4-BE49-F238E27FC236}">
                <a16:creationId xmlns:a16="http://schemas.microsoft.com/office/drawing/2014/main" id="{2665C20B-909B-4DC8-9885-04990A5D0350}"/>
              </a:ext>
            </a:extLst>
          </p:cNvPr>
          <p:cNvSpPr>
            <a:spLocks noGrp="1"/>
          </p:cNvSpPr>
          <p:nvPr>
            <p:ph sz="quarter" idx="40"/>
          </p:nvPr>
        </p:nvSpPr>
        <p:spPr>
          <a:xfrm>
            <a:off x="5806464" y="6300944"/>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39" name="Content Placeholder 6">
            <a:extLst>
              <a:ext uri="{FF2B5EF4-FFF2-40B4-BE49-F238E27FC236}">
                <a16:creationId xmlns:a16="http://schemas.microsoft.com/office/drawing/2014/main" id="{AFCC6EA3-8AC0-8391-694C-285B2305984E}"/>
              </a:ext>
            </a:extLst>
          </p:cNvPr>
          <p:cNvSpPr>
            <a:spLocks noGrp="1"/>
          </p:cNvSpPr>
          <p:nvPr>
            <p:ph sz="quarter" idx="41"/>
          </p:nvPr>
        </p:nvSpPr>
        <p:spPr>
          <a:xfrm>
            <a:off x="8383851" y="6261232"/>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41" name="Text Placeholder 14">
            <a:extLst>
              <a:ext uri="{FF2B5EF4-FFF2-40B4-BE49-F238E27FC236}">
                <a16:creationId xmlns:a16="http://schemas.microsoft.com/office/drawing/2014/main" id="{42BE7498-09B7-D49D-E531-D8F9EBB4B1E7}"/>
              </a:ext>
            </a:extLst>
          </p:cNvPr>
          <p:cNvSpPr>
            <a:spLocks noGrp="1"/>
          </p:cNvSpPr>
          <p:nvPr>
            <p:ph type="body" sz="quarter" idx="42" hasCustomPrompt="1"/>
          </p:nvPr>
        </p:nvSpPr>
        <p:spPr>
          <a:xfrm>
            <a:off x="5849889" y="7608292"/>
            <a:ext cx="1095375" cy="477837"/>
          </a:xfrm>
        </p:spPr>
        <p:txBody>
          <a:bodyPr/>
          <a:lstStyle>
            <a:lvl3pPr algn="ctr">
              <a:defRPr/>
            </a:lvl3pPr>
          </a:lstStyle>
          <a:p>
            <a:pPr lvl="2"/>
            <a:r>
              <a:rPr lang="en-GB" dirty="0"/>
              <a:t>Third level</a:t>
            </a:r>
          </a:p>
        </p:txBody>
      </p:sp>
      <p:sp>
        <p:nvSpPr>
          <p:cNvPr id="65" name="Text Placeholder 14">
            <a:extLst>
              <a:ext uri="{FF2B5EF4-FFF2-40B4-BE49-F238E27FC236}">
                <a16:creationId xmlns:a16="http://schemas.microsoft.com/office/drawing/2014/main" id="{03811367-FE27-ECFE-C386-9265B1434F58}"/>
              </a:ext>
            </a:extLst>
          </p:cNvPr>
          <p:cNvSpPr>
            <a:spLocks noGrp="1"/>
          </p:cNvSpPr>
          <p:nvPr>
            <p:ph type="body" sz="quarter" idx="43" hasCustomPrompt="1"/>
          </p:nvPr>
        </p:nvSpPr>
        <p:spPr>
          <a:xfrm>
            <a:off x="8479456" y="7513913"/>
            <a:ext cx="1095375" cy="477837"/>
          </a:xfrm>
        </p:spPr>
        <p:txBody>
          <a:bodyPr/>
          <a:lstStyle>
            <a:lvl3pPr algn="ctr">
              <a:defRPr/>
            </a:lvl3pPr>
          </a:lstStyle>
          <a:p>
            <a:pPr lvl="2"/>
            <a:r>
              <a:rPr lang="en-GB" dirty="0"/>
              <a:t>Third level</a:t>
            </a:r>
          </a:p>
        </p:txBody>
      </p:sp>
      <p:cxnSp>
        <p:nvCxnSpPr>
          <p:cNvPr id="76" name="Straight Arrow Connector 75">
            <a:extLst>
              <a:ext uri="{FF2B5EF4-FFF2-40B4-BE49-F238E27FC236}">
                <a16:creationId xmlns:a16="http://schemas.microsoft.com/office/drawing/2014/main" id="{5C5704CB-CDF6-0680-7A0F-6BD1159D996A}"/>
              </a:ext>
            </a:extLst>
          </p:cNvPr>
          <p:cNvCxnSpPr>
            <a:cxnSpLocks/>
          </p:cNvCxnSpPr>
          <p:nvPr userDrawn="1"/>
        </p:nvCxnSpPr>
        <p:spPr>
          <a:xfrm>
            <a:off x="7243763" y="6889001"/>
            <a:ext cx="1031185" cy="0"/>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77" name="Text Placeholder 29">
            <a:extLst>
              <a:ext uri="{FF2B5EF4-FFF2-40B4-BE49-F238E27FC236}">
                <a16:creationId xmlns:a16="http://schemas.microsoft.com/office/drawing/2014/main" id="{73B1CE35-BD5B-FF1B-1D6F-E2D84F200CFC}"/>
              </a:ext>
            </a:extLst>
          </p:cNvPr>
          <p:cNvSpPr>
            <a:spLocks noGrp="1"/>
          </p:cNvSpPr>
          <p:nvPr>
            <p:ph type="body" sz="quarter" idx="48" hasCustomPrompt="1"/>
          </p:nvPr>
        </p:nvSpPr>
        <p:spPr>
          <a:xfrm>
            <a:off x="6700994" y="4463666"/>
            <a:ext cx="2170563" cy="1553352"/>
          </a:xfrm>
        </p:spPr>
        <p:txBody>
          <a:bodyPr/>
          <a:lstStyle>
            <a:lvl3pPr algn="ctr">
              <a:defRPr/>
            </a:lvl3pPr>
          </a:lstStyle>
          <a:p>
            <a:pPr lvl="2"/>
            <a:r>
              <a:rPr lang="en-GB" dirty="0"/>
              <a:t>Third level</a:t>
            </a:r>
          </a:p>
        </p:txBody>
      </p:sp>
      <p:sp>
        <p:nvSpPr>
          <p:cNvPr id="78" name="Content Placeholder 6">
            <a:extLst>
              <a:ext uri="{FF2B5EF4-FFF2-40B4-BE49-F238E27FC236}">
                <a16:creationId xmlns:a16="http://schemas.microsoft.com/office/drawing/2014/main" id="{6C5EB8DC-5360-CE76-274B-BB58171ECFE7}"/>
              </a:ext>
            </a:extLst>
          </p:cNvPr>
          <p:cNvSpPr>
            <a:spLocks noGrp="1"/>
          </p:cNvSpPr>
          <p:nvPr>
            <p:ph sz="quarter" idx="49"/>
          </p:nvPr>
        </p:nvSpPr>
        <p:spPr>
          <a:xfrm>
            <a:off x="5049226" y="3829207"/>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79" name="Text Placeholder 14">
            <a:extLst>
              <a:ext uri="{FF2B5EF4-FFF2-40B4-BE49-F238E27FC236}">
                <a16:creationId xmlns:a16="http://schemas.microsoft.com/office/drawing/2014/main" id="{6376B28D-25C1-9520-9A0F-6D617E298E68}"/>
              </a:ext>
            </a:extLst>
          </p:cNvPr>
          <p:cNvSpPr>
            <a:spLocks noGrp="1"/>
          </p:cNvSpPr>
          <p:nvPr>
            <p:ph type="body" sz="quarter" idx="50" hasCustomPrompt="1"/>
          </p:nvPr>
        </p:nvSpPr>
        <p:spPr>
          <a:xfrm>
            <a:off x="5092651" y="5136555"/>
            <a:ext cx="1095375" cy="477837"/>
          </a:xfrm>
        </p:spPr>
        <p:txBody>
          <a:bodyPr/>
          <a:lstStyle>
            <a:lvl3pPr algn="ctr">
              <a:defRPr/>
            </a:lvl3pPr>
          </a:lstStyle>
          <a:p>
            <a:pPr lvl="2"/>
            <a:r>
              <a:rPr lang="en-GB" dirty="0"/>
              <a:t>Third level</a:t>
            </a:r>
          </a:p>
        </p:txBody>
      </p:sp>
      <p:sp>
        <p:nvSpPr>
          <p:cNvPr id="80" name="Content Placeholder 6">
            <a:extLst>
              <a:ext uri="{FF2B5EF4-FFF2-40B4-BE49-F238E27FC236}">
                <a16:creationId xmlns:a16="http://schemas.microsoft.com/office/drawing/2014/main" id="{08096E47-C25E-DDF7-2F0C-8BA748B68447}"/>
              </a:ext>
            </a:extLst>
          </p:cNvPr>
          <p:cNvSpPr>
            <a:spLocks noGrp="1"/>
          </p:cNvSpPr>
          <p:nvPr>
            <p:ph sz="quarter" idx="51"/>
          </p:nvPr>
        </p:nvSpPr>
        <p:spPr>
          <a:xfrm>
            <a:off x="9206892" y="3829207"/>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81" name="Text Placeholder 14">
            <a:extLst>
              <a:ext uri="{FF2B5EF4-FFF2-40B4-BE49-F238E27FC236}">
                <a16:creationId xmlns:a16="http://schemas.microsoft.com/office/drawing/2014/main" id="{6EB83CC1-40CC-71C2-2AC7-13057919404E}"/>
              </a:ext>
            </a:extLst>
          </p:cNvPr>
          <p:cNvSpPr>
            <a:spLocks noGrp="1"/>
          </p:cNvSpPr>
          <p:nvPr>
            <p:ph type="body" sz="quarter" idx="52" hasCustomPrompt="1"/>
          </p:nvPr>
        </p:nvSpPr>
        <p:spPr>
          <a:xfrm>
            <a:off x="9250317" y="5136555"/>
            <a:ext cx="1095375" cy="477837"/>
          </a:xfrm>
        </p:spPr>
        <p:txBody>
          <a:bodyPr/>
          <a:lstStyle>
            <a:lvl3pPr algn="ctr">
              <a:defRPr/>
            </a:lvl3pPr>
          </a:lstStyle>
          <a:p>
            <a:pPr lvl="2"/>
            <a:r>
              <a:rPr lang="en-GB" dirty="0"/>
              <a:t>Third level</a:t>
            </a:r>
          </a:p>
        </p:txBody>
      </p:sp>
      <p:sp>
        <p:nvSpPr>
          <p:cNvPr id="83" name="Content Placeholder 6">
            <a:extLst>
              <a:ext uri="{FF2B5EF4-FFF2-40B4-BE49-F238E27FC236}">
                <a16:creationId xmlns:a16="http://schemas.microsoft.com/office/drawing/2014/main" id="{2F047CC8-875D-4148-0A71-DFF145E98F19}"/>
              </a:ext>
            </a:extLst>
          </p:cNvPr>
          <p:cNvSpPr>
            <a:spLocks noGrp="1"/>
          </p:cNvSpPr>
          <p:nvPr>
            <p:ph sz="quarter" idx="53"/>
          </p:nvPr>
        </p:nvSpPr>
        <p:spPr>
          <a:xfrm>
            <a:off x="7120917" y="2300445"/>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84" name="Text Placeholder 14">
            <a:extLst>
              <a:ext uri="{FF2B5EF4-FFF2-40B4-BE49-F238E27FC236}">
                <a16:creationId xmlns:a16="http://schemas.microsoft.com/office/drawing/2014/main" id="{3A6B629C-496F-30EB-10B7-0F823CD79485}"/>
              </a:ext>
            </a:extLst>
          </p:cNvPr>
          <p:cNvSpPr>
            <a:spLocks noGrp="1"/>
          </p:cNvSpPr>
          <p:nvPr>
            <p:ph type="body" sz="quarter" idx="54" hasCustomPrompt="1"/>
          </p:nvPr>
        </p:nvSpPr>
        <p:spPr>
          <a:xfrm>
            <a:off x="7164342" y="3607793"/>
            <a:ext cx="1095375" cy="477837"/>
          </a:xfrm>
        </p:spPr>
        <p:txBody>
          <a:bodyPr/>
          <a:lstStyle>
            <a:lvl3pPr algn="ctr">
              <a:defRPr/>
            </a:lvl3pPr>
          </a:lstStyle>
          <a:p>
            <a:pPr lvl="2"/>
            <a:r>
              <a:rPr lang="en-GB" dirty="0"/>
              <a:t>Third level</a:t>
            </a:r>
          </a:p>
        </p:txBody>
      </p:sp>
      <p:cxnSp>
        <p:nvCxnSpPr>
          <p:cNvPr id="85" name="Straight Arrow Connector 84">
            <a:extLst>
              <a:ext uri="{FF2B5EF4-FFF2-40B4-BE49-F238E27FC236}">
                <a16:creationId xmlns:a16="http://schemas.microsoft.com/office/drawing/2014/main" id="{F90F8C93-9395-15E4-CDEA-A23A967FDDD1}"/>
              </a:ext>
            </a:extLst>
          </p:cNvPr>
          <p:cNvCxnSpPr>
            <a:cxnSpLocks/>
          </p:cNvCxnSpPr>
          <p:nvPr userDrawn="1"/>
        </p:nvCxnSpPr>
        <p:spPr>
          <a:xfrm flipV="1">
            <a:off x="9286876" y="5458047"/>
            <a:ext cx="225719" cy="745154"/>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06FDEF80-4B28-9C0E-4153-0AC297588123}"/>
              </a:ext>
            </a:extLst>
          </p:cNvPr>
          <p:cNvCxnSpPr>
            <a:cxnSpLocks/>
          </p:cNvCxnSpPr>
          <p:nvPr userDrawn="1"/>
        </p:nvCxnSpPr>
        <p:spPr>
          <a:xfrm>
            <a:off x="5999562" y="5485102"/>
            <a:ext cx="225719" cy="745154"/>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3E343168-A891-86F0-A02B-06B4403428B5}"/>
              </a:ext>
            </a:extLst>
          </p:cNvPr>
          <p:cNvCxnSpPr>
            <a:cxnSpLocks/>
          </p:cNvCxnSpPr>
          <p:nvPr userDrawn="1"/>
        </p:nvCxnSpPr>
        <p:spPr>
          <a:xfrm flipH="1">
            <a:off x="6298187" y="3358590"/>
            <a:ext cx="778807" cy="568853"/>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EBD3ED41-73E6-AF8F-EBDD-02EE0F43CF26}"/>
              </a:ext>
            </a:extLst>
          </p:cNvPr>
          <p:cNvCxnSpPr>
            <a:cxnSpLocks/>
          </p:cNvCxnSpPr>
          <p:nvPr userDrawn="1"/>
        </p:nvCxnSpPr>
        <p:spPr>
          <a:xfrm>
            <a:off x="8403434" y="3358590"/>
            <a:ext cx="778807" cy="568853"/>
          </a:xfrm>
          <a:prstGeom prst="straightConnector1">
            <a:avLst/>
          </a:prstGeom>
          <a:ln w="15875">
            <a:solidFill>
              <a:schemeClr val="tx1"/>
            </a:solidFill>
            <a:prstDash val="solid"/>
            <a:headEnd type="arrow"/>
            <a:tailEnd type="none"/>
          </a:ln>
        </p:spPr>
        <p:style>
          <a:lnRef idx="1">
            <a:schemeClr val="accent1"/>
          </a:lnRef>
          <a:fillRef idx="0">
            <a:schemeClr val="accent1"/>
          </a:fillRef>
          <a:effectRef idx="0">
            <a:schemeClr val="accent1"/>
          </a:effectRef>
          <a:fontRef idx="minor">
            <a:schemeClr val="tx1"/>
          </a:fontRef>
        </p:style>
      </p:cxnSp>
      <p:sp>
        <p:nvSpPr>
          <p:cNvPr id="21" name="Slide Number Placeholder 5">
            <a:extLst>
              <a:ext uri="{FF2B5EF4-FFF2-40B4-BE49-F238E27FC236}">
                <a16:creationId xmlns:a16="http://schemas.microsoft.com/office/drawing/2014/main" id="{4C6125DC-8F08-40AC-205B-842D9D73D263}"/>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dirty="0"/>
          </a:p>
        </p:txBody>
      </p:sp>
    </p:spTree>
    <p:extLst>
      <p:ext uri="{BB962C8B-B14F-4D97-AF65-F5344CB8AC3E}">
        <p14:creationId xmlns:p14="http://schemas.microsoft.com/office/powerpoint/2010/main" val="13691157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22FB7060-D8FA-C6EA-E860-5E4F4C69EA5B}"/>
              </a:ext>
            </a:extLst>
          </p:cNvPr>
          <p:cNvSpPr>
            <a:spLocks noGrp="1"/>
          </p:cNvSpPr>
          <p:nvPr>
            <p:ph type="pic" sz="quarter" idx="15"/>
          </p:nvPr>
        </p:nvSpPr>
        <p:spPr>
          <a:xfrm>
            <a:off x="8439371" y="0"/>
            <a:ext cx="7332579" cy="9173629"/>
          </a:xfrm>
          <a:custGeom>
            <a:avLst/>
            <a:gdLst>
              <a:gd name="connsiteX0" fmla="*/ -28 w 10629901"/>
              <a:gd name="connsiteY0" fmla="*/ 7626360 h 11858624"/>
              <a:gd name="connsiteX1" fmla="*/ 1052686 w 10629901"/>
              <a:gd name="connsiteY1" fmla="*/ 2348756 h 11858624"/>
              <a:gd name="connsiteX2" fmla="*/ 5314951 w 10629901"/>
              <a:gd name="connsiteY2" fmla="*/ 0 h 11858624"/>
              <a:gd name="connsiteX3" fmla="*/ 9577215 w 10629901"/>
              <a:gd name="connsiteY3" fmla="*/ 2348756 h 11858624"/>
              <a:gd name="connsiteX4" fmla="*/ 10629929 w 10629901"/>
              <a:gd name="connsiteY4" fmla="*/ 7626360 h 11858624"/>
              <a:gd name="connsiteX5" fmla="*/ 7680313 w 10629901"/>
              <a:gd name="connsiteY5" fmla="*/ 11858686 h 11858624"/>
              <a:gd name="connsiteX6" fmla="*/ 2949588 w 10629901"/>
              <a:gd name="connsiteY6" fmla="*/ 11858686 h 11858624"/>
              <a:gd name="connsiteX7" fmla="*/ -28 w 10629901"/>
              <a:gd name="connsiteY7" fmla="*/ 7626360 h 11858624"/>
              <a:gd name="connsiteX0" fmla="*/ 0 w 10629957"/>
              <a:gd name="connsiteY0" fmla="*/ 6226185 h 10458511"/>
              <a:gd name="connsiteX1" fmla="*/ 1052714 w 10629957"/>
              <a:gd name="connsiteY1" fmla="*/ 948581 h 10458511"/>
              <a:gd name="connsiteX2" fmla="*/ 2800379 w 10629957"/>
              <a:gd name="connsiteY2" fmla="*/ 0 h 10458511"/>
              <a:gd name="connsiteX3" fmla="*/ 9577243 w 10629957"/>
              <a:gd name="connsiteY3" fmla="*/ 948581 h 10458511"/>
              <a:gd name="connsiteX4" fmla="*/ 10629957 w 10629957"/>
              <a:gd name="connsiteY4" fmla="*/ 6226185 h 10458511"/>
              <a:gd name="connsiteX5" fmla="*/ 7680341 w 10629957"/>
              <a:gd name="connsiteY5" fmla="*/ 10458511 h 10458511"/>
              <a:gd name="connsiteX6" fmla="*/ 2949616 w 10629957"/>
              <a:gd name="connsiteY6" fmla="*/ 10458511 h 10458511"/>
              <a:gd name="connsiteX7" fmla="*/ 0 w 10629957"/>
              <a:gd name="connsiteY7" fmla="*/ 6226185 h 10458511"/>
              <a:gd name="connsiteX0" fmla="*/ 0 w 10629957"/>
              <a:gd name="connsiteY0" fmla="*/ 6277729 h 10510055"/>
              <a:gd name="connsiteX1" fmla="*/ 1052714 w 10629957"/>
              <a:gd name="connsiteY1" fmla="*/ 1000125 h 10510055"/>
              <a:gd name="connsiteX2" fmla="*/ 2800379 w 10629957"/>
              <a:gd name="connsiteY2" fmla="*/ 51544 h 10510055"/>
              <a:gd name="connsiteX3" fmla="*/ 7548418 w 10629957"/>
              <a:gd name="connsiteY3" fmla="*/ 0 h 10510055"/>
              <a:gd name="connsiteX4" fmla="*/ 10629957 w 10629957"/>
              <a:gd name="connsiteY4" fmla="*/ 6277729 h 10510055"/>
              <a:gd name="connsiteX5" fmla="*/ 7680341 w 10629957"/>
              <a:gd name="connsiteY5" fmla="*/ 10510055 h 10510055"/>
              <a:gd name="connsiteX6" fmla="*/ 2949616 w 10629957"/>
              <a:gd name="connsiteY6" fmla="*/ 10510055 h 10510055"/>
              <a:gd name="connsiteX7" fmla="*/ 0 w 10629957"/>
              <a:gd name="connsiteY7" fmla="*/ 6277729 h 10510055"/>
              <a:gd name="connsiteX0" fmla="*/ 0 w 7680341"/>
              <a:gd name="connsiteY0" fmla="*/ 6277729 h 10510055"/>
              <a:gd name="connsiteX1" fmla="*/ 1052714 w 7680341"/>
              <a:gd name="connsiteY1" fmla="*/ 1000125 h 10510055"/>
              <a:gd name="connsiteX2" fmla="*/ 2800379 w 7680341"/>
              <a:gd name="connsiteY2" fmla="*/ 51544 h 10510055"/>
              <a:gd name="connsiteX3" fmla="*/ 7548418 w 7680341"/>
              <a:gd name="connsiteY3" fmla="*/ 0 h 10510055"/>
              <a:gd name="connsiteX4" fmla="*/ 7601007 w 7680341"/>
              <a:gd name="connsiteY4" fmla="*/ 9249529 h 10510055"/>
              <a:gd name="connsiteX5" fmla="*/ 7680341 w 7680341"/>
              <a:gd name="connsiteY5" fmla="*/ 10510055 h 10510055"/>
              <a:gd name="connsiteX6" fmla="*/ 2949616 w 7680341"/>
              <a:gd name="connsiteY6" fmla="*/ 10510055 h 10510055"/>
              <a:gd name="connsiteX7" fmla="*/ 0 w 7680341"/>
              <a:gd name="connsiteY7" fmla="*/ 6277729 h 10510055"/>
              <a:gd name="connsiteX0" fmla="*/ 0 w 7680341"/>
              <a:gd name="connsiteY0" fmla="*/ 6277729 h 10510055"/>
              <a:gd name="connsiteX1" fmla="*/ 1052714 w 7680341"/>
              <a:gd name="connsiteY1" fmla="*/ 1000125 h 10510055"/>
              <a:gd name="connsiteX2" fmla="*/ 2800379 w 7680341"/>
              <a:gd name="connsiteY2" fmla="*/ 51544 h 10510055"/>
              <a:gd name="connsiteX3" fmla="*/ 7548418 w 7680341"/>
              <a:gd name="connsiteY3" fmla="*/ 0 h 10510055"/>
              <a:gd name="connsiteX4" fmla="*/ 7601007 w 7680341"/>
              <a:gd name="connsiteY4" fmla="*/ 9249529 h 10510055"/>
              <a:gd name="connsiteX5" fmla="*/ 7680341 w 7680341"/>
              <a:gd name="connsiteY5" fmla="*/ 10510055 h 10510055"/>
              <a:gd name="connsiteX6" fmla="*/ 2092366 w 7680341"/>
              <a:gd name="connsiteY6" fmla="*/ 9167030 h 10510055"/>
              <a:gd name="connsiteX7" fmla="*/ 0 w 7680341"/>
              <a:gd name="connsiteY7" fmla="*/ 6277729 h 10510055"/>
              <a:gd name="connsiteX0" fmla="*/ 0 w 7601007"/>
              <a:gd name="connsiteY0" fmla="*/ 6277729 h 9795680"/>
              <a:gd name="connsiteX1" fmla="*/ 1052714 w 7601007"/>
              <a:gd name="connsiteY1" fmla="*/ 1000125 h 9795680"/>
              <a:gd name="connsiteX2" fmla="*/ 2800379 w 7601007"/>
              <a:gd name="connsiteY2" fmla="*/ 51544 h 9795680"/>
              <a:gd name="connsiteX3" fmla="*/ 7548418 w 7601007"/>
              <a:gd name="connsiteY3" fmla="*/ 0 h 9795680"/>
              <a:gd name="connsiteX4" fmla="*/ 7601007 w 7601007"/>
              <a:gd name="connsiteY4" fmla="*/ 9249529 h 9795680"/>
              <a:gd name="connsiteX5" fmla="*/ 2965466 w 7601007"/>
              <a:gd name="connsiteY5" fmla="*/ 9795680 h 9795680"/>
              <a:gd name="connsiteX6" fmla="*/ 2092366 w 7601007"/>
              <a:gd name="connsiteY6" fmla="*/ 9167030 h 9795680"/>
              <a:gd name="connsiteX7" fmla="*/ 0 w 7601007"/>
              <a:gd name="connsiteY7" fmla="*/ 6277729 h 9795680"/>
              <a:gd name="connsiteX0" fmla="*/ 0 w 7601007"/>
              <a:gd name="connsiteY0" fmla="*/ 6277729 h 9795680"/>
              <a:gd name="connsiteX1" fmla="*/ 1052714 w 7601007"/>
              <a:gd name="connsiteY1" fmla="*/ 1000125 h 9795680"/>
              <a:gd name="connsiteX2" fmla="*/ 2800379 w 7601007"/>
              <a:gd name="connsiteY2" fmla="*/ 51544 h 9795680"/>
              <a:gd name="connsiteX3" fmla="*/ 7548418 w 7601007"/>
              <a:gd name="connsiteY3" fmla="*/ 0 h 9795680"/>
              <a:gd name="connsiteX4" fmla="*/ 7601007 w 7601007"/>
              <a:gd name="connsiteY4" fmla="*/ 9249529 h 9795680"/>
              <a:gd name="connsiteX5" fmla="*/ 2965466 w 7601007"/>
              <a:gd name="connsiteY5" fmla="*/ 9795680 h 9795680"/>
              <a:gd name="connsiteX6" fmla="*/ 1635166 w 7601007"/>
              <a:gd name="connsiteY6" fmla="*/ 8566955 h 9795680"/>
              <a:gd name="connsiteX7" fmla="*/ 0 w 7601007"/>
              <a:gd name="connsiteY7" fmla="*/ 6277729 h 9795680"/>
              <a:gd name="connsiteX0" fmla="*/ 0 w 7601007"/>
              <a:gd name="connsiteY0" fmla="*/ 6277729 h 9249529"/>
              <a:gd name="connsiteX1" fmla="*/ 1052714 w 7601007"/>
              <a:gd name="connsiteY1" fmla="*/ 1000125 h 9249529"/>
              <a:gd name="connsiteX2" fmla="*/ 2800379 w 7601007"/>
              <a:gd name="connsiteY2" fmla="*/ 51544 h 9249529"/>
              <a:gd name="connsiteX3" fmla="*/ 7548418 w 7601007"/>
              <a:gd name="connsiteY3" fmla="*/ 0 h 9249529"/>
              <a:gd name="connsiteX4" fmla="*/ 7601007 w 7601007"/>
              <a:gd name="connsiteY4" fmla="*/ 9249529 h 9249529"/>
              <a:gd name="connsiteX5" fmla="*/ 2108216 w 7601007"/>
              <a:gd name="connsiteY5" fmla="*/ 9224180 h 9249529"/>
              <a:gd name="connsiteX6" fmla="*/ 1635166 w 7601007"/>
              <a:gd name="connsiteY6" fmla="*/ 8566955 h 9249529"/>
              <a:gd name="connsiteX7" fmla="*/ 0 w 7601007"/>
              <a:gd name="connsiteY7" fmla="*/ 6277729 h 9249529"/>
              <a:gd name="connsiteX0" fmla="*/ 0 w 7601007"/>
              <a:gd name="connsiteY0" fmla="*/ 6263442 h 9235242"/>
              <a:gd name="connsiteX1" fmla="*/ 1052714 w 7601007"/>
              <a:gd name="connsiteY1" fmla="*/ 985838 h 9235242"/>
              <a:gd name="connsiteX2" fmla="*/ 2800379 w 7601007"/>
              <a:gd name="connsiteY2" fmla="*/ 37257 h 9235242"/>
              <a:gd name="connsiteX3" fmla="*/ 7576993 w 7601007"/>
              <a:gd name="connsiteY3" fmla="*/ 0 h 9235242"/>
              <a:gd name="connsiteX4" fmla="*/ 7601007 w 7601007"/>
              <a:gd name="connsiteY4" fmla="*/ 9235242 h 9235242"/>
              <a:gd name="connsiteX5" fmla="*/ 2108216 w 7601007"/>
              <a:gd name="connsiteY5" fmla="*/ 9209893 h 9235242"/>
              <a:gd name="connsiteX6" fmla="*/ 1635166 w 7601007"/>
              <a:gd name="connsiteY6" fmla="*/ 8552668 h 9235242"/>
              <a:gd name="connsiteX7" fmla="*/ 0 w 7601007"/>
              <a:gd name="connsiteY7" fmla="*/ 6263442 h 9235242"/>
              <a:gd name="connsiteX0" fmla="*/ 0 w 7601007"/>
              <a:gd name="connsiteY0" fmla="*/ 6263442 h 9235242"/>
              <a:gd name="connsiteX1" fmla="*/ 1052714 w 7601007"/>
              <a:gd name="connsiteY1" fmla="*/ 985838 h 9235242"/>
              <a:gd name="connsiteX2" fmla="*/ 2814666 w 7601007"/>
              <a:gd name="connsiteY2" fmla="*/ 22970 h 9235242"/>
              <a:gd name="connsiteX3" fmla="*/ 7576993 w 7601007"/>
              <a:gd name="connsiteY3" fmla="*/ 0 h 9235242"/>
              <a:gd name="connsiteX4" fmla="*/ 7601007 w 7601007"/>
              <a:gd name="connsiteY4" fmla="*/ 9235242 h 9235242"/>
              <a:gd name="connsiteX5" fmla="*/ 2108216 w 7601007"/>
              <a:gd name="connsiteY5" fmla="*/ 9209893 h 9235242"/>
              <a:gd name="connsiteX6" fmla="*/ 1635166 w 7601007"/>
              <a:gd name="connsiteY6" fmla="*/ 8552668 h 9235242"/>
              <a:gd name="connsiteX7" fmla="*/ 0 w 7601007"/>
              <a:gd name="connsiteY7" fmla="*/ 6263442 h 9235242"/>
              <a:gd name="connsiteX0" fmla="*/ 0 w 7601007"/>
              <a:gd name="connsiteY0" fmla="*/ 6263442 h 9235242"/>
              <a:gd name="connsiteX1" fmla="*/ 1052714 w 7601007"/>
              <a:gd name="connsiteY1" fmla="*/ 985838 h 9235242"/>
              <a:gd name="connsiteX2" fmla="*/ 2814666 w 7601007"/>
              <a:gd name="connsiteY2" fmla="*/ 22970 h 9235242"/>
              <a:gd name="connsiteX3" fmla="*/ 7576993 w 7601007"/>
              <a:gd name="connsiteY3" fmla="*/ 0 h 9235242"/>
              <a:gd name="connsiteX4" fmla="*/ 7601007 w 7601007"/>
              <a:gd name="connsiteY4" fmla="*/ 9235242 h 9235242"/>
              <a:gd name="connsiteX5" fmla="*/ 2108216 w 7601007"/>
              <a:gd name="connsiteY5" fmla="*/ 9152743 h 9235242"/>
              <a:gd name="connsiteX6" fmla="*/ 1635166 w 7601007"/>
              <a:gd name="connsiteY6" fmla="*/ 8552668 h 9235242"/>
              <a:gd name="connsiteX7" fmla="*/ 0 w 7601007"/>
              <a:gd name="connsiteY7" fmla="*/ 6263442 h 9235242"/>
              <a:gd name="connsiteX0" fmla="*/ 0 w 7581413"/>
              <a:gd name="connsiteY0" fmla="*/ 6263442 h 9163396"/>
              <a:gd name="connsiteX1" fmla="*/ 1052714 w 7581413"/>
              <a:gd name="connsiteY1" fmla="*/ 985838 h 9163396"/>
              <a:gd name="connsiteX2" fmla="*/ 2814666 w 7581413"/>
              <a:gd name="connsiteY2" fmla="*/ 22970 h 9163396"/>
              <a:gd name="connsiteX3" fmla="*/ 7576993 w 7581413"/>
              <a:gd name="connsiteY3" fmla="*/ 0 h 9163396"/>
              <a:gd name="connsiteX4" fmla="*/ 7581413 w 7581413"/>
              <a:gd name="connsiteY4" fmla="*/ 9163396 h 9163396"/>
              <a:gd name="connsiteX5" fmla="*/ 2108216 w 7581413"/>
              <a:gd name="connsiteY5" fmla="*/ 9152743 h 9163396"/>
              <a:gd name="connsiteX6" fmla="*/ 1635166 w 7581413"/>
              <a:gd name="connsiteY6" fmla="*/ 8552668 h 9163396"/>
              <a:gd name="connsiteX7" fmla="*/ 0 w 7581413"/>
              <a:gd name="connsiteY7" fmla="*/ 6263442 h 9163396"/>
              <a:gd name="connsiteX0" fmla="*/ 0 w 7581413"/>
              <a:gd name="connsiteY0" fmla="*/ 6263442 h 9163396"/>
              <a:gd name="connsiteX1" fmla="*/ 1052714 w 7581413"/>
              <a:gd name="connsiteY1" fmla="*/ 985838 h 9163396"/>
              <a:gd name="connsiteX2" fmla="*/ 2827729 w 7581413"/>
              <a:gd name="connsiteY2" fmla="*/ 9908 h 9163396"/>
              <a:gd name="connsiteX3" fmla="*/ 7576993 w 7581413"/>
              <a:gd name="connsiteY3" fmla="*/ 0 h 9163396"/>
              <a:gd name="connsiteX4" fmla="*/ 7581413 w 7581413"/>
              <a:gd name="connsiteY4" fmla="*/ 9163396 h 9163396"/>
              <a:gd name="connsiteX5" fmla="*/ 2108216 w 7581413"/>
              <a:gd name="connsiteY5" fmla="*/ 9152743 h 9163396"/>
              <a:gd name="connsiteX6" fmla="*/ 1635166 w 7581413"/>
              <a:gd name="connsiteY6" fmla="*/ 8552668 h 9163396"/>
              <a:gd name="connsiteX7" fmla="*/ 0 w 7581413"/>
              <a:gd name="connsiteY7" fmla="*/ 6263442 h 9163396"/>
              <a:gd name="connsiteX0" fmla="*/ 0 w 7581413"/>
              <a:gd name="connsiteY0" fmla="*/ 6263442 h 9163396"/>
              <a:gd name="connsiteX1" fmla="*/ 1323648 w 7581413"/>
              <a:gd name="connsiteY1" fmla="*/ 1002772 h 9163396"/>
              <a:gd name="connsiteX2" fmla="*/ 2827729 w 7581413"/>
              <a:gd name="connsiteY2" fmla="*/ 9908 h 9163396"/>
              <a:gd name="connsiteX3" fmla="*/ 7576993 w 7581413"/>
              <a:gd name="connsiteY3" fmla="*/ 0 h 9163396"/>
              <a:gd name="connsiteX4" fmla="*/ 7581413 w 7581413"/>
              <a:gd name="connsiteY4" fmla="*/ 9163396 h 9163396"/>
              <a:gd name="connsiteX5" fmla="*/ 2108216 w 7581413"/>
              <a:gd name="connsiteY5" fmla="*/ 9152743 h 9163396"/>
              <a:gd name="connsiteX6" fmla="*/ 1635166 w 7581413"/>
              <a:gd name="connsiteY6" fmla="*/ 8552668 h 9163396"/>
              <a:gd name="connsiteX7" fmla="*/ 0 w 7581413"/>
              <a:gd name="connsiteY7" fmla="*/ 6263442 h 9163396"/>
              <a:gd name="connsiteX0" fmla="*/ 0 w 7479813"/>
              <a:gd name="connsiteY0" fmla="*/ 6381975 h 9163396"/>
              <a:gd name="connsiteX1" fmla="*/ 1222048 w 7479813"/>
              <a:gd name="connsiteY1" fmla="*/ 1002772 h 9163396"/>
              <a:gd name="connsiteX2" fmla="*/ 2726129 w 7479813"/>
              <a:gd name="connsiteY2" fmla="*/ 9908 h 9163396"/>
              <a:gd name="connsiteX3" fmla="*/ 7475393 w 7479813"/>
              <a:gd name="connsiteY3" fmla="*/ 0 h 9163396"/>
              <a:gd name="connsiteX4" fmla="*/ 7479813 w 7479813"/>
              <a:gd name="connsiteY4" fmla="*/ 9163396 h 9163396"/>
              <a:gd name="connsiteX5" fmla="*/ 2006616 w 7479813"/>
              <a:gd name="connsiteY5" fmla="*/ 9152743 h 9163396"/>
              <a:gd name="connsiteX6" fmla="*/ 1533566 w 7479813"/>
              <a:gd name="connsiteY6" fmla="*/ 8552668 h 9163396"/>
              <a:gd name="connsiteX7" fmla="*/ 0 w 7479813"/>
              <a:gd name="connsiteY7" fmla="*/ 6381975 h 9163396"/>
              <a:gd name="connsiteX0" fmla="*/ 0 w 7479813"/>
              <a:gd name="connsiteY0" fmla="*/ 6381975 h 9163396"/>
              <a:gd name="connsiteX1" fmla="*/ 1222048 w 7479813"/>
              <a:gd name="connsiteY1" fmla="*/ 1002772 h 9163396"/>
              <a:gd name="connsiteX2" fmla="*/ 2726129 w 7479813"/>
              <a:gd name="connsiteY2" fmla="*/ 9908 h 9163396"/>
              <a:gd name="connsiteX3" fmla="*/ 7475393 w 7479813"/>
              <a:gd name="connsiteY3" fmla="*/ 0 h 9163396"/>
              <a:gd name="connsiteX4" fmla="*/ 7479813 w 7479813"/>
              <a:gd name="connsiteY4" fmla="*/ 9163396 h 9163396"/>
              <a:gd name="connsiteX5" fmla="*/ 2006616 w 7479813"/>
              <a:gd name="connsiteY5" fmla="*/ 9152743 h 9163396"/>
              <a:gd name="connsiteX6" fmla="*/ 1855299 w 7479813"/>
              <a:gd name="connsiteY6" fmla="*/ 8925201 h 9163396"/>
              <a:gd name="connsiteX7" fmla="*/ 0 w 7479813"/>
              <a:gd name="connsiteY7" fmla="*/ 6381975 h 9163396"/>
              <a:gd name="connsiteX0" fmla="*/ 0 w 7479813"/>
              <a:gd name="connsiteY0" fmla="*/ 6381975 h 9163396"/>
              <a:gd name="connsiteX1" fmla="*/ 1222048 w 7479813"/>
              <a:gd name="connsiteY1" fmla="*/ 1002772 h 9163396"/>
              <a:gd name="connsiteX2" fmla="*/ 3524292 w 7479813"/>
              <a:gd name="connsiteY2" fmla="*/ 2159 h 9163396"/>
              <a:gd name="connsiteX3" fmla="*/ 7475393 w 7479813"/>
              <a:gd name="connsiteY3" fmla="*/ 0 h 9163396"/>
              <a:gd name="connsiteX4" fmla="*/ 7479813 w 7479813"/>
              <a:gd name="connsiteY4" fmla="*/ 9163396 h 9163396"/>
              <a:gd name="connsiteX5" fmla="*/ 2006616 w 7479813"/>
              <a:gd name="connsiteY5" fmla="*/ 9152743 h 9163396"/>
              <a:gd name="connsiteX6" fmla="*/ 1855299 w 7479813"/>
              <a:gd name="connsiteY6" fmla="*/ 8925201 h 9163396"/>
              <a:gd name="connsiteX7" fmla="*/ 0 w 7479813"/>
              <a:gd name="connsiteY7" fmla="*/ 6381975 h 9163396"/>
              <a:gd name="connsiteX0" fmla="*/ 0 w 7479813"/>
              <a:gd name="connsiteY0" fmla="*/ 6381975 h 9163396"/>
              <a:gd name="connsiteX1" fmla="*/ 1353784 w 7479813"/>
              <a:gd name="connsiteY1" fmla="*/ 1026019 h 9163396"/>
              <a:gd name="connsiteX2" fmla="*/ 3524292 w 7479813"/>
              <a:gd name="connsiteY2" fmla="*/ 2159 h 9163396"/>
              <a:gd name="connsiteX3" fmla="*/ 7475393 w 7479813"/>
              <a:gd name="connsiteY3" fmla="*/ 0 h 9163396"/>
              <a:gd name="connsiteX4" fmla="*/ 7479813 w 7479813"/>
              <a:gd name="connsiteY4" fmla="*/ 9163396 h 9163396"/>
              <a:gd name="connsiteX5" fmla="*/ 2006616 w 7479813"/>
              <a:gd name="connsiteY5" fmla="*/ 9152743 h 9163396"/>
              <a:gd name="connsiteX6" fmla="*/ 1855299 w 7479813"/>
              <a:gd name="connsiteY6" fmla="*/ 8925201 h 9163396"/>
              <a:gd name="connsiteX7" fmla="*/ 0 w 7479813"/>
              <a:gd name="connsiteY7" fmla="*/ 6381975 h 9163396"/>
              <a:gd name="connsiteX0" fmla="*/ 0 w 7332579"/>
              <a:gd name="connsiteY0" fmla="*/ 6288986 h 9163396"/>
              <a:gd name="connsiteX1" fmla="*/ 1206550 w 7332579"/>
              <a:gd name="connsiteY1" fmla="*/ 1026019 h 9163396"/>
              <a:gd name="connsiteX2" fmla="*/ 3377058 w 7332579"/>
              <a:gd name="connsiteY2" fmla="*/ 2159 h 9163396"/>
              <a:gd name="connsiteX3" fmla="*/ 7328159 w 7332579"/>
              <a:gd name="connsiteY3" fmla="*/ 0 h 9163396"/>
              <a:gd name="connsiteX4" fmla="*/ 7332579 w 7332579"/>
              <a:gd name="connsiteY4" fmla="*/ 9163396 h 9163396"/>
              <a:gd name="connsiteX5" fmla="*/ 1859382 w 7332579"/>
              <a:gd name="connsiteY5" fmla="*/ 9152743 h 9163396"/>
              <a:gd name="connsiteX6" fmla="*/ 1708065 w 7332579"/>
              <a:gd name="connsiteY6" fmla="*/ 8925201 h 9163396"/>
              <a:gd name="connsiteX7" fmla="*/ 0 w 7332579"/>
              <a:gd name="connsiteY7" fmla="*/ 6288986 h 9163396"/>
              <a:gd name="connsiteX0" fmla="*/ 0 w 7332579"/>
              <a:gd name="connsiteY0" fmla="*/ 6288986 h 9173174"/>
              <a:gd name="connsiteX1" fmla="*/ 1206550 w 7332579"/>
              <a:gd name="connsiteY1" fmla="*/ 1026019 h 9173174"/>
              <a:gd name="connsiteX2" fmla="*/ 3377058 w 7332579"/>
              <a:gd name="connsiteY2" fmla="*/ 2159 h 9173174"/>
              <a:gd name="connsiteX3" fmla="*/ 7328159 w 7332579"/>
              <a:gd name="connsiteY3" fmla="*/ 0 h 9173174"/>
              <a:gd name="connsiteX4" fmla="*/ 7332579 w 7332579"/>
              <a:gd name="connsiteY4" fmla="*/ 9163396 h 9173174"/>
              <a:gd name="connsiteX5" fmla="*/ 1859382 w 7332579"/>
              <a:gd name="connsiteY5" fmla="*/ 9152743 h 9173174"/>
              <a:gd name="connsiteX6" fmla="*/ 2289251 w 7332579"/>
              <a:gd name="connsiteY6" fmla="*/ 9173174 h 9173174"/>
              <a:gd name="connsiteX7" fmla="*/ 0 w 7332579"/>
              <a:gd name="connsiteY7" fmla="*/ 6288986 h 9173174"/>
              <a:gd name="connsiteX0" fmla="*/ 0 w 7332579"/>
              <a:gd name="connsiteY0" fmla="*/ 6288986 h 9173174"/>
              <a:gd name="connsiteX1" fmla="*/ 1206550 w 7332579"/>
              <a:gd name="connsiteY1" fmla="*/ 1026019 h 9173174"/>
              <a:gd name="connsiteX2" fmla="*/ 3377058 w 7332579"/>
              <a:gd name="connsiteY2" fmla="*/ 2159 h 9173174"/>
              <a:gd name="connsiteX3" fmla="*/ 7328159 w 7332579"/>
              <a:gd name="connsiteY3" fmla="*/ 0 h 9173174"/>
              <a:gd name="connsiteX4" fmla="*/ 7332579 w 7332579"/>
              <a:gd name="connsiteY4" fmla="*/ 9163396 h 9173174"/>
              <a:gd name="connsiteX5" fmla="*/ 2394073 w 7332579"/>
              <a:gd name="connsiteY5" fmla="*/ 9168242 h 9173174"/>
              <a:gd name="connsiteX6" fmla="*/ 2289251 w 7332579"/>
              <a:gd name="connsiteY6" fmla="*/ 9173174 h 9173174"/>
              <a:gd name="connsiteX7" fmla="*/ 0 w 7332579"/>
              <a:gd name="connsiteY7" fmla="*/ 6288986 h 9173174"/>
              <a:gd name="connsiteX0" fmla="*/ 0 w 7332579"/>
              <a:gd name="connsiteY0" fmla="*/ 6288986 h 9173629"/>
              <a:gd name="connsiteX1" fmla="*/ 1206550 w 7332579"/>
              <a:gd name="connsiteY1" fmla="*/ 1026019 h 9173629"/>
              <a:gd name="connsiteX2" fmla="*/ 3377058 w 7332579"/>
              <a:gd name="connsiteY2" fmla="*/ 2159 h 9173629"/>
              <a:gd name="connsiteX3" fmla="*/ 7328159 w 7332579"/>
              <a:gd name="connsiteY3" fmla="*/ 0 h 9173629"/>
              <a:gd name="connsiteX4" fmla="*/ 7332579 w 7332579"/>
              <a:gd name="connsiteY4" fmla="*/ 9163396 h 9173629"/>
              <a:gd name="connsiteX5" fmla="*/ 2394073 w 7332579"/>
              <a:gd name="connsiteY5" fmla="*/ 9168242 h 9173629"/>
              <a:gd name="connsiteX6" fmla="*/ 2289251 w 7332579"/>
              <a:gd name="connsiteY6" fmla="*/ 9173174 h 9173629"/>
              <a:gd name="connsiteX7" fmla="*/ 0 w 7332579"/>
              <a:gd name="connsiteY7" fmla="*/ 6288986 h 9173629"/>
              <a:gd name="connsiteX0" fmla="*/ 0 w 7332579"/>
              <a:gd name="connsiteY0" fmla="*/ 6288986 h 9173629"/>
              <a:gd name="connsiteX1" fmla="*/ 1206550 w 7332579"/>
              <a:gd name="connsiteY1" fmla="*/ 1026019 h 9173629"/>
              <a:gd name="connsiteX2" fmla="*/ 3377058 w 7332579"/>
              <a:gd name="connsiteY2" fmla="*/ 2159 h 9173629"/>
              <a:gd name="connsiteX3" fmla="*/ 7328159 w 7332579"/>
              <a:gd name="connsiteY3" fmla="*/ 0 h 9173629"/>
              <a:gd name="connsiteX4" fmla="*/ 7332579 w 7332579"/>
              <a:gd name="connsiteY4" fmla="*/ 9163396 h 9173629"/>
              <a:gd name="connsiteX5" fmla="*/ 2347578 w 7332579"/>
              <a:gd name="connsiteY5" fmla="*/ 9168242 h 9173629"/>
              <a:gd name="connsiteX6" fmla="*/ 2289251 w 7332579"/>
              <a:gd name="connsiteY6" fmla="*/ 9173174 h 9173629"/>
              <a:gd name="connsiteX7" fmla="*/ 0 w 7332579"/>
              <a:gd name="connsiteY7" fmla="*/ 6288986 h 9173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32579" h="9173629">
                <a:moveTo>
                  <a:pt x="0" y="6288986"/>
                </a:moveTo>
                <a:lnTo>
                  <a:pt x="1206550" y="1026019"/>
                </a:lnTo>
                <a:lnTo>
                  <a:pt x="3377058" y="2159"/>
                </a:lnTo>
                <a:lnTo>
                  <a:pt x="7328159" y="0"/>
                </a:lnTo>
                <a:cubicBezTo>
                  <a:pt x="7336164" y="3078414"/>
                  <a:pt x="7324574" y="6084982"/>
                  <a:pt x="7332579" y="9163396"/>
                </a:cubicBezTo>
                <a:lnTo>
                  <a:pt x="2347578" y="9168242"/>
                </a:lnTo>
                <a:cubicBezTo>
                  <a:pt x="2304888" y="9177635"/>
                  <a:pt x="2324192" y="9171530"/>
                  <a:pt x="2289251" y="9173174"/>
                </a:cubicBezTo>
                <a:lnTo>
                  <a:pt x="0" y="6288986"/>
                </a:lnTo>
                <a:close/>
              </a:path>
            </a:pathLst>
          </a:custGeom>
          <a:ln>
            <a:noFill/>
          </a:ln>
        </p:spPr>
        <p:txBody>
          <a:bodyPr/>
          <a:lstStyle/>
          <a:p>
            <a:endParaRPr lang="en-US"/>
          </a:p>
        </p:txBody>
      </p:sp>
      <p:sp>
        <p:nvSpPr>
          <p:cNvPr id="2" name="Title 1"/>
          <p:cNvSpPr>
            <a:spLocks noGrp="1"/>
          </p:cNvSpPr>
          <p:nvPr>
            <p:ph type="title"/>
          </p:nvPr>
        </p:nvSpPr>
        <p:spPr/>
        <p:txBody>
          <a:bodyPr/>
          <a:lstStyle/>
          <a:p>
            <a:r>
              <a:rPr lang="en-GB"/>
              <a:t>Click to edit Master title style</a:t>
            </a:r>
            <a:endParaRPr lang="en-US" dirty="0"/>
          </a:p>
        </p:txBody>
      </p:sp>
      <p:sp>
        <p:nvSpPr>
          <p:cNvPr id="4" name="Footer Placeholder 3"/>
          <p:cNvSpPr>
            <a:spLocks noGrp="1"/>
          </p:cNvSpPr>
          <p:nvPr>
            <p:ph type="ftr" sz="quarter" idx="11"/>
          </p:nvPr>
        </p:nvSpPr>
        <p:spPr/>
        <p:txBody>
          <a:bodyPr/>
          <a:lstStyle/>
          <a:p>
            <a:r>
              <a:rPr lang="en-US" dirty="0"/>
              <a:t>Sustainability  |</a:t>
            </a:r>
          </a:p>
        </p:txBody>
      </p:sp>
      <p:sp>
        <p:nvSpPr>
          <p:cNvPr id="9" name="Content Placeholder 6">
            <a:extLst>
              <a:ext uri="{FF2B5EF4-FFF2-40B4-BE49-F238E27FC236}">
                <a16:creationId xmlns:a16="http://schemas.microsoft.com/office/drawing/2014/main" id="{43534DC2-A6B5-7FA2-2549-D363422378DE}"/>
              </a:ext>
            </a:extLst>
          </p:cNvPr>
          <p:cNvSpPr>
            <a:spLocks noGrp="1"/>
          </p:cNvSpPr>
          <p:nvPr>
            <p:ph sz="quarter" idx="16"/>
          </p:nvPr>
        </p:nvSpPr>
        <p:spPr>
          <a:xfrm>
            <a:off x="485638" y="3517462"/>
            <a:ext cx="3325023" cy="3325025"/>
          </a:xfrm>
          <a:prstGeom prst="heptagon">
            <a:avLst/>
          </a:prstGeom>
          <a:ln w="127000">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2" name="Content Placeholder 6">
            <a:extLst>
              <a:ext uri="{FF2B5EF4-FFF2-40B4-BE49-F238E27FC236}">
                <a16:creationId xmlns:a16="http://schemas.microsoft.com/office/drawing/2014/main" id="{1FB707EE-93E3-8AB9-BC96-26C683377275}"/>
              </a:ext>
            </a:extLst>
          </p:cNvPr>
          <p:cNvSpPr>
            <a:spLocks noGrp="1"/>
          </p:cNvSpPr>
          <p:nvPr>
            <p:ph sz="quarter" idx="17"/>
          </p:nvPr>
        </p:nvSpPr>
        <p:spPr>
          <a:xfrm>
            <a:off x="4410635" y="3517462"/>
            <a:ext cx="3325023" cy="3325025"/>
          </a:xfrm>
          <a:prstGeom prst="heptagon">
            <a:avLst/>
          </a:prstGeom>
          <a:ln w="127000">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Slide Number Placeholder 5">
            <a:extLst>
              <a:ext uri="{FF2B5EF4-FFF2-40B4-BE49-F238E27FC236}">
                <a16:creationId xmlns:a16="http://schemas.microsoft.com/office/drawing/2014/main" id="{1BCDE676-5253-DE8D-FCAA-DEB971473516}"/>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dirty="0"/>
          </a:p>
        </p:txBody>
      </p:sp>
    </p:spTree>
    <p:extLst>
      <p:ext uri="{BB962C8B-B14F-4D97-AF65-F5344CB8AC3E}">
        <p14:creationId xmlns:p14="http://schemas.microsoft.com/office/powerpoint/2010/main" val="802300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13331687" y="680297"/>
            <a:ext cx="2275650" cy="486833"/>
          </a:xfrm>
        </p:spPr>
        <p:txBody>
          <a:bodyPr/>
          <a:lstStyle/>
          <a:p>
            <a:r>
              <a:rPr lang="en-US" dirty="0"/>
              <a:t>Innovation and change  |</a:t>
            </a:r>
          </a:p>
        </p:txBody>
      </p:sp>
      <p:sp>
        <p:nvSpPr>
          <p:cNvPr id="6" name="Slide Number Placeholder 5"/>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dirty="0"/>
          </a:p>
        </p:txBody>
      </p:sp>
      <p:pic>
        <p:nvPicPr>
          <p:cNvPr id="12" name="Picture 11">
            <a:extLst>
              <a:ext uri="{FF2B5EF4-FFF2-40B4-BE49-F238E27FC236}">
                <a16:creationId xmlns:a16="http://schemas.microsoft.com/office/drawing/2014/main" id="{B3623F6C-D51A-85A6-9809-A3103A276C1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6257588" cy="9152043"/>
          </a:xfrm>
          <a:prstGeom prst="rect">
            <a:avLst/>
          </a:prstGeom>
        </p:spPr>
      </p:pic>
      <p:sp>
        <p:nvSpPr>
          <p:cNvPr id="13" name="Title 2">
            <a:extLst>
              <a:ext uri="{FF2B5EF4-FFF2-40B4-BE49-F238E27FC236}">
                <a16:creationId xmlns:a16="http://schemas.microsoft.com/office/drawing/2014/main" id="{A4974198-0EBB-EE33-521E-0EFC317ECDBE}"/>
              </a:ext>
            </a:extLst>
          </p:cNvPr>
          <p:cNvSpPr>
            <a:spLocks noGrp="1"/>
          </p:cNvSpPr>
          <p:nvPr>
            <p:ph type="title"/>
          </p:nvPr>
        </p:nvSpPr>
        <p:spPr>
          <a:xfrm>
            <a:off x="411858" y="1445908"/>
            <a:ext cx="14022170" cy="728133"/>
          </a:xfrm>
        </p:spPr>
        <p:txBody>
          <a:bodyPr/>
          <a:lstStyle/>
          <a:p>
            <a:r>
              <a:rPr lang="en-GB" dirty="0"/>
              <a:t>Emerging technologies and sustainability</a:t>
            </a:r>
            <a:endParaRPr lang="en-US" dirty="0"/>
          </a:p>
        </p:txBody>
      </p:sp>
    </p:spTree>
    <p:extLst>
      <p:ext uri="{BB962C8B-B14F-4D97-AF65-F5344CB8AC3E}">
        <p14:creationId xmlns:p14="http://schemas.microsoft.com/office/powerpoint/2010/main" val="40752652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99DCB50-AC23-3699-CADC-2D80B8378169}"/>
              </a:ext>
            </a:extLst>
          </p:cNvPr>
          <p:cNvPicPr>
            <a:picLocks noChangeAspect="1"/>
          </p:cNvPicPr>
          <p:nvPr userDrawn="1"/>
        </p:nvPicPr>
        <p:blipFill>
          <a:blip r:embed="rId3"/>
          <a:stretch>
            <a:fillRect/>
          </a:stretch>
        </p:blipFill>
        <p:spPr>
          <a:xfrm>
            <a:off x="794" y="16620"/>
            <a:ext cx="16256794" cy="9144447"/>
          </a:xfrm>
          <a:prstGeom prst="rect">
            <a:avLst/>
          </a:prstGeom>
        </p:spPr>
      </p:pic>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a:xfrm>
            <a:off x="411858" y="2294021"/>
            <a:ext cx="14711979" cy="100711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9" name="Text Placeholder 8">
            <a:extLst>
              <a:ext uri="{FF2B5EF4-FFF2-40B4-BE49-F238E27FC236}">
                <a16:creationId xmlns:a16="http://schemas.microsoft.com/office/drawing/2014/main" id="{731F8891-B431-1BF3-B3C7-84EE07D09581}"/>
              </a:ext>
            </a:extLst>
          </p:cNvPr>
          <p:cNvSpPr>
            <a:spLocks noGrp="1"/>
          </p:cNvSpPr>
          <p:nvPr>
            <p:ph type="body" sz="quarter" idx="13"/>
          </p:nvPr>
        </p:nvSpPr>
        <p:spPr>
          <a:xfrm>
            <a:off x="411858" y="3467612"/>
            <a:ext cx="7717730" cy="482548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Text Placeholder 8">
            <a:extLst>
              <a:ext uri="{FF2B5EF4-FFF2-40B4-BE49-F238E27FC236}">
                <a16:creationId xmlns:a16="http://schemas.microsoft.com/office/drawing/2014/main" id="{6D592988-0365-6ABD-619E-08F07A2B2C93}"/>
              </a:ext>
            </a:extLst>
          </p:cNvPr>
          <p:cNvSpPr>
            <a:spLocks noGrp="1"/>
          </p:cNvSpPr>
          <p:nvPr>
            <p:ph type="body" sz="quarter" idx="14"/>
          </p:nvPr>
        </p:nvSpPr>
        <p:spPr>
          <a:xfrm>
            <a:off x="8145512" y="3467612"/>
            <a:ext cx="7717730" cy="482548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7289788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a:xfrm>
            <a:off x="411858" y="2294021"/>
            <a:ext cx="14711979" cy="100711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Text Placeholder 8">
            <a:extLst>
              <a:ext uri="{FF2B5EF4-FFF2-40B4-BE49-F238E27FC236}">
                <a16:creationId xmlns:a16="http://schemas.microsoft.com/office/drawing/2014/main" id="{731F8891-B431-1BF3-B3C7-84EE07D09581}"/>
              </a:ext>
            </a:extLst>
          </p:cNvPr>
          <p:cNvSpPr>
            <a:spLocks noGrp="1"/>
          </p:cNvSpPr>
          <p:nvPr>
            <p:ph type="body" sz="quarter" idx="13"/>
          </p:nvPr>
        </p:nvSpPr>
        <p:spPr>
          <a:xfrm>
            <a:off x="411858" y="3467612"/>
            <a:ext cx="7717730" cy="482548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Text Placeholder 8">
            <a:extLst>
              <a:ext uri="{FF2B5EF4-FFF2-40B4-BE49-F238E27FC236}">
                <a16:creationId xmlns:a16="http://schemas.microsoft.com/office/drawing/2014/main" id="{6D592988-0365-6ABD-619E-08F07A2B2C93}"/>
              </a:ext>
            </a:extLst>
          </p:cNvPr>
          <p:cNvSpPr>
            <a:spLocks noGrp="1"/>
          </p:cNvSpPr>
          <p:nvPr>
            <p:ph type="body" sz="quarter" idx="14"/>
          </p:nvPr>
        </p:nvSpPr>
        <p:spPr>
          <a:xfrm>
            <a:off x="8145512" y="3467612"/>
            <a:ext cx="7717730" cy="4825489"/>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14" name="Picture 13">
            <a:extLst>
              <a:ext uri="{FF2B5EF4-FFF2-40B4-BE49-F238E27FC236}">
                <a16:creationId xmlns:a16="http://schemas.microsoft.com/office/drawing/2014/main" id="{308C6633-5DFD-2CE6-7EB7-9E4EFC395CE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7115" y="0"/>
            <a:ext cx="16256794" cy="9144447"/>
          </a:xfrm>
          <a:prstGeom prst="rect">
            <a:avLst/>
          </a:prstGeom>
        </p:spPr>
      </p:pic>
    </p:spTree>
    <p:extLst>
      <p:ext uri="{BB962C8B-B14F-4D97-AF65-F5344CB8AC3E}">
        <p14:creationId xmlns:p14="http://schemas.microsoft.com/office/powerpoint/2010/main" val="22684226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_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a:xfrm>
            <a:off x="411858" y="2294021"/>
            <a:ext cx="14711979" cy="100711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Text Placeholder 8">
            <a:extLst>
              <a:ext uri="{FF2B5EF4-FFF2-40B4-BE49-F238E27FC236}">
                <a16:creationId xmlns:a16="http://schemas.microsoft.com/office/drawing/2014/main" id="{731F8891-B431-1BF3-B3C7-84EE07D09581}"/>
              </a:ext>
            </a:extLst>
          </p:cNvPr>
          <p:cNvSpPr>
            <a:spLocks noGrp="1"/>
          </p:cNvSpPr>
          <p:nvPr>
            <p:ph type="body" sz="quarter" idx="13"/>
          </p:nvPr>
        </p:nvSpPr>
        <p:spPr>
          <a:xfrm>
            <a:off x="411858" y="3467612"/>
            <a:ext cx="7717730" cy="482548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Text Placeholder 8">
            <a:extLst>
              <a:ext uri="{FF2B5EF4-FFF2-40B4-BE49-F238E27FC236}">
                <a16:creationId xmlns:a16="http://schemas.microsoft.com/office/drawing/2014/main" id="{6D592988-0365-6ABD-619E-08F07A2B2C93}"/>
              </a:ext>
            </a:extLst>
          </p:cNvPr>
          <p:cNvSpPr>
            <a:spLocks noGrp="1"/>
          </p:cNvSpPr>
          <p:nvPr>
            <p:ph type="body" sz="quarter" idx="14"/>
          </p:nvPr>
        </p:nvSpPr>
        <p:spPr>
          <a:xfrm>
            <a:off x="8145512" y="3467612"/>
            <a:ext cx="7717730" cy="4825489"/>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14" name="Picture 13">
            <a:extLst>
              <a:ext uri="{FF2B5EF4-FFF2-40B4-BE49-F238E27FC236}">
                <a16:creationId xmlns:a16="http://schemas.microsoft.com/office/drawing/2014/main" id="{308C6633-5DFD-2CE6-7EB7-9E4EFC395CE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7115" y="0"/>
            <a:ext cx="16256794" cy="9144447"/>
          </a:xfrm>
          <a:prstGeom prst="rect">
            <a:avLst/>
          </a:prstGeom>
        </p:spPr>
      </p:pic>
      <p:pic>
        <p:nvPicPr>
          <p:cNvPr id="5" name="Picture 4">
            <a:extLst>
              <a:ext uri="{FF2B5EF4-FFF2-40B4-BE49-F238E27FC236}">
                <a16:creationId xmlns:a16="http://schemas.microsoft.com/office/drawing/2014/main" id="{EBF00FD2-2BE8-C63E-3E8E-F52E147ABAD3}"/>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143" y="0"/>
            <a:ext cx="16266765" cy="9157209"/>
          </a:xfrm>
          <a:prstGeom prst="rect">
            <a:avLst/>
          </a:prstGeom>
        </p:spPr>
      </p:pic>
    </p:spTree>
    <p:extLst>
      <p:ext uri="{BB962C8B-B14F-4D97-AF65-F5344CB8AC3E}">
        <p14:creationId xmlns:p14="http://schemas.microsoft.com/office/powerpoint/2010/main" val="28964983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22FB7060-D8FA-C6EA-E860-5E4F4C69EA5B}"/>
              </a:ext>
            </a:extLst>
          </p:cNvPr>
          <p:cNvSpPr>
            <a:spLocks noGrp="1"/>
          </p:cNvSpPr>
          <p:nvPr>
            <p:ph type="pic" sz="quarter" idx="15"/>
          </p:nvPr>
        </p:nvSpPr>
        <p:spPr>
          <a:xfrm>
            <a:off x="8935605" y="-8682"/>
            <a:ext cx="7332579" cy="9173629"/>
          </a:xfrm>
          <a:custGeom>
            <a:avLst/>
            <a:gdLst>
              <a:gd name="connsiteX0" fmla="*/ -28 w 10629901"/>
              <a:gd name="connsiteY0" fmla="*/ 7626360 h 11858624"/>
              <a:gd name="connsiteX1" fmla="*/ 1052686 w 10629901"/>
              <a:gd name="connsiteY1" fmla="*/ 2348756 h 11858624"/>
              <a:gd name="connsiteX2" fmla="*/ 5314951 w 10629901"/>
              <a:gd name="connsiteY2" fmla="*/ 0 h 11858624"/>
              <a:gd name="connsiteX3" fmla="*/ 9577215 w 10629901"/>
              <a:gd name="connsiteY3" fmla="*/ 2348756 h 11858624"/>
              <a:gd name="connsiteX4" fmla="*/ 10629929 w 10629901"/>
              <a:gd name="connsiteY4" fmla="*/ 7626360 h 11858624"/>
              <a:gd name="connsiteX5" fmla="*/ 7680313 w 10629901"/>
              <a:gd name="connsiteY5" fmla="*/ 11858686 h 11858624"/>
              <a:gd name="connsiteX6" fmla="*/ 2949588 w 10629901"/>
              <a:gd name="connsiteY6" fmla="*/ 11858686 h 11858624"/>
              <a:gd name="connsiteX7" fmla="*/ -28 w 10629901"/>
              <a:gd name="connsiteY7" fmla="*/ 7626360 h 11858624"/>
              <a:gd name="connsiteX0" fmla="*/ 0 w 10629957"/>
              <a:gd name="connsiteY0" fmla="*/ 6226185 h 10458511"/>
              <a:gd name="connsiteX1" fmla="*/ 1052714 w 10629957"/>
              <a:gd name="connsiteY1" fmla="*/ 948581 h 10458511"/>
              <a:gd name="connsiteX2" fmla="*/ 2800379 w 10629957"/>
              <a:gd name="connsiteY2" fmla="*/ 0 h 10458511"/>
              <a:gd name="connsiteX3" fmla="*/ 9577243 w 10629957"/>
              <a:gd name="connsiteY3" fmla="*/ 948581 h 10458511"/>
              <a:gd name="connsiteX4" fmla="*/ 10629957 w 10629957"/>
              <a:gd name="connsiteY4" fmla="*/ 6226185 h 10458511"/>
              <a:gd name="connsiteX5" fmla="*/ 7680341 w 10629957"/>
              <a:gd name="connsiteY5" fmla="*/ 10458511 h 10458511"/>
              <a:gd name="connsiteX6" fmla="*/ 2949616 w 10629957"/>
              <a:gd name="connsiteY6" fmla="*/ 10458511 h 10458511"/>
              <a:gd name="connsiteX7" fmla="*/ 0 w 10629957"/>
              <a:gd name="connsiteY7" fmla="*/ 6226185 h 10458511"/>
              <a:gd name="connsiteX0" fmla="*/ 0 w 10629957"/>
              <a:gd name="connsiteY0" fmla="*/ 6277729 h 10510055"/>
              <a:gd name="connsiteX1" fmla="*/ 1052714 w 10629957"/>
              <a:gd name="connsiteY1" fmla="*/ 1000125 h 10510055"/>
              <a:gd name="connsiteX2" fmla="*/ 2800379 w 10629957"/>
              <a:gd name="connsiteY2" fmla="*/ 51544 h 10510055"/>
              <a:gd name="connsiteX3" fmla="*/ 7548418 w 10629957"/>
              <a:gd name="connsiteY3" fmla="*/ 0 h 10510055"/>
              <a:gd name="connsiteX4" fmla="*/ 10629957 w 10629957"/>
              <a:gd name="connsiteY4" fmla="*/ 6277729 h 10510055"/>
              <a:gd name="connsiteX5" fmla="*/ 7680341 w 10629957"/>
              <a:gd name="connsiteY5" fmla="*/ 10510055 h 10510055"/>
              <a:gd name="connsiteX6" fmla="*/ 2949616 w 10629957"/>
              <a:gd name="connsiteY6" fmla="*/ 10510055 h 10510055"/>
              <a:gd name="connsiteX7" fmla="*/ 0 w 10629957"/>
              <a:gd name="connsiteY7" fmla="*/ 6277729 h 10510055"/>
              <a:gd name="connsiteX0" fmla="*/ 0 w 7680341"/>
              <a:gd name="connsiteY0" fmla="*/ 6277729 h 10510055"/>
              <a:gd name="connsiteX1" fmla="*/ 1052714 w 7680341"/>
              <a:gd name="connsiteY1" fmla="*/ 1000125 h 10510055"/>
              <a:gd name="connsiteX2" fmla="*/ 2800379 w 7680341"/>
              <a:gd name="connsiteY2" fmla="*/ 51544 h 10510055"/>
              <a:gd name="connsiteX3" fmla="*/ 7548418 w 7680341"/>
              <a:gd name="connsiteY3" fmla="*/ 0 h 10510055"/>
              <a:gd name="connsiteX4" fmla="*/ 7601007 w 7680341"/>
              <a:gd name="connsiteY4" fmla="*/ 9249529 h 10510055"/>
              <a:gd name="connsiteX5" fmla="*/ 7680341 w 7680341"/>
              <a:gd name="connsiteY5" fmla="*/ 10510055 h 10510055"/>
              <a:gd name="connsiteX6" fmla="*/ 2949616 w 7680341"/>
              <a:gd name="connsiteY6" fmla="*/ 10510055 h 10510055"/>
              <a:gd name="connsiteX7" fmla="*/ 0 w 7680341"/>
              <a:gd name="connsiteY7" fmla="*/ 6277729 h 10510055"/>
              <a:gd name="connsiteX0" fmla="*/ 0 w 7680341"/>
              <a:gd name="connsiteY0" fmla="*/ 6277729 h 10510055"/>
              <a:gd name="connsiteX1" fmla="*/ 1052714 w 7680341"/>
              <a:gd name="connsiteY1" fmla="*/ 1000125 h 10510055"/>
              <a:gd name="connsiteX2" fmla="*/ 2800379 w 7680341"/>
              <a:gd name="connsiteY2" fmla="*/ 51544 h 10510055"/>
              <a:gd name="connsiteX3" fmla="*/ 7548418 w 7680341"/>
              <a:gd name="connsiteY3" fmla="*/ 0 h 10510055"/>
              <a:gd name="connsiteX4" fmla="*/ 7601007 w 7680341"/>
              <a:gd name="connsiteY4" fmla="*/ 9249529 h 10510055"/>
              <a:gd name="connsiteX5" fmla="*/ 7680341 w 7680341"/>
              <a:gd name="connsiteY5" fmla="*/ 10510055 h 10510055"/>
              <a:gd name="connsiteX6" fmla="*/ 2092366 w 7680341"/>
              <a:gd name="connsiteY6" fmla="*/ 9167030 h 10510055"/>
              <a:gd name="connsiteX7" fmla="*/ 0 w 7680341"/>
              <a:gd name="connsiteY7" fmla="*/ 6277729 h 10510055"/>
              <a:gd name="connsiteX0" fmla="*/ 0 w 7601007"/>
              <a:gd name="connsiteY0" fmla="*/ 6277729 h 9795680"/>
              <a:gd name="connsiteX1" fmla="*/ 1052714 w 7601007"/>
              <a:gd name="connsiteY1" fmla="*/ 1000125 h 9795680"/>
              <a:gd name="connsiteX2" fmla="*/ 2800379 w 7601007"/>
              <a:gd name="connsiteY2" fmla="*/ 51544 h 9795680"/>
              <a:gd name="connsiteX3" fmla="*/ 7548418 w 7601007"/>
              <a:gd name="connsiteY3" fmla="*/ 0 h 9795680"/>
              <a:gd name="connsiteX4" fmla="*/ 7601007 w 7601007"/>
              <a:gd name="connsiteY4" fmla="*/ 9249529 h 9795680"/>
              <a:gd name="connsiteX5" fmla="*/ 2965466 w 7601007"/>
              <a:gd name="connsiteY5" fmla="*/ 9795680 h 9795680"/>
              <a:gd name="connsiteX6" fmla="*/ 2092366 w 7601007"/>
              <a:gd name="connsiteY6" fmla="*/ 9167030 h 9795680"/>
              <a:gd name="connsiteX7" fmla="*/ 0 w 7601007"/>
              <a:gd name="connsiteY7" fmla="*/ 6277729 h 9795680"/>
              <a:gd name="connsiteX0" fmla="*/ 0 w 7601007"/>
              <a:gd name="connsiteY0" fmla="*/ 6277729 h 9795680"/>
              <a:gd name="connsiteX1" fmla="*/ 1052714 w 7601007"/>
              <a:gd name="connsiteY1" fmla="*/ 1000125 h 9795680"/>
              <a:gd name="connsiteX2" fmla="*/ 2800379 w 7601007"/>
              <a:gd name="connsiteY2" fmla="*/ 51544 h 9795680"/>
              <a:gd name="connsiteX3" fmla="*/ 7548418 w 7601007"/>
              <a:gd name="connsiteY3" fmla="*/ 0 h 9795680"/>
              <a:gd name="connsiteX4" fmla="*/ 7601007 w 7601007"/>
              <a:gd name="connsiteY4" fmla="*/ 9249529 h 9795680"/>
              <a:gd name="connsiteX5" fmla="*/ 2965466 w 7601007"/>
              <a:gd name="connsiteY5" fmla="*/ 9795680 h 9795680"/>
              <a:gd name="connsiteX6" fmla="*/ 1635166 w 7601007"/>
              <a:gd name="connsiteY6" fmla="*/ 8566955 h 9795680"/>
              <a:gd name="connsiteX7" fmla="*/ 0 w 7601007"/>
              <a:gd name="connsiteY7" fmla="*/ 6277729 h 9795680"/>
              <a:gd name="connsiteX0" fmla="*/ 0 w 7601007"/>
              <a:gd name="connsiteY0" fmla="*/ 6277729 h 9249529"/>
              <a:gd name="connsiteX1" fmla="*/ 1052714 w 7601007"/>
              <a:gd name="connsiteY1" fmla="*/ 1000125 h 9249529"/>
              <a:gd name="connsiteX2" fmla="*/ 2800379 w 7601007"/>
              <a:gd name="connsiteY2" fmla="*/ 51544 h 9249529"/>
              <a:gd name="connsiteX3" fmla="*/ 7548418 w 7601007"/>
              <a:gd name="connsiteY3" fmla="*/ 0 h 9249529"/>
              <a:gd name="connsiteX4" fmla="*/ 7601007 w 7601007"/>
              <a:gd name="connsiteY4" fmla="*/ 9249529 h 9249529"/>
              <a:gd name="connsiteX5" fmla="*/ 2108216 w 7601007"/>
              <a:gd name="connsiteY5" fmla="*/ 9224180 h 9249529"/>
              <a:gd name="connsiteX6" fmla="*/ 1635166 w 7601007"/>
              <a:gd name="connsiteY6" fmla="*/ 8566955 h 9249529"/>
              <a:gd name="connsiteX7" fmla="*/ 0 w 7601007"/>
              <a:gd name="connsiteY7" fmla="*/ 6277729 h 9249529"/>
              <a:gd name="connsiteX0" fmla="*/ 0 w 7601007"/>
              <a:gd name="connsiteY0" fmla="*/ 6263442 h 9235242"/>
              <a:gd name="connsiteX1" fmla="*/ 1052714 w 7601007"/>
              <a:gd name="connsiteY1" fmla="*/ 985838 h 9235242"/>
              <a:gd name="connsiteX2" fmla="*/ 2800379 w 7601007"/>
              <a:gd name="connsiteY2" fmla="*/ 37257 h 9235242"/>
              <a:gd name="connsiteX3" fmla="*/ 7576993 w 7601007"/>
              <a:gd name="connsiteY3" fmla="*/ 0 h 9235242"/>
              <a:gd name="connsiteX4" fmla="*/ 7601007 w 7601007"/>
              <a:gd name="connsiteY4" fmla="*/ 9235242 h 9235242"/>
              <a:gd name="connsiteX5" fmla="*/ 2108216 w 7601007"/>
              <a:gd name="connsiteY5" fmla="*/ 9209893 h 9235242"/>
              <a:gd name="connsiteX6" fmla="*/ 1635166 w 7601007"/>
              <a:gd name="connsiteY6" fmla="*/ 8552668 h 9235242"/>
              <a:gd name="connsiteX7" fmla="*/ 0 w 7601007"/>
              <a:gd name="connsiteY7" fmla="*/ 6263442 h 9235242"/>
              <a:gd name="connsiteX0" fmla="*/ 0 w 7601007"/>
              <a:gd name="connsiteY0" fmla="*/ 6263442 h 9235242"/>
              <a:gd name="connsiteX1" fmla="*/ 1052714 w 7601007"/>
              <a:gd name="connsiteY1" fmla="*/ 985838 h 9235242"/>
              <a:gd name="connsiteX2" fmla="*/ 2814666 w 7601007"/>
              <a:gd name="connsiteY2" fmla="*/ 22970 h 9235242"/>
              <a:gd name="connsiteX3" fmla="*/ 7576993 w 7601007"/>
              <a:gd name="connsiteY3" fmla="*/ 0 h 9235242"/>
              <a:gd name="connsiteX4" fmla="*/ 7601007 w 7601007"/>
              <a:gd name="connsiteY4" fmla="*/ 9235242 h 9235242"/>
              <a:gd name="connsiteX5" fmla="*/ 2108216 w 7601007"/>
              <a:gd name="connsiteY5" fmla="*/ 9209893 h 9235242"/>
              <a:gd name="connsiteX6" fmla="*/ 1635166 w 7601007"/>
              <a:gd name="connsiteY6" fmla="*/ 8552668 h 9235242"/>
              <a:gd name="connsiteX7" fmla="*/ 0 w 7601007"/>
              <a:gd name="connsiteY7" fmla="*/ 6263442 h 9235242"/>
              <a:gd name="connsiteX0" fmla="*/ 0 w 7601007"/>
              <a:gd name="connsiteY0" fmla="*/ 6263442 h 9235242"/>
              <a:gd name="connsiteX1" fmla="*/ 1052714 w 7601007"/>
              <a:gd name="connsiteY1" fmla="*/ 985838 h 9235242"/>
              <a:gd name="connsiteX2" fmla="*/ 2814666 w 7601007"/>
              <a:gd name="connsiteY2" fmla="*/ 22970 h 9235242"/>
              <a:gd name="connsiteX3" fmla="*/ 7576993 w 7601007"/>
              <a:gd name="connsiteY3" fmla="*/ 0 h 9235242"/>
              <a:gd name="connsiteX4" fmla="*/ 7601007 w 7601007"/>
              <a:gd name="connsiteY4" fmla="*/ 9235242 h 9235242"/>
              <a:gd name="connsiteX5" fmla="*/ 2108216 w 7601007"/>
              <a:gd name="connsiteY5" fmla="*/ 9152743 h 9235242"/>
              <a:gd name="connsiteX6" fmla="*/ 1635166 w 7601007"/>
              <a:gd name="connsiteY6" fmla="*/ 8552668 h 9235242"/>
              <a:gd name="connsiteX7" fmla="*/ 0 w 7601007"/>
              <a:gd name="connsiteY7" fmla="*/ 6263442 h 9235242"/>
              <a:gd name="connsiteX0" fmla="*/ 0 w 7581413"/>
              <a:gd name="connsiteY0" fmla="*/ 6263442 h 9163396"/>
              <a:gd name="connsiteX1" fmla="*/ 1052714 w 7581413"/>
              <a:gd name="connsiteY1" fmla="*/ 985838 h 9163396"/>
              <a:gd name="connsiteX2" fmla="*/ 2814666 w 7581413"/>
              <a:gd name="connsiteY2" fmla="*/ 22970 h 9163396"/>
              <a:gd name="connsiteX3" fmla="*/ 7576993 w 7581413"/>
              <a:gd name="connsiteY3" fmla="*/ 0 h 9163396"/>
              <a:gd name="connsiteX4" fmla="*/ 7581413 w 7581413"/>
              <a:gd name="connsiteY4" fmla="*/ 9163396 h 9163396"/>
              <a:gd name="connsiteX5" fmla="*/ 2108216 w 7581413"/>
              <a:gd name="connsiteY5" fmla="*/ 9152743 h 9163396"/>
              <a:gd name="connsiteX6" fmla="*/ 1635166 w 7581413"/>
              <a:gd name="connsiteY6" fmla="*/ 8552668 h 9163396"/>
              <a:gd name="connsiteX7" fmla="*/ 0 w 7581413"/>
              <a:gd name="connsiteY7" fmla="*/ 6263442 h 9163396"/>
              <a:gd name="connsiteX0" fmla="*/ 0 w 7581413"/>
              <a:gd name="connsiteY0" fmla="*/ 6263442 h 9163396"/>
              <a:gd name="connsiteX1" fmla="*/ 1052714 w 7581413"/>
              <a:gd name="connsiteY1" fmla="*/ 985838 h 9163396"/>
              <a:gd name="connsiteX2" fmla="*/ 2827729 w 7581413"/>
              <a:gd name="connsiteY2" fmla="*/ 9908 h 9163396"/>
              <a:gd name="connsiteX3" fmla="*/ 7576993 w 7581413"/>
              <a:gd name="connsiteY3" fmla="*/ 0 h 9163396"/>
              <a:gd name="connsiteX4" fmla="*/ 7581413 w 7581413"/>
              <a:gd name="connsiteY4" fmla="*/ 9163396 h 9163396"/>
              <a:gd name="connsiteX5" fmla="*/ 2108216 w 7581413"/>
              <a:gd name="connsiteY5" fmla="*/ 9152743 h 9163396"/>
              <a:gd name="connsiteX6" fmla="*/ 1635166 w 7581413"/>
              <a:gd name="connsiteY6" fmla="*/ 8552668 h 9163396"/>
              <a:gd name="connsiteX7" fmla="*/ 0 w 7581413"/>
              <a:gd name="connsiteY7" fmla="*/ 6263442 h 9163396"/>
              <a:gd name="connsiteX0" fmla="*/ 0 w 7581413"/>
              <a:gd name="connsiteY0" fmla="*/ 6263442 h 9163396"/>
              <a:gd name="connsiteX1" fmla="*/ 1323648 w 7581413"/>
              <a:gd name="connsiteY1" fmla="*/ 1002772 h 9163396"/>
              <a:gd name="connsiteX2" fmla="*/ 2827729 w 7581413"/>
              <a:gd name="connsiteY2" fmla="*/ 9908 h 9163396"/>
              <a:gd name="connsiteX3" fmla="*/ 7576993 w 7581413"/>
              <a:gd name="connsiteY3" fmla="*/ 0 h 9163396"/>
              <a:gd name="connsiteX4" fmla="*/ 7581413 w 7581413"/>
              <a:gd name="connsiteY4" fmla="*/ 9163396 h 9163396"/>
              <a:gd name="connsiteX5" fmla="*/ 2108216 w 7581413"/>
              <a:gd name="connsiteY5" fmla="*/ 9152743 h 9163396"/>
              <a:gd name="connsiteX6" fmla="*/ 1635166 w 7581413"/>
              <a:gd name="connsiteY6" fmla="*/ 8552668 h 9163396"/>
              <a:gd name="connsiteX7" fmla="*/ 0 w 7581413"/>
              <a:gd name="connsiteY7" fmla="*/ 6263442 h 9163396"/>
              <a:gd name="connsiteX0" fmla="*/ 0 w 7479813"/>
              <a:gd name="connsiteY0" fmla="*/ 6381975 h 9163396"/>
              <a:gd name="connsiteX1" fmla="*/ 1222048 w 7479813"/>
              <a:gd name="connsiteY1" fmla="*/ 1002772 h 9163396"/>
              <a:gd name="connsiteX2" fmla="*/ 2726129 w 7479813"/>
              <a:gd name="connsiteY2" fmla="*/ 9908 h 9163396"/>
              <a:gd name="connsiteX3" fmla="*/ 7475393 w 7479813"/>
              <a:gd name="connsiteY3" fmla="*/ 0 h 9163396"/>
              <a:gd name="connsiteX4" fmla="*/ 7479813 w 7479813"/>
              <a:gd name="connsiteY4" fmla="*/ 9163396 h 9163396"/>
              <a:gd name="connsiteX5" fmla="*/ 2006616 w 7479813"/>
              <a:gd name="connsiteY5" fmla="*/ 9152743 h 9163396"/>
              <a:gd name="connsiteX6" fmla="*/ 1533566 w 7479813"/>
              <a:gd name="connsiteY6" fmla="*/ 8552668 h 9163396"/>
              <a:gd name="connsiteX7" fmla="*/ 0 w 7479813"/>
              <a:gd name="connsiteY7" fmla="*/ 6381975 h 9163396"/>
              <a:gd name="connsiteX0" fmla="*/ 0 w 7479813"/>
              <a:gd name="connsiteY0" fmla="*/ 6381975 h 9163396"/>
              <a:gd name="connsiteX1" fmla="*/ 1222048 w 7479813"/>
              <a:gd name="connsiteY1" fmla="*/ 1002772 h 9163396"/>
              <a:gd name="connsiteX2" fmla="*/ 2726129 w 7479813"/>
              <a:gd name="connsiteY2" fmla="*/ 9908 h 9163396"/>
              <a:gd name="connsiteX3" fmla="*/ 7475393 w 7479813"/>
              <a:gd name="connsiteY3" fmla="*/ 0 h 9163396"/>
              <a:gd name="connsiteX4" fmla="*/ 7479813 w 7479813"/>
              <a:gd name="connsiteY4" fmla="*/ 9163396 h 9163396"/>
              <a:gd name="connsiteX5" fmla="*/ 2006616 w 7479813"/>
              <a:gd name="connsiteY5" fmla="*/ 9152743 h 9163396"/>
              <a:gd name="connsiteX6" fmla="*/ 1855299 w 7479813"/>
              <a:gd name="connsiteY6" fmla="*/ 8925201 h 9163396"/>
              <a:gd name="connsiteX7" fmla="*/ 0 w 7479813"/>
              <a:gd name="connsiteY7" fmla="*/ 6381975 h 9163396"/>
              <a:gd name="connsiteX0" fmla="*/ 0 w 7479813"/>
              <a:gd name="connsiteY0" fmla="*/ 6381975 h 9163396"/>
              <a:gd name="connsiteX1" fmla="*/ 1222048 w 7479813"/>
              <a:gd name="connsiteY1" fmla="*/ 1002772 h 9163396"/>
              <a:gd name="connsiteX2" fmla="*/ 3524292 w 7479813"/>
              <a:gd name="connsiteY2" fmla="*/ 2159 h 9163396"/>
              <a:gd name="connsiteX3" fmla="*/ 7475393 w 7479813"/>
              <a:gd name="connsiteY3" fmla="*/ 0 h 9163396"/>
              <a:gd name="connsiteX4" fmla="*/ 7479813 w 7479813"/>
              <a:gd name="connsiteY4" fmla="*/ 9163396 h 9163396"/>
              <a:gd name="connsiteX5" fmla="*/ 2006616 w 7479813"/>
              <a:gd name="connsiteY5" fmla="*/ 9152743 h 9163396"/>
              <a:gd name="connsiteX6" fmla="*/ 1855299 w 7479813"/>
              <a:gd name="connsiteY6" fmla="*/ 8925201 h 9163396"/>
              <a:gd name="connsiteX7" fmla="*/ 0 w 7479813"/>
              <a:gd name="connsiteY7" fmla="*/ 6381975 h 9163396"/>
              <a:gd name="connsiteX0" fmla="*/ 0 w 7479813"/>
              <a:gd name="connsiteY0" fmla="*/ 6381975 h 9163396"/>
              <a:gd name="connsiteX1" fmla="*/ 1353784 w 7479813"/>
              <a:gd name="connsiteY1" fmla="*/ 1026019 h 9163396"/>
              <a:gd name="connsiteX2" fmla="*/ 3524292 w 7479813"/>
              <a:gd name="connsiteY2" fmla="*/ 2159 h 9163396"/>
              <a:gd name="connsiteX3" fmla="*/ 7475393 w 7479813"/>
              <a:gd name="connsiteY3" fmla="*/ 0 h 9163396"/>
              <a:gd name="connsiteX4" fmla="*/ 7479813 w 7479813"/>
              <a:gd name="connsiteY4" fmla="*/ 9163396 h 9163396"/>
              <a:gd name="connsiteX5" fmla="*/ 2006616 w 7479813"/>
              <a:gd name="connsiteY5" fmla="*/ 9152743 h 9163396"/>
              <a:gd name="connsiteX6" fmla="*/ 1855299 w 7479813"/>
              <a:gd name="connsiteY6" fmla="*/ 8925201 h 9163396"/>
              <a:gd name="connsiteX7" fmla="*/ 0 w 7479813"/>
              <a:gd name="connsiteY7" fmla="*/ 6381975 h 9163396"/>
              <a:gd name="connsiteX0" fmla="*/ 0 w 7332579"/>
              <a:gd name="connsiteY0" fmla="*/ 6288986 h 9163396"/>
              <a:gd name="connsiteX1" fmla="*/ 1206550 w 7332579"/>
              <a:gd name="connsiteY1" fmla="*/ 1026019 h 9163396"/>
              <a:gd name="connsiteX2" fmla="*/ 3377058 w 7332579"/>
              <a:gd name="connsiteY2" fmla="*/ 2159 h 9163396"/>
              <a:gd name="connsiteX3" fmla="*/ 7328159 w 7332579"/>
              <a:gd name="connsiteY3" fmla="*/ 0 h 9163396"/>
              <a:gd name="connsiteX4" fmla="*/ 7332579 w 7332579"/>
              <a:gd name="connsiteY4" fmla="*/ 9163396 h 9163396"/>
              <a:gd name="connsiteX5" fmla="*/ 1859382 w 7332579"/>
              <a:gd name="connsiteY5" fmla="*/ 9152743 h 9163396"/>
              <a:gd name="connsiteX6" fmla="*/ 1708065 w 7332579"/>
              <a:gd name="connsiteY6" fmla="*/ 8925201 h 9163396"/>
              <a:gd name="connsiteX7" fmla="*/ 0 w 7332579"/>
              <a:gd name="connsiteY7" fmla="*/ 6288986 h 9163396"/>
              <a:gd name="connsiteX0" fmla="*/ 0 w 7332579"/>
              <a:gd name="connsiteY0" fmla="*/ 6288986 h 9173174"/>
              <a:gd name="connsiteX1" fmla="*/ 1206550 w 7332579"/>
              <a:gd name="connsiteY1" fmla="*/ 1026019 h 9173174"/>
              <a:gd name="connsiteX2" fmla="*/ 3377058 w 7332579"/>
              <a:gd name="connsiteY2" fmla="*/ 2159 h 9173174"/>
              <a:gd name="connsiteX3" fmla="*/ 7328159 w 7332579"/>
              <a:gd name="connsiteY3" fmla="*/ 0 h 9173174"/>
              <a:gd name="connsiteX4" fmla="*/ 7332579 w 7332579"/>
              <a:gd name="connsiteY4" fmla="*/ 9163396 h 9173174"/>
              <a:gd name="connsiteX5" fmla="*/ 1859382 w 7332579"/>
              <a:gd name="connsiteY5" fmla="*/ 9152743 h 9173174"/>
              <a:gd name="connsiteX6" fmla="*/ 2289251 w 7332579"/>
              <a:gd name="connsiteY6" fmla="*/ 9173174 h 9173174"/>
              <a:gd name="connsiteX7" fmla="*/ 0 w 7332579"/>
              <a:gd name="connsiteY7" fmla="*/ 6288986 h 9173174"/>
              <a:gd name="connsiteX0" fmla="*/ 0 w 7332579"/>
              <a:gd name="connsiteY0" fmla="*/ 6288986 h 9173174"/>
              <a:gd name="connsiteX1" fmla="*/ 1206550 w 7332579"/>
              <a:gd name="connsiteY1" fmla="*/ 1026019 h 9173174"/>
              <a:gd name="connsiteX2" fmla="*/ 3377058 w 7332579"/>
              <a:gd name="connsiteY2" fmla="*/ 2159 h 9173174"/>
              <a:gd name="connsiteX3" fmla="*/ 7328159 w 7332579"/>
              <a:gd name="connsiteY3" fmla="*/ 0 h 9173174"/>
              <a:gd name="connsiteX4" fmla="*/ 7332579 w 7332579"/>
              <a:gd name="connsiteY4" fmla="*/ 9163396 h 9173174"/>
              <a:gd name="connsiteX5" fmla="*/ 2394073 w 7332579"/>
              <a:gd name="connsiteY5" fmla="*/ 9168242 h 9173174"/>
              <a:gd name="connsiteX6" fmla="*/ 2289251 w 7332579"/>
              <a:gd name="connsiteY6" fmla="*/ 9173174 h 9173174"/>
              <a:gd name="connsiteX7" fmla="*/ 0 w 7332579"/>
              <a:gd name="connsiteY7" fmla="*/ 6288986 h 9173174"/>
              <a:gd name="connsiteX0" fmla="*/ 0 w 7332579"/>
              <a:gd name="connsiteY0" fmla="*/ 6288986 h 9173629"/>
              <a:gd name="connsiteX1" fmla="*/ 1206550 w 7332579"/>
              <a:gd name="connsiteY1" fmla="*/ 1026019 h 9173629"/>
              <a:gd name="connsiteX2" fmla="*/ 3377058 w 7332579"/>
              <a:gd name="connsiteY2" fmla="*/ 2159 h 9173629"/>
              <a:gd name="connsiteX3" fmla="*/ 7328159 w 7332579"/>
              <a:gd name="connsiteY3" fmla="*/ 0 h 9173629"/>
              <a:gd name="connsiteX4" fmla="*/ 7332579 w 7332579"/>
              <a:gd name="connsiteY4" fmla="*/ 9163396 h 9173629"/>
              <a:gd name="connsiteX5" fmla="*/ 2394073 w 7332579"/>
              <a:gd name="connsiteY5" fmla="*/ 9168242 h 9173629"/>
              <a:gd name="connsiteX6" fmla="*/ 2289251 w 7332579"/>
              <a:gd name="connsiteY6" fmla="*/ 9173174 h 9173629"/>
              <a:gd name="connsiteX7" fmla="*/ 0 w 7332579"/>
              <a:gd name="connsiteY7" fmla="*/ 6288986 h 9173629"/>
              <a:gd name="connsiteX0" fmla="*/ 0 w 7332579"/>
              <a:gd name="connsiteY0" fmla="*/ 6288986 h 9173629"/>
              <a:gd name="connsiteX1" fmla="*/ 1206550 w 7332579"/>
              <a:gd name="connsiteY1" fmla="*/ 1026019 h 9173629"/>
              <a:gd name="connsiteX2" fmla="*/ 3377058 w 7332579"/>
              <a:gd name="connsiteY2" fmla="*/ 2159 h 9173629"/>
              <a:gd name="connsiteX3" fmla="*/ 7328159 w 7332579"/>
              <a:gd name="connsiteY3" fmla="*/ 0 h 9173629"/>
              <a:gd name="connsiteX4" fmla="*/ 7332579 w 7332579"/>
              <a:gd name="connsiteY4" fmla="*/ 9163396 h 9173629"/>
              <a:gd name="connsiteX5" fmla="*/ 2347578 w 7332579"/>
              <a:gd name="connsiteY5" fmla="*/ 9168242 h 9173629"/>
              <a:gd name="connsiteX6" fmla="*/ 2289251 w 7332579"/>
              <a:gd name="connsiteY6" fmla="*/ 9173174 h 9173629"/>
              <a:gd name="connsiteX7" fmla="*/ 0 w 7332579"/>
              <a:gd name="connsiteY7" fmla="*/ 6288986 h 9173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32579" h="9173629">
                <a:moveTo>
                  <a:pt x="0" y="6288986"/>
                </a:moveTo>
                <a:lnTo>
                  <a:pt x="1206550" y="1026019"/>
                </a:lnTo>
                <a:lnTo>
                  <a:pt x="3377058" y="2159"/>
                </a:lnTo>
                <a:lnTo>
                  <a:pt x="7328159" y="0"/>
                </a:lnTo>
                <a:cubicBezTo>
                  <a:pt x="7336164" y="3078414"/>
                  <a:pt x="7324574" y="6084982"/>
                  <a:pt x="7332579" y="9163396"/>
                </a:cubicBezTo>
                <a:lnTo>
                  <a:pt x="2347578" y="9168242"/>
                </a:lnTo>
                <a:cubicBezTo>
                  <a:pt x="2304888" y="9177635"/>
                  <a:pt x="2324192" y="9171530"/>
                  <a:pt x="2289251" y="9173174"/>
                </a:cubicBezTo>
                <a:lnTo>
                  <a:pt x="0" y="6288986"/>
                </a:lnTo>
                <a:close/>
              </a:path>
            </a:pathLst>
          </a:custGeom>
          <a:ln>
            <a:noFill/>
          </a:ln>
        </p:spPr>
        <p:txBody>
          <a:bodyPr/>
          <a:lstStyle/>
          <a:p>
            <a:endParaRPr lang="en-US"/>
          </a:p>
        </p:txBody>
      </p:sp>
      <p:sp>
        <p:nvSpPr>
          <p:cNvPr id="2" name="Title 1"/>
          <p:cNvSpPr>
            <a:spLocks noGrp="1"/>
          </p:cNvSpPr>
          <p:nvPr>
            <p:ph type="title"/>
          </p:nvPr>
        </p:nvSpPr>
        <p:spPr/>
        <p:txBody>
          <a:bodyPr/>
          <a:lstStyle/>
          <a:p>
            <a:r>
              <a:rPr lang="en-GB"/>
              <a:t>Click to edit Master title style</a:t>
            </a:r>
            <a:endParaRPr lang="en-US" dirty="0"/>
          </a:p>
        </p:txBody>
      </p:sp>
      <p:sp>
        <p:nvSpPr>
          <p:cNvPr id="4" name="Footer Placeholder 3"/>
          <p:cNvSpPr>
            <a:spLocks noGrp="1"/>
          </p:cNvSpPr>
          <p:nvPr>
            <p:ph type="ftr" sz="quarter" idx="11"/>
          </p:nvPr>
        </p:nvSpPr>
        <p:spPr/>
        <p:txBody>
          <a:bodyPr/>
          <a:lstStyle/>
          <a:p>
            <a:r>
              <a:rPr lang="en-US" dirty="0"/>
              <a:t>Sustainability  |</a:t>
            </a:r>
          </a:p>
        </p:txBody>
      </p:sp>
      <p:sp>
        <p:nvSpPr>
          <p:cNvPr id="9" name="Content Placeholder 6">
            <a:extLst>
              <a:ext uri="{FF2B5EF4-FFF2-40B4-BE49-F238E27FC236}">
                <a16:creationId xmlns:a16="http://schemas.microsoft.com/office/drawing/2014/main" id="{43534DC2-A6B5-7FA2-2549-D363422378DE}"/>
              </a:ext>
            </a:extLst>
          </p:cNvPr>
          <p:cNvSpPr>
            <a:spLocks noGrp="1"/>
          </p:cNvSpPr>
          <p:nvPr>
            <p:ph sz="quarter" idx="16"/>
          </p:nvPr>
        </p:nvSpPr>
        <p:spPr>
          <a:xfrm>
            <a:off x="485638" y="3517462"/>
            <a:ext cx="3325023" cy="3325025"/>
          </a:xfrm>
          <a:prstGeom prst="heptagon">
            <a:avLst/>
          </a:prstGeom>
          <a:ln w="127000">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2" name="Content Placeholder 6">
            <a:extLst>
              <a:ext uri="{FF2B5EF4-FFF2-40B4-BE49-F238E27FC236}">
                <a16:creationId xmlns:a16="http://schemas.microsoft.com/office/drawing/2014/main" id="{1FB707EE-93E3-8AB9-BC96-26C683377275}"/>
              </a:ext>
            </a:extLst>
          </p:cNvPr>
          <p:cNvSpPr>
            <a:spLocks noGrp="1"/>
          </p:cNvSpPr>
          <p:nvPr>
            <p:ph sz="quarter" idx="17"/>
          </p:nvPr>
        </p:nvSpPr>
        <p:spPr>
          <a:xfrm>
            <a:off x="4410635" y="3517462"/>
            <a:ext cx="3325023" cy="3325025"/>
          </a:xfrm>
          <a:prstGeom prst="heptagon">
            <a:avLst/>
          </a:prstGeom>
          <a:ln w="127000">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Slide Number Placeholder 5">
            <a:extLst>
              <a:ext uri="{FF2B5EF4-FFF2-40B4-BE49-F238E27FC236}">
                <a16:creationId xmlns:a16="http://schemas.microsoft.com/office/drawing/2014/main" id="{1BCDE676-5253-DE8D-FCAA-DEB971473516}"/>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dirty="0"/>
          </a:p>
        </p:txBody>
      </p:sp>
    </p:spTree>
    <p:extLst>
      <p:ext uri="{BB962C8B-B14F-4D97-AF65-F5344CB8AC3E}">
        <p14:creationId xmlns:p14="http://schemas.microsoft.com/office/powerpoint/2010/main" val="7038867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1858" y="1445908"/>
            <a:ext cx="9981697" cy="728133"/>
          </a:xfrm>
        </p:spPr>
        <p:txBody>
          <a:bodyPr/>
          <a:lstStyle/>
          <a:p>
            <a:r>
              <a:rPr lang="en-GB" dirty="0"/>
              <a:t>Click to edit Master title style</a:t>
            </a:r>
            <a:endParaRPr lang="en-US" dirty="0"/>
          </a:p>
        </p:txBody>
      </p:sp>
      <p:sp>
        <p:nvSpPr>
          <p:cNvPr id="5" name="Footer Placeholder 4"/>
          <p:cNvSpPr>
            <a:spLocks noGrp="1"/>
          </p:cNvSpPr>
          <p:nvPr>
            <p:ph type="ftr" sz="quarter" idx="11"/>
          </p:nvPr>
        </p:nvSpPr>
        <p:spPr>
          <a:xfrm>
            <a:off x="10393555" y="680297"/>
            <a:ext cx="5213782" cy="486833"/>
          </a:xfrm>
        </p:spPr>
        <p:txBody>
          <a:bodyPr/>
          <a:lstStyle/>
          <a:p>
            <a:r>
              <a:rPr lang="en-US" dirty="0"/>
              <a:t>Sustainability  |</a:t>
            </a:r>
          </a:p>
        </p:txBody>
      </p:sp>
      <p:sp>
        <p:nvSpPr>
          <p:cNvPr id="40" name="Content Placeholder 6">
            <a:extLst>
              <a:ext uri="{FF2B5EF4-FFF2-40B4-BE49-F238E27FC236}">
                <a16:creationId xmlns:a16="http://schemas.microsoft.com/office/drawing/2014/main" id="{1A04E5D9-C80A-EFE1-C276-F91333F4D45C}"/>
              </a:ext>
            </a:extLst>
          </p:cNvPr>
          <p:cNvSpPr>
            <a:spLocks noGrp="1"/>
          </p:cNvSpPr>
          <p:nvPr>
            <p:ph sz="quarter" idx="26"/>
          </p:nvPr>
        </p:nvSpPr>
        <p:spPr>
          <a:xfrm>
            <a:off x="501754" y="7435380"/>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60" name="Text Placeholder 14">
            <a:extLst>
              <a:ext uri="{FF2B5EF4-FFF2-40B4-BE49-F238E27FC236}">
                <a16:creationId xmlns:a16="http://schemas.microsoft.com/office/drawing/2014/main" id="{83A59D01-5DD8-A717-B7C7-A6A0DED88EB5}"/>
              </a:ext>
            </a:extLst>
          </p:cNvPr>
          <p:cNvSpPr>
            <a:spLocks noGrp="1"/>
          </p:cNvSpPr>
          <p:nvPr>
            <p:ph type="body" sz="quarter" idx="36" hasCustomPrompt="1"/>
          </p:nvPr>
        </p:nvSpPr>
        <p:spPr>
          <a:xfrm>
            <a:off x="1980162" y="7799678"/>
            <a:ext cx="5483893" cy="799604"/>
          </a:xfrm>
        </p:spPr>
        <p:txBody>
          <a:bodyPr/>
          <a:lstStyle>
            <a:lvl3pPr algn="l">
              <a:defRPr/>
            </a:lvl3pPr>
          </a:lstStyle>
          <a:p>
            <a:pPr lvl="2"/>
            <a:r>
              <a:rPr lang="en-GB" dirty="0"/>
              <a:t>Third level</a:t>
            </a:r>
          </a:p>
        </p:txBody>
      </p:sp>
      <p:sp>
        <p:nvSpPr>
          <p:cNvPr id="96" name="Content Placeholder 6">
            <a:extLst>
              <a:ext uri="{FF2B5EF4-FFF2-40B4-BE49-F238E27FC236}">
                <a16:creationId xmlns:a16="http://schemas.microsoft.com/office/drawing/2014/main" id="{821DFC8E-5444-0990-EDD9-DDD33132341E}"/>
              </a:ext>
            </a:extLst>
          </p:cNvPr>
          <p:cNvSpPr>
            <a:spLocks noGrp="1"/>
          </p:cNvSpPr>
          <p:nvPr>
            <p:ph sz="quarter" idx="61"/>
          </p:nvPr>
        </p:nvSpPr>
        <p:spPr>
          <a:xfrm>
            <a:off x="10922864" y="2924926"/>
            <a:ext cx="4922866" cy="4261585"/>
          </a:xfrm>
          <a:prstGeom prst="rect">
            <a:avLst/>
          </a:prstGeom>
          <a:ln w="28575">
            <a:gradFill flip="none" rotWithShape="1">
              <a:gsLst>
                <a:gs pos="21000">
                  <a:srgbClr val="3DB876"/>
                </a:gs>
                <a:gs pos="100000">
                  <a:srgbClr val="FFD600"/>
                </a:gs>
              </a:gsLst>
              <a:lin ang="18900000" scaled="1"/>
              <a:tileRect/>
            </a:gradFill>
          </a:ln>
        </p:spPr>
        <p:txBody>
          <a:bodyPr lIns="288000" tIns="396000" rIns="288000">
            <a:normAutofit/>
          </a:bodyPr>
          <a:lstStyle>
            <a:lvl1pPr algn="l">
              <a:defRPr sz="2000"/>
            </a:lvl1pPr>
            <a:lvl2pPr algn="ctr">
              <a:defRPr/>
            </a:lvl2pPr>
            <a:lvl3pPr algn="ctr">
              <a:defRPr/>
            </a:lvl3pPr>
            <a:lvl4pPr algn="ctr">
              <a:defRPr/>
            </a:lvl4pPr>
            <a:lvl5pPr algn="ctr">
              <a:defRPr/>
            </a:lvl5pPr>
          </a:lstStyle>
          <a:p>
            <a:pPr lvl="0"/>
            <a:r>
              <a:rPr lang="en-GB" dirty="0"/>
              <a:t>Click</a:t>
            </a:r>
            <a:endParaRPr lang="en-US" dirty="0"/>
          </a:p>
        </p:txBody>
      </p:sp>
      <p:sp>
        <p:nvSpPr>
          <p:cNvPr id="45" name="Content Placeholder 6">
            <a:extLst>
              <a:ext uri="{FF2B5EF4-FFF2-40B4-BE49-F238E27FC236}">
                <a16:creationId xmlns:a16="http://schemas.microsoft.com/office/drawing/2014/main" id="{13C37EB3-2945-9129-D878-C7EDA700A0E4}"/>
              </a:ext>
            </a:extLst>
          </p:cNvPr>
          <p:cNvSpPr>
            <a:spLocks noGrp="1"/>
          </p:cNvSpPr>
          <p:nvPr>
            <p:ph sz="quarter" idx="62"/>
          </p:nvPr>
        </p:nvSpPr>
        <p:spPr>
          <a:xfrm>
            <a:off x="3606461" y="2246691"/>
            <a:ext cx="1248961" cy="1248962"/>
          </a:xfrm>
          <a:prstGeom prst="heptagon">
            <a:avLst/>
          </a:prstGeom>
          <a:ln w="28575">
            <a:gradFill>
              <a:gsLst>
                <a:gs pos="0">
                  <a:srgbClr val="D2CF1C"/>
                </a:gs>
                <a:gs pos="100000">
                  <a:srgbClr val="F1D408"/>
                </a:gs>
              </a:gsLst>
              <a:lin ang="18900000" scaled="0"/>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47" name="Content Placeholder 6">
            <a:extLst>
              <a:ext uri="{FF2B5EF4-FFF2-40B4-BE49-F238E27FC236}">
                <a16:creationId xmlns:a16="http://schemas.microsoft.com/office/drawing/2014/main" id="{C30BF0B2-8EA1-EEE4-F359-AC4993CCA7F5}"/>
              </a:ext>
            </a:extLst>
          </p:cNvPr>
          <p:cNvSpPr>
            <a:spLocks noGrp="1"/>
          </p:cNvSpPr>
          <p:nvPr>
            <p:ph sz="quarter" idx="63"/>
          </p:nvPr>
        </p:nvSpPr>
        <p:spPr>
          <a:xfrm>
            <a:off x="8816415" y="2246691"/>
            <a:ext cx="1248961" cy="1248962"/>
          </a:xfrm>
          <a:prstGeom prst="heptagon">
            <a:avLst/>
          </a:prstGeom>
          <a:ln w="28575">
            <a:gradFill>
              <a:gsLst>
                <a:gs pos="0">
                  <a:srgbClr val="D2CF1C"/>
                </a:gs>
                <a:gs pos="100000">
                  <a:srgbClr val="F1D408"/>
                </a:gs>
              </a:gsLst>
              <a:lin ang="18900000" scaled="0"/>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48" name="Content Placeholder 6">
            <a:extLst>
              <a:ext uri="{FF2B5EF4-FFF2-40B4-BE49-F238E27FC236}">
                <a16:creationId xmlns:a16="http://schemas.microsoft.com/office/drawing/2014/main" id="{00D58D6C-F32C-E43C-0DB5-4A578BB2DCF6}"/>
              </a:ext>
            </a:extLst>
          </p:cNvPr>
          <p:cNvSpPr>
            <a:spLocks noGrp="1"/>
          </p:cNvSpPr>
          <p:nvPr>
            <p:ph sz="quarter" idx="64"/>
          </p:nvPr>
        </p:nvSpPr>
        <p:spPr>
          <a:xfrm>
            <a:off x="14047634" y="2246691"/>
            <a:ext cx="1248961" cy="1248962"/>
          </a:xfrm>
          <a:prstGeom prst="heptagon">
            <a:avLst/>
          </a:prstGeom>
          <a:ln w="28575">
            <a:gradFill>
              <a:gsLst>
                <a:gs pos="0">
                  <a:srgbClr val="D2CF1C"/>
                </a:gs>
                <a:gs pos="100000">
                  <a:srgbClr val="F1D408"/>
                </a:gs>
              </a:gsLst>
              <a:lin ang="18900000" scaled="0"/>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49" name="Content Placeholder 6">
            <a:extLst>
              <a:ext uri="{FF2B5EF4-FFF2-40B4-BE49-F238E27FC236}">
                <a16:creationId xmlns:a16="http://schemas.microsoft.com/office/drawing/2014/main" id="{75E65F9B-42B7-8BFE-6949-10669005D8FC}"/>
              </a:ext>
            </a:extLst>
          </p:cNvPr>
          <p:cNvSpPr>
            <a:spLocks noGrp="1"/>
          </p:cNvSpPr>
          <p:nvPr>
            <p:ph sz="quarter" idx="65"/>
          </p:nvPr>
        </p:nvSpPr>
        <p:spPr>
          <a:xfrm>
            <a:off x="5691645" y="2924926"/>
            <a:ext cx="4922866" cy="4261585"/>
          </a:xfrm>
          <a:prstGeom prst="rect">
            <a:avLst/>
          </a:prstGeom>
          <a:ln w="28575">
            <a:gradFill flip="none" rotWithShape="1">
              <a:gsLst>
                <a:gs pos="21000">
                  <a:srgbClr val="3DB876"/>
                </a:gs>
                <a:gs pos="100000">
                  <a:srgbClr val="FFD600"/>
                </a:gs>
              </a:gsLst>
              <a:lin ang="18900000" scaled="1"/>
              <a:tileRect/>
            </a:gradFill>
          </a:ln>
        </p:spPr>
        <p:txBody>
          <a:bodyPr lIns="288000" tIns="396000" rIns="288000">
            <a:normAutofit/>
          </a:bodyPr>
          <a:lstStyle>
            <a:lvl1pPr algn="l">
              <a:defRPr sz="2000"/>
            </a:lvl1pPr>
            <a:lvl2pPr algn="ctr">
              <a:defRPr/>
            </a:lvl2pPr>
            <a:lvl3pPr algn="ctr">
              <a:defRPr/>
            </a:lvl3pPr>
            <a:lvl4pPr algn="ctr">
              <a:defRPr/>
            </a:lvl4pPr>
            <a:lvl5pPr algn="ctr">
              <a:defRPr/>
            </a:lvl5pPr>
          </a:lstStyle>
          <a:p>
            <a:pPr lvl="0"/>
            <a:r>
              <a:rPr lang="en-GB" dirty="0"/>
              <a:t>Click</a:t>
            </a:r>
            <a:endParaRPr lang="en-US" dirty="0"/>
          </a:p>
        </p:txBody>
      </p:sp>
      <p:sp>
        <p:nvSpPr>
          <p:cNvPr id="50" name="Content Placeholder 6">
            <a:extLst>
              <a:ext uri="{FF2B5EF4-FFF2-40B4-BE49-F238E27FC236}">
                <a16:creationId xmlns:a16="http://schemas.microsoft.com/office/drawing/2014/main" id="{2556411B-4C42-D3C2-68B6-B487F867608D}"/>
              </a:ext>
            </a:extLst>
          </p:cNvPr>
          <p:cNvSpPr>
            <a:spLocks noGrp="1"/>
          </p:cNvSpPr>
          <p:nvPr>
            <p:ph sz="quarter" idx="66"/>
          </p:nvPr>
        </p:nvSpPr>
        <p:spPr>
          <a:xfrm>
            <a:off x="481691" y="2924926"/>
            <a:ext cx="4922866" cy="4261585"/>
          </a:xfrm>
          <a:prstGeom prst="rect">
            <a:avLst/>
          </a:prstGeom>
          <a:ln w="28575">
            <a:gradFill flip="none" rotWithShape="1">
              <a:gsLst>
                <a:gs pos="21000">
                  <a:srgbClr val="3DB876"/>
                </a:gs>
                <a:gs pos="100000">
                  <a:srgbClr val="FFD600"/>
                </a:gs>
              </a:gsLst>
              <a:lin ang="18900000" scaled="1"/>
              <a:tileRect/>
            </a:gradFill>
          </a:ln>
        </p:spPr>
        <p:txBody>
          <a:bodyPr lIns="288000" tIns="396000" rIns="288000">
            <a:normAutofit/>
          </a:bodyPr>
          <a:lstStyle>
            <a:lvl1pPr algn="l">
              <a:defRPr sz="2000"/>
            </a:lvl1pPr>
            <a:lvl2pPr algn="ctr">
              <a:defRPr/>
            </a:lvl2pPr>
            <a:lvl3pPr algn="ctr">
              <a:defRPr/>
            </a:lvl3pPr>
            <a:lvl4pPr algn="ctr">
              <a:defRPr/>
            </a:lvl4pPr>
            <a:lvl5pPr algn="ctr">
              <a:defRPr/>
            </a:lvl5pPr>
          </a:lstStyle>
          <a:p>
            <a:pPr lvl="0"/>
            <a:r>
              <a:rPr lang="en-GB" dirty="0"/>
              <a:t>Click</a:t>
            </a:r>
            <a:endParaRPr lang="en-US" dirty="0"/>
          </a:p>
        </p:txBody>
      </p:sp>
      <p:sp>
        <p:nvSpPr>
          <p:cNvPr id="13" name="Slide Number Placeholder 5">
            <a:extLst>
              <a:ext uri="{FF2B5EF4-FFF2-40B4-BE49-F238E27FC236}">
                <a16:creationId xmlns:a16="http://schemas.microsoft.com/office/drawing/2014/main" id="{0353B0E9-FD03-6F93-1718-80BA9018FAA9}"/>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dirty="0"/>
          </a:p>
        </p:txBody>
      </p:sp>
    </p:spTree>
    <p:extLst>
      <p:ext uri="{BB962C8B-B14F-4D97-AF65-F5344CB8AC3E}">
        <p14:creationId xmlns:p14="http://schemas.microsoft.com/office/powerpoint/2010/main" val="11494468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B_3boxes_wayfinging">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1858" y="1445908"/>
            <a:ext cx="9981697" cy="728133"/>
          </a:xfrm>
        </p:spPr>
        <p:txBody>
          <a:bodyPr/>
          <a:lstStyle/>
          <a:p>
            <a:r>
              <a:rPr lang="en-GB" dirty="0"/>
              <a:t>Click to edit Master title style</a:t>
            </a:r>
            <a:endParaRPr lang="en-US" dirty="0"/>
          </a:p>
        </p:txBody>
      </p:sp>
      <p:sp>
        <p:nvSpPr>
          <p:cNvPr id="5" name="Footer Placeholder 4"/>
          <p:cNvSpPr>
            <a:spLocks noGrp="1"/>
          </p:cNvSpPr>
          <p:nvPr>
            <p:ph type="ftr" sz="quarter" idx="11"/>
          </p:nvPr>
        </p:nvSpPr>
        <p:spPr>
          <a:xfrm>
            <a:off x="10393555" y="680297"/>
            <a:ext cx="5213782" cy="486833"/>
          </a:xfrm>
        </p:spPr>
        <p:txBody>
          <a:bodyPr/>
          <a:lstStyle/>
          <a:p>
            <a:r>
              <a:rPr lang="en-US" dirty="0"/>
              <a:t>Sustainability  |</a:t>
            </a:r>
          </a:p>
        </p:txBody>
      </p:sp>
      <p:sp>
        <p:nvSpPr>
          <p:cNvPr id="40" name="Content Placeholder 6">
            <a:extLst>
              <a:ext uri="{FF2B5EF4-FFF2-40B4-BE49-F238E27FC236}">
                <a16:creationId xmlns:a16="http://schemas.microsoft.com/office/drawing/2014/main" id="{1A04E5D9-C80A-EFE1-C276-F91333F4D45C}"/>
              </a:ext>
            </a:extLst>
          </p:cNvPr>
          <p:cNvSpPr>
            <a:spLocks noGrp="1"/>
          </p:cNvSpPr>
          <p:nvPr>
            <p:ph sz="quarter" idx="26"/>
          </p:nvPr>
        </p:nvSpPr>
        <p:spPr>
          <a:xfrm>
            <a:off x="501754" y="7435380"/>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60" name="Text Placeholder 14">
            <a:extLst>
              <a:ext uri="{FF2B5EF4-FFF2-40B4-BE49-F238E27FC236}">
                <a16:creationId xmlns:a16="http://schemas.microsoft.com/office/drawing/2014/main" id="{83A59D01-5DD8-A717-B7C7-A6A0DED88EB5}"/>
              </a:ext>
            </a:extLst>
          </p:cNvPr>
          <p:cNvSpPr>
            <a:spLocks noGrp="1"/>
          </p:cNvSpPr>
          <p:nvPr>
            <p:ph type="body" sz="quarter" idx="36" hasCustomPrompt="1"/>
          </p:nvPr>
        </p:nvSpPr>
        <p:spPr>
          <a:xfrm>
            <a:off x="1980162" y="7799678"/>
            <a:ext cx="5483893" cy="799604"/>
          </a:xfrm>
        </p:spPr>
        <p:txBody>
          <a:bodyPr/>
          <a:lstStyle>
            <a:lvl3pPr algn="l">
              <a:defRPr/>
            </a:lvl3pPr>
          </a:lstStyle>
          <a:p>
            <a:pPr lvl="2"/>
            <a:r>
              <a:rPr lang="en-GB" dirty="0"/>
              <a:t>Third level</a:t>
            </a:r>
          </a:p>
        </p:txBody>
      </p:sp>
      <p:sp>
        <p:nvSpPr>
          <p:cNvPr id="96" name="Content Placeholder 6">
            <a:extLst>
              <a:ext uri="{FF2B5EF4-FFF2-40B4-BE49-F238E27FC236}">
                <a16:creationId xmlns:a16="http://schemas.microsoft.com/office/drawing/2014/main" id="{821DFC8E-5444-0990-EDD9-DDD33132341E}"/>
              </a:ext>
            </a:extLst>
          </p:cNvPr>
          <p:cNvSpPr>
            <a:spLocks noGrp="1"/>
          </p:cNvSpPr>
          <p:nvPr>
            <p:ph sz="quarter" idx="61"/>
          </p:nvPr>
        </p:nvSpPr>
        <p:spPr>
          <a:xfrm>
            <a:off x="10922864" y="2924926"/>
            <a:ext cx="4922866" cy="4261585"/>
          </a:xfrm>
          <a:prstGeom prst="rect">
            <a:avLst/>
          </a:prstGeom>
          <a:ln w="28575">
            <a:gradFill flip="none" rotWithShape="1">
              <a:gsLst>
                <a:gs pos="21000">
                  <a:srgbClr val="3DB876"/>
                </a:gs>
                <a:gs pos="100000">
                  <a:srgbClr val="FFD600"/>
                </a:gs>
              </a:gsLst>
              <a:lin ang="18900000" scaled="1"/>
              <a:tileRect/>
            </a:gradFill>
          </a:ln>
        </p:spPr>
        <p:txBody>
          <a:bodyPr lIns="288000" tIns="396000" rIns="288000">
            <a:normAutofit/>
          </a:bodyPr>
          <a:lstStyle>
            <a:lvl1pPr algn="l">
              <a:defRPr sz="2000"/>
            </a:lvl1pPr>
            <a:lvl2pPr algn="ctr">
              <a:defRPr/>
            </a:lvl2pPr>
            <a:lvl3pPr algn="ctr">
              <a:defRPr/>
            </a:lvl3pPr>
            <a:lvl4pPr algn="ctr">
              <a:defRPr/>
            </a:lvl4pPr>
            <a:lvl5pPr algn="ctr">
              <a:defRPr/>
            </a:lvl5pPr>
          </a:lstStyle>
          <a:p>
            <a:pPr lvl="0"/>
            <a:r>
              <a:rPr lang="en-GB" dirty="0"/>
              <a:t>Click</a:t>
            </a:r>
            <a:endParaRPr lang="en-US" dirty="0"/>
          </a:p>
        </p:txBody>
      </p:sp>
      <p:sp>
        <p:nvSpPr>
          <p:cNvPr id="45" name="Content Placeholder 6">
            <a:extLst>
              <a:ext uri="{FF2B5EF4-FFF2-40B4-BE49-F238E27FC236}">
                <a16:creationId xmlns:a16="http://schemas.microsoft.com/office/drawing/2014/main" id="{13C37EB3-2945-9129-D878-C7EDA700A0E4}"/>
              </a:ext>
            </a:extLst>
          </p:cNvPr>
          <p:cNvSpPr>
            <a:spLocks noGrp="1"/>
          </p:cNvSpPr>
          <p:nvPr>
            <p:ph sz="quarter" idx="62"/>
          </p:nvPr>
        </p:nvSpPr>
        <p:spPr>
          <a:xfrm>
            <a:off x="3606461" y="2246691"/>
            <a:ext cx="1248961" cy="1248962"/>
          </a:xfrm>
          <a:prstGeom prst="heptagon">
            <a:avLst/>
          </a:prstGeom>
          <a:ln w="28575">
            <a:gradFill>
              <a:gsLst>
                <a:gs pos="0">
                  <a:srgbClr val="D2CF1C"/>
                </a:gs>
                <a:gs pos="100000">
                  <a:srgbClr val="F1D408"/>
                </a:gs>
              </a:gsLst>
              <a:lin ang="18900000" scaled="0"/>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47" name="Content Placeholder 6">
            <a:extLst>
              <a:ext uri="{FF2B5EF4-FFF2-40B4-BE49-F238E27FC236}">
                <a16:creationId xmlns:a16="http://schemas.microsoft.com/office/drawing/2014/main" id="{C30BF0B2-8EA1-EEE4-F359-AC4993CCA7F5}"/>
              </a:ext>
            </a:extLst>
          </p:cNvPr>
          <p:cNvSpPr>
            <a:spLocks noGrp="1"/>
          </p:cNvSpPr>
          <p:nvPr>
            <p:ph sz="quarter" idx="63"/>
          </p:nvPr>
        </p:nvSpPr>
        <p:spPr>
          <a:xfrm>
            <a:off x="8816415" y="2246691"/>
            <a:ext cx="1248961" cy="1248962"/>
          </a:xfrm>
          <a:prstGeom prst="heptagon">
            <a:avLst/>
          </a:prstGeom>
          <a:ln w="28575">
            <a:gradFill>
              <a:gsLst>
                <a:gs pos="0">
                  <a:srgbClr val="D2CF1C"/>
                </a:gs>
                <a:gs pos="100000">
                  <a:srgbClr val="F1D408"/>
                </a:gs>
              </a:gsLst>
              <a:lin ang="18900000" scaled="0"/>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48" name="Content Placeholder 6">
            <a:extLst>
              <a:ext uri="{FF2B5EF4-FFF2-40B4-BE49-F238E27FC236}">
                <a16:creationId xmlns:a16="http://schemas.microsoft.com/office/drawing/2014/main" id="{00D58D6C-F32C-E43C-0DB5-4A578BB2DCF6}"/>
              </a:ext>
            </a:extLst>
          </p:cNvPr>
          <p:cNvSpPr>
            <a:spLocks noGrp="1"/>
          </p:cNvSpPr>
          <p:nvPr>
            <p:ph sz="quarter" idx="64"/>
          </p:nvPr>
        </p:nvSpPr>
        <p:spPr>
          <a:xfrm>
            <a:off x="14047634" y="2246691"/>
            <a:ext cx="1248961" cy="1248962"/>
          </a:xfrm>
          <a:prstGeom prst="heptagon">
            <a:avLst/>
          </a:prstGeom>
          <a:ln w="28575">
            <a:gradFill>
              <a:gsLst>
                <a:gs pos="0">
                  <a:srgbClr val="D2CF1C"/>
                </a:gs>
                <a:gs pos="100000">
                  <a:srgbClr val="F1D408"/>
                </a:gs>
              </a:gsLst>
              <a:lin ang="18900000" scaled="0"/>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49" name="Content Placeholder 6">
            <a:extLst>
              <a:ext uri="{FF2B5EF4-FFF2-40B4-BE49-F238E27FC236}">
                <a16:creationId xmlns:a16="http://schemas.microsoft.com/office/drawing/2014/main" id="{75E65F9B-42B7-8BFE-6949-10669005D8FC}"/>
              </a:ext>
            </a:extLst>
          </p:cNvPr>
          <p:cNvSpPr>
            <a:spLocks noGrp="1"/>
          </p:cNvSpPr>
          <p:nvPr>
            <p:ph sz="quarter" idx="65"/>
          </p:nvPr>
        </p:nvSpPr>
        <p:spPr>
          <a:xfrm>
            <a:off x="5691645" y="2924926"/>
            <a:ext cx="4922866" cy="4261585"/>
          </a:xfrm>
          <a:prstGeom prst="rect">
            <a:avLst/>
          </a:prstGeom>
          <a:ln w="28575">
            <a:gradFill flip="none" rotWithShape="1">
              <a:gsLst>
                <a:gs pos="21000">
                  <a:srgbClr val="3DB876"/>
                </a:gs>
                <a:gs pos="100000">
                  <a:srgbClr val="FFD600"/>
                </a:gs>
              </a:gsLst>
              <a:lin ang="18900000" scaled="1"/>
              <a:tileRect/>
            </a:gradFill>
          </a:ln>
        </p:spPr>
        <p:txBody>
          <a:bodyPr lIns="288000" tIns="396000" rIns="288000">
            <a:normAutofit/>
          </a:bodyPr>
          <a:lstStyle>
            <a:lvl1pPr algn="l">
              <a:defRPr sz="2000"/>
            </a:lvl1pPr>
            <a:lvl2pPr algn="ctr">
              <a:defRPr/>
            </a:lvl2pPr>
            <a:lvl3pPr algn="ctr">
              <a:defRPr/>
            </a:lvl3pPr>
            <a:lvl4pPr algn="ctr">
              <a:defRPr/>
            </a:lvl4pPr>
            <a:lvl5pPr algn="ctr">
              <a:defRPr/>
            </a:lvl5pPr>
          </a:lstStyle>
          <a:p>
            <a:pPr lvl="0"/>
            <a:r>
              <a:rPr lang="en-GB" dirty="0"/>
              <a:t>Click</a:t>
            </a:r>
            <a:endParaRPr lang="en-US" dirty="0"/>
          </a:p>
        </p:txBody>
      </p:sp>
      <p:sp>
        <p:nvSpPr>
          <p:cNvPr id="50" name="Content Placeholder 6">
            <a:extLst>
              <a:ext uri="{FF2B5EF4-FFF2-40B4-BE49-F238E27FC236}">
                <a16:creationId xmlns:a16="http://schemas.microsoft.com/office/drawing/2014/main" id="{2556411B-4C42-D3C2-68B6-B487F867608D}"/>
              </a:ext>
            </a:extLst>
          </p:cNvPr>
          <p:cNvSpPr>
            <a:spLocks noGrp="1"/>
          </p:cNvSpPr>
          <p:nvPr>
            <p:ph sz="quarter" idx="66"/>
          </p:nvPr>
        </p:nvSpPr>
        <p:spPr>
          <a:xfrm>
            <a:off x="481691" y="2924926"/>
            <a:ext cx="4922866" cy="4261585"/>
          </a:xfrm>
          <a:prstGeom prst="rect">
            <a:avLst/>
          </a:prstGeom>
          <a:ln w="28575">
            <a:gradFill flip="none" rotWithShape="1">
              <a:gsLst>
                <a:gs pos="21000">
                  <a:srgbClr val="3DB876"/>
                </a:gs>
                <a:gs pos="100000">
                  <a:srgbClr val="FFD600"/>
                </a:gs>
              </a:gsLst>
              <a:lin ang="18900000" scaled="1"/>
              <a:tileRect/>
            </a:gradFill>
          </a:ln>
        </p:spPr>
        <p:txBody>
          <a:bodyPr lIns="288000" tIns="396000" rIns="288000">
            <a:normAutofit/>
          </a:bodyPr>
          <a:lstStyle>
            <a:lvl1pPr algn="l">
              <a:defRPr sz="2000"/>
            </a:lvl1pPr>
            <a:lvl2pPr algn="ctr">
              <a:defRPr/>
            </a:lvl2pPr>
            <a:lvl3pPr algn="ctr">
              <a:defRPr/>
            </a:lvl3pPr>
            <a:lvl4pPr algn="ctr">
              <a:defRPr/>
            </a:lvl4pPr>
            <a:lvl5pPr algn="ctr">
              <a:defRPr/>
            </a:lvl5pPr>
          </a:lstStyle>
          <a:p>
            <a:pPr lvl="0"/>
            <a:r>
              <a:rPr lang="en-GB" dirty="0"/>
              <a:t>Click</a:t>
            </a:r>
            <a:endParaRPr lang="en-US" dirty="0"/>
          </a:p>
        </p:txBody>
      </p:sp>
      <p:sp>
        <p:nvSpPr>
          <p:cNvPr id="13" name="Slide Number Placeholder 5">
            <a:extLst>
              <a:ext uri="{FF2B5EF4-FFF2-40B4-BE49-F238E27FC236}">
                <a16:creationId xmlns:a16="http://schemas.microsoft.com/office/drawing/2014/main" id="{0353B0E9-FD03-6F93-1718-80BA9018FAA9}"/>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dirty="0"/>
          </a:p>
        </p:txBody>
      </p:sp>
    </p:spTree>
    <p:extLst>
      <p:ext uri="{BB962C8B-B14F-4D97-AF65-F5344CB8AC3E}">
        <p14:creationId xmlns:p14="http://schemas.microsoft.com/office/powerpoint/2010/main" val="2481487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7350" y="1461613"/>
            <a:ext cx="8671590" cy="1098549"/>
          </a:xfrm>
        </p:spPr>
        <p:txBody>
          <a:bodyPr anchor="t">
            <a:normAutofit/>
          </a:bodyPr>
          <a:lstStyle>
            <a:lvl1pPr marL="0" indent="0">
              <a:buNone/>
              <a:defRPr sz="20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GB" dirty="0"/>
              <a:t>Click to edit Master text styles</a:t>
            </a:r>
          </a:p>
        </p:txBody>
      </p:sp>
      <p:sp>
        <p:nvSpPr>
          <p:cNvPr id="4" name="Content Placeholder 3"/>
          <p:cNvSpPr>
            <a:spLocks noGrp="1"/>
          </p:cNvSpPr>
          <p:nvPr>
            <p:ph sz="half" idx="2"/>
          </p:nvPr>
        </p:nvSpPr>
        <p:spPr>
          <a:xfrm>
            <a:off x="514940" y="2849526"/>
            <a:ext cx="4333507" cy="1892595"/>
          </a:xfrm>
          <a:ln w="28575">
            <a:gradFill>
              <a:gsLst>
                <a:gs pos="100000">
                  <a:srgbClr val="FFD600"/>
                </a:gs>
                <a:gs pos="20000">
                  <a:srgbClr val="3DB876"/>
                </a:gs>
              </a:gsLst>
              <a:lin ang="18900000" scaled="0"/>
            </a:gradFill>
          </a:ln>
        </p:spPr>
        <p:txBody>
          <a:bodyPr lIns="144000" tIns="180000" anchor="t">
            <a:noAutofit/>
          </a:bodyPr>
          <a:lstStyle>
            <a:lvl1pPr>
              <a:defRPr sz="2000"/>
            </a:lvl1pPr>
            <a:lvl2pPr>
              <a:defRPr sz="2000"/>
            </a:lvl2pPr>
            <a:lvl3pPr>
              <a:defRPr sz="2000"/>
            </a:lvl3pPr>
            <a:lvl4pPr>
              <a:defRPr sz="2000"/>
            </a:lvl4pPr>
            <a:lvl5pPr>
              <a:defRPr sz="2000"/>
            </a:lvl5pPr>
          </a:lstStyle>
          <a:p>
            <a:pPr lvl="0"/>
            <a:r>
              <a:rPr lang="en-GB" dirty="0"/>
              <a:t>Click to edit Master text styles</a:t>
            </a:r>
          </a:p>
        </p:txBody>
      </p:sp>
      <p:sp>
        <p:nvSpPr>
          <p:cNvPr id="8" name="Footer Placeholder 7"/>
          <p:cNvSpPr>
            <a:spLocks noGrp="1"/>
          </p:cNvSpPr>
          <p:nvPr>
            <p:ph type="ftr" sz="quarter" idx="11"/>
          </p:nvPr>
        </p:nvSpPr>
        <p:spPr/>
        <p:txBody>
          <a:bodyPr/>
          <a:lstStyle/>
          <a:p>
            <a:r>
              <a:rPr lang="en-US" dirty="0"/>
              <a:t>Sustainability  |</a:t>
            </a:r>
          </a:p>
        </p:txBody>
      </p:sp>
      <p:sp>
        <p:nvSpPr>
          <p:cNvPr id="13" name="Content Placeholder 3">
            <a:extLst>
              <a:ext uri="{FF2B5EF4-FFF2-40B4-BE49-F238E27FC236}">
                <a16:creationId xmlns:a16="http://schemas.microsoft.com/office/drawing/2014/main" id="{05F8A497-9B88-124D-2AF6-1FDB81802ECD}"/>
              </a:ext>
            </a:extLst>
          </p:cNvPr>
          <p:cNvSpPr>
            <a:spLocks noGrp="1"/>
          </p:cNvSpPr>
          <p:nvPr>
            <p:ph sz="half" idx="67"/>
          </p:nvPr>
        </p:nvSpPr>
        <p:spPr>
          <a:xfrm>
            <a:off x="514940" y="4848447"/>
            <a:ext cx="4333507" cy="1892595"/>
          </a:xfrm>
          <a:ln w="28575">
            <a:gradFill>
              <a:gsLst>
                <a:gs pos="100000">
                  <a:srgbClr val="FFD600"/>
                </a:gs>
                <a:gs pos="20000">
                  <a:srgbClr val="3DB876"/>
                </a:gs>
              </a:gsLst>
              <a:lin ang="18900000" scaled="0"/>
            </a:gradFill>
          </a:ln>
        </p:spPr>
        <p:txBody>
          <a:bodyPr lIns="144000" tIns="180000" anchor="t">
            <a:noAutofit/>
          </a:bodyPr>
          <a:lstStyle>
            <a:lvl1pPr>
              <a:defRPr sz="2000"/>
            </a:lvl1pPr>
            <a:lvl2pPr>
              <a:defRPr sz="2000"/>
            </a:lvl2pPr>
            <a:lvl3pPr>
              <a:defRPr sz="2000"/>
            </a:lvl3pPr>
            <a:lvl4pPr>
              <a:defRPr sz="2000"/>
            </a:lvl4pPr>
            <a:lvl5pPr>
              <a:defRPr sz="2000"/>
            </a:lvl5pPr>
          </a:lstStyle>
          <a:p>
            <a:pPr lvl="0"/>
            <a:r>
              <a:rPr lang="en-GB" dirty="0"/>
              <a:t>Click to edit Master text styles</a:t>
            </a:r>
          </a:p>
        </p:txBody>
      </p:sp>
      <p:sp>
        <p:nvSpPr>
          <p:cNvPr id="14" name="Content Placeholder 3">
            <a:extLst>
              <a:ext uri="{FF2B5EF4-FFF2-40B4-BE49-F238E27FC236}">
                <a16:creationId xmlns:a16="http://schemas.microsoft.com/office/drawing/2014/main" id="{604DD778-4EC1-EDD3-4395-F17DFA8CE2E1}"/>
              </a:ext>
            </a:extLst>
          </p:cNvPr>
          <p:cNvSpPr>
            <a:spLocks noGrp="1"/>
          </p:cNvSpPr>
          <p:nvPr>
            <p:ph sz="half" idx="68"/>
          </p:nvPr>
        </p:nvSpPr>
        <p:spPr>
          <a:xfrm>
            <a:off x="514940" y="6845055"/>
            <a:ext cx="4333507" cy="1892595"/>
          </a:xfrm>
          <a:ln w="28575">
            <a:gradFill>
              <a:gsLst>
                <a:gs pos="100000">
                  <a:srgbClr val="FFD600"/>
                </a:gs>
                <a:gs pos="20000">
                  <a:srgbClr val="3DB876"/>
                </a:gs>
              </a:gsLst>
              <a:lin ang="18900000" scaled="0"/>
            </a:gradFill>
          </a:ln>
        </p:spPr>
        <p:txBody>
          <a:bodyPr lIns="144000" tIns="180000" anchor="t">
            <a:noAutofit/>
          </a:bodyPr>
          <a:lstStyle>
            <a:lvl1pPr>
              <a:defRPr sz="2000"/>
            </a:lvl1pPr>
            <a:lvl2pPr>
              <a:defRPr sz="2000"/>
            </a:lvl2pPr>
            <a:lvl3pPr>
              <a:defRPr sz="2000"/>
            </a:lvl3pPr>
            <a:lvl4pPr>
              <a:defRPr sz="2000"/>
            </a:lvl4pPr>
            <a:lvl5pPr>
              <a:defRPr sz="2000"/>
            </a:lvl5pPr>
          </a:lstStyle>
          <a:p>
            <a:pPr lvl="0"/>
            <a:r>
              <a:rPr lang="en-GB" dirty="0"/>
              <a:t>Click to edit Master text styles</a:t>
            </a:r>
          </a:p>
        </p:txBody>
      </p:sp>
      <p:sp>
        <p:nvSpPr>
          <p:cNvPr id="15" name="Content Placeholder 3">
            <a:extLst>
              <a:ext uri="{FF2B5EF4-FFF2-40B4-BE49-F238E27FC236}">
                <a16:creationId xmlns:a16="http://schemas.microsoft.com/office/drawing/2014/main" id="{31681828-9394-88ED-221B-71CD80E6651E}"/>
              </a:ext>
            </a:extLst>
          </p:cNvPr>
          <p:cNvSpPr>
            <a:spLocks noGrp="1"/>
          </p:cNvSpPr>
          <p:nvPr>
            <p:ph sz="half" idx="69"/>
          </p:nvPr>
        </p:nvSpPr>
        <p:spPr>
          <a:xfrm>
            <a:off x="11423945" y="1382233"/>
            <a:ext cx="4333507" cy="1892595"/>
          </a:xfrm>
          <a:ln w="28575">
            <a:gradFill>
              <a:gsLst>
                <a:gs pos="100000">
                  <a:srgbClr val="FFD600"/>
                </a:gs>
                <a:gs pos="20000">
                  <a:srgbClr val="3DB876"/>
                </a:gs>
              </a:gsLst>
              <a:lin ang="18900000" scaled="0"/>
            </a:gradFill>
          </a:ln>
        </p:spPr>
        <p:txBody>
          <a:bodyPr lIns="144000" tIns="180000" anchor="t">
            <a:noAutofit/>
          </a:bodyPr>
          <a:lstStyle>
            <a:lvl1pPr>
              <a:defRPr sz="2000"/>
            </a:lvl1pPr>
            <a:lvl2pPr>
              <a:defRPr sz="2000"/>
            </a:lvl2pPr>
            <a:lvl3pPr>
              <a:defRPr sz="2000"/>
            </a:lvl3pPr>
            <a:lvl4pPr>
              <a:defRPr sz="2000"/>
            </a:lvl4pPr>
            <a:lvl5pPr>
              <a:defRPr sz="2000"/>
            </a:lvl5pPr>
          </a:lstStyle>
          <a:p>
            <a:pPr lvl="0"/>
            <a:r>
              <a:rPr lang="en-GB" dirty="0"/>
              <a:t>Click to edit Master text styles</a:t>
            </a:r>
          </a:p>
        </p:txBody>
      </p:sp>
      <p:sp>
        <p:nvSpPr>
          <p:cNvPr id="16" name="Content Placeholder 3">
            <a:extLst>
              <a:ext uri="{FF2B5EF4-FFF2-40B4-BE49-F238E27FC236}">
                <a16:creationId xmlns:a16="http://schemas.microsoft.com/office/drawing/2014/main" id="{37DD7FE3-6B3A-3138-4E6D-9069B0EED7AB}"/>
              </a:ext>
            </a:extLst>
          </p:cNvPr>
          <p:cNvSpPr>
            <a:spLocks noGrp="1"/>
          </p:cNvSpPr>
          <p:nvPr>
            <p:ph sz="half" idx="70"/>
          </p:nvPr>
        </p:nvSpPr>
        <p:spPr>
          <a:xfrm>
            <a:off x="11423945" y="3381154"/>
            <a:ext cx="4333507" cy="1892595"/>
          </a:xfrm>
          <a:ln w="28575">
            <a:gradFill>
              <a:gsLst>
                <a:gs pos="100000">
                  <a:srgbClr val="FFD600"/>
                </a:gs>
                <a:gs pos="20000">
                  <a:srgbClr val="3DB876"/>
                </a:gs>
              </a:gsLst>
              <a:lin ang="18900000" scaled="0"/>
            </a:gradFill>
          </a:ln>
        </p:spPr>
        <p:txBody>
          <a:bodyPr lIns="144000" tIns="180000" anchor="t">
            <a:noAutofit/>
          </a:bodyPr>
          <a:lstStyle>
            <a:lvl1pPr>
              <a:defRPr sz="2000"/>
            </a:lvl1pPr>
            <a:lvl2pPr>
              <a:defRPr sz="2000"/>
            </a:lvl2pPr>
            <a:lvl3pPr>
              <a:defRPr sz="2000"/>
            </a:lvl3pPr>
            <a:lvl4pPr>
              <a:defRPr sz="2000"/>
            </a:lvl4pPr>
            <a:lvl5pPr>
              <a:defRPr sz="2000"/>
            </a:lvl5pPr>
          </a:lstStyle>
          <a:p>
            <a:pPr lvl="0"/>
            <a:r>
              <a:rPr lang="en-GB" dirty="0"/>
              <a:t>Click to edit Master text styles</a:t>
            </a:r>
          </a:p>
        </p:txBody>
      </p:sp>
      <p:sp>
        <p:nvSpPr>
          <p:cNvPr id="17" name="Content Placeholder 3">
            <a:extLst>
              <a:ext uri="{FF2B5EF4-FFF2-40B4-BE49-F238E27FC236}">
                <a16:creationId xmlns:a16="http://schemas.microsoft.com/office/drawing/2014/main" id="{5113F79B-C2E3-E5F0-FBF3-C653AC7E37B2}"/>
              </a:ext>
            </a:extLst>
          </p:cNvPr>
          <p:cNvSpPr>
            <a:spLocks noGrp="1"/>
          </p:cNvSpPr>
          <p:nvPr>
            <p:ph sz="half" idx="71"/>
          </p:nvPr>
        </p:nvSpPr>
        <p:spPr>
          <a:xfrm>
            <a:off x="11423945" y="5377762"/>
            <a:ext cx="4333507" cy="1892595"/>
          </a:xfrm>
          <a:ln w="28575">
            <a:gradFill>
              <a:gsLst>
                <a:gs pos="100000">
                  <a:srgbClr val="FFD600"/>
                </a:gs>
                <a:gs pos="20000">
                  <a:srgbClr val="3DB876"/>
                </a:gs>
              </a:gsLst>
              <a:lin ang="18900000" scaled="0"/>
            </a:gradFill>
          </a:ln>
        </p:spPr>
        <p:txBody>
          <a:bodyPr lIns="144000" tIns="180000" anchor="t">
            <a:noAutofit/>
          </a:bodyPr>
          <a:lstStyle>
            <a:lvl1pPr>
              <a:defRPr sz="2000"/>
            </a:lvl1pPr>
            <a:lvl2pPr>
              <a:defRPr sz="2000"/>
            </a:lvl2pPr>
            <a:lvl3pPr>
              <a:defRPr sz="2000"/>
            </a:lvl3pPr>
            <a:lvl4pPr>
              <a:defRPr sz="2000"/>
            </a:lvl4pPr>
            <a:lvl5pPr>
              <a:defRPr sz="2000"/>
            </a:lvl5pPr>
          </a:lstStyle>
          <a:p>
            <a:pPr lvl="0"/>
            <a:r>
              <a:rPr lang="en-GB" dirty="0"/>
              <a:t>Click to edit Master text styles</a:t>
            </a:r>
          </a:p>
        </p:txBody>
      </p:sp>
      <p:sp>
        <p:nvSpPr>
          <p:cNvPr id="18" name="Content Placeholder 3">
            <a:extLst>
              <a:ext uri="{FF2B5EF4-FFF2-40B4-BE49-F238E27FC236}">
                <a16:creationId xmlns:a16="http://schemas.microsoft.com/office/drawing/2014/main" id="{F6D392A3-BC0A-6D80-30DA-BB0B214E4497}"/>
              </a:ext>
            </a:extLst>
          </p:cNvPr>
          <p:cNvSpPr>
            <a:spLocks noGrp="1"/>
          </p:cNvSpPr>
          <p:nvPr>
            <p:ph sz="half" idx="72"/>
          </p:nvPr>
        </p:nvSpPr>
        <p:spPr>
          <a:xfrm>
            <a:off x="7001235" y="4717816"/>
            <a:ext cx="2270791" cy="1841718"/>
          </a:xfrm>
          <a:ln w="28575">
            <a:gradFill>
              <a:gsLst>
                <a:gs pos="100000">
                  <a:srgbClr val="FFD600"/>
                </a:gs>
                <a:gs pos="20000">
                  <a:srgbClr val="3DB876"/>
                </a:gs>
              </a:gsLst>
              <a:lin ang="18900000" scaled="0"/>
            </a:gradFill>
          </a:ln>
        </p:spPr>
        <p:txBody>
          <a:bodyPr lIns="144000" tIns="180000" anchor="t">
            <a:noAutofit/>
          </a:bodyPr>
          <a:lstStyle>
            <a:lvl1pPr>
              <a:defRPr sz="2000"/>
            </a:lvl1pPr>
            <a:lvl2pPr>
              <a:defRPr sz="2000"/>
            </a:lvl2pPr>
            <a:lvl3pPr>
              <a:defRPr sz="2000"/>
            </a:lvl3pPr>
            <a:lvl4pPr>
              <a:defRPr sz="2000"/>
            </a:lvl4pPr>
            <a:lvl5pPr>
              <a:defRPr sz="2000"/>
            </a:lvl5pPr>
          </a:lstStyle>
          <a:p>
            <a:pPr lvl="0"/>
            <a:r>
              <a:rPr lang="en-GB" dirty="0"/>
              <a:t>Click to edit Master text styles</a:t>
            </a:r>
          </a:p>
        </p:txBody>
      </p:sp>
      <p:sp>
        <p:nvSpPr>
          <p:cNvPr id="19" name="Content Placeholder 6">
            <a:extLst>
              <a:ext uri="{FF2B5EF4-FFF2-40B4-BE49-F238E27FC236}">
                <a16:creationId xmlns:a16="http://schemas.microsoft.com/office/drawing/2014/main" id="{0EAF8BAA-7914-475F-7DC9-9038864D5B70}"/>
              </a:ext>
            </a:extLst>
          </p:cNvPr>
          <p:cNvSpPr>
            <a:spLocks noGrp="1"/>
          </p:cNvSpPr>
          <p:nvPr>
            <p:ph sz="quarter" idx="40"/>
          </p:nvPr>
        </p:nvSpPr>
        <p:spPr>
          <a:xfrm>
            <a:off x="6189235" y="6875099"/>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20" name="Content Placeholder 6">
            <a:extLst>
              <a:ext uri="{FF2B5EF4-FFF2-40B4-BE49-F238E27FC236}">
                <a16:creationId xmlns:a16="http://schemas.microsoft.com/office/drawing/2014/main" id="{2CDB8EB8-2EFA-2F7F-5E8B-35D169125CD8}"/>
              </a:ext>
            </a:extLst>
          </p:cNvPr>
          <p:cNvSpPr>
            <a:spLocks noGrp="1"/>
          </p:cNvSpPr>
          <p:nvPr>
            <p:ph sz="quarter" idx="41"/>
          </p:nvPr>
        </p:nvSpPr>
        <p:spPr>
          <a:xfrm>
            <a:off x="8766622" y="6835387"/>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21" name="Text Placeholder 14">
            <a:extLst>
              <a:ext uri="{FF2B5EF4-FFF2-40B4-BE49-F238E27FC236}">
                <a16:creationId xmlns:a16="http://schemas.microsoft.com/office/drawing/2014/main" id="{BD4660C6-4B93-494A-F88F-040438D9C567}"/>
              </a:ext>
            </a:extLst>
          </p:cNvPr>
          <p:cNvSpPr>
            <a:spLocks noGrp="1"/>
          </p:cNvSpPr>
          <p:nvPr>
            <p:ph type="body" sz="quarter" idx="42" hasCustomPrompt="1"/>
          </p:nvPr>
        </p:nvSpPr>
        <p:spPr>
          <a:xfrm>
            <a:off x="6232660" y="8182447"/>
            <a:ext cx="1095375" cy="477837"/>
          </a:xfrm>
        </p:spPr>
        <p:txBody>
          <a:bodyPr/>
          <a:lstStyle>
            <a:lvl3pPr algn="ctr">
              <a:defRPr/>
            </a:lvl3pPr>
          </a:lstStyle>
          <a:p>
            <a:pPr lvl="2"/>
            <a:r>
              <a:rPr lang="en-GB" dirty="0"/>
              <a:t>Third level</a:t>
            </a:r>
          </a:p>
        </p:txBody>
      </p:sp>
      <p:sp>
        <p:nvSpPr>
          <p:cNvPr id="22" name="Text Placeholder 14">
            <a:extLst>
              <a:ext uri="{FF2B5EF4-FFF2-40B4-BE49-F238E27FC236}">
                <a16:creationId xmlns:a16="http://schemas.microsoft.com/office/drawing/2014/main" id="{414EF138-B55B-29D3-E795-76912520688E}"/>
              </a:ext>
            </a:extLst>
          </p:cNvPr>
          <p:cNvSpPr>
            <a:spLocks noGrp="1"/>
          </p:cNvSpPr>
          <p:nvPr>
            <p:ph type="body" sz="quarter" idx="43" hasCustomPrompt="1"/>
          </p:nvPr>
        </p:nvSpPr>
        <p:spPr>
          <a:xfrm>
            <a:off x="8862227" y="8088068"/>
            <a:ext cx="1095375" cy="477837"/>
          </a:xfrm>
        </p:spPr>
        <p:txBody>
          <a:bodyPr/>
          <a:lstStyle>
            <a:lvl3pPr algn="ctr">
              <a:defRPr/>
            </a:lvl3pPr>
          </a:lstStyle>
          <a:p>
            <a:pPr lvl="2"/>
            <a:r>
              <a:rPr lang="en-GB" dirty="0"/>
              <a:t>Third level</a:t>
            </a:r>
          </a:p>
        </p:txBody>
      </p:sp>
      <p:cxnSp>
        <p:nvCxnSpPr>
          <p:cNvPr id="23" name="Straight Arrow Connector 22">
            <a:extLst>
              <a:ext uri="{FF2B5EF4-FFF2-40B4-BE49-F238E27FC236}">
                <a16:creationId xmlns:a16="http://schemas.microsoft.com/office/drawing/2014/main" id="{914EFB25-7868-9E52-BE18-12DA59E61B60}"/>
              </a:ext>
            </a:extLst>
          </p:cNvPr>
          <p:cNvCxnSpPr>
            <a:cxnSpLocks/>
          </p:cNvCxnSpPr>
          <p:nvPr userDrawn="1"/>
        </p:nvCxnSpPr>
        <p:spPr>
          <a:xfrm>
            <a:off x="7626534" y="7463156"/>
            <a:ext cx="1031185" cy="0"/>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24" name="Content Placeholder 6">
            <a:extLst>
              <a:ext uri="{FF2B5EF4-FFF2-40B4-BE49-F238E27FC236}">
                <a16:creationId xmlns:a16="http://schemas.microsoft.com/office/drawing/2014/main" id="{04F74962-9EE5-4258-1457-679F2FB60903}"/>
              </a:ext>
            </a:extLst>
          </p:cNvPr>
          <p:cNvSpPr>
            <a:spLocks noGrp="1"/>
          </p:cNvSpPr>
          <p:nvPr>
            <p:ph sz="quarter" idx="49"/>
          </p:nvPr>
        </p:nvSpPr>
        <p:spPr>
          <a:xfrm>
            <a:off x="5431997" y="4403362"/>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25" name="Text Placeholder 14">
            <a:extLst>
              <a:ext uri="{FF2B5EF4-FFF2-40B4-BE49-F238E27FC236}">
                <a16:creationId xmlns:a16="http://schemas.microsoft.com/office/drawing/2014/main" id="{27188095-F3E5-5D44-C7E3-DB9EEE67A24B}"/>
              </a:ext>
            </a:extLst>
          </p:cNvPr>
          <p:cNvSpPr>
            <a:spLocks noGrp="1"/>
          </p:cNvSpPr>
          <p:nvPr>
            <p:ph type="body" sz="quarter" idx="50" hasCustomPrompt="1"/>
          </p:nvPr>
        </p:nvSpPr>
        <p:spPr>
          <a:xfrm>
            <a:off x="5475422" y="5710710"/>
            <a:ext cx="1095375" cy="477837"/>
          </a:xfrm>
        </p:spPr>
        <p:txBody>
          <a:bodyPr/>
          <a:lstStyle>
            <a:lvl3pPr algn="ctr">
              <a:defRPr/>
            </a:lvl3pPr>
          </a:lstStyle>
          <a:p>
            <a:pPr lvl="2"/>
            <a:r>
              <a:rPr lang="en-GB" dirty="0"/>
              <a:t>Third level</a:t>
            </a:r>
          </a:p>
        </p:txBody>
      </p:sp>
      <p:sp>
        <p:nvSpPr>
          <p:cNvPr id="26" name="Content Placeholder 6">
            <a:extLst>
              <a:ext uri="{FF2B5EF4-FFF2-40B4-BE49-F238E27FC236}">
                <a16:creationId xmlns:a16="http://schemas.microsoft.com/office/drawing/2014/main" id="{C92DB8A1-799D-09F2-ECBD-7BC38A6D2919}"/>
              </a:ext>
            </a:extLst>
          </p:cNvPr>
          <p:cNvSpPr>
            <a:spLocks noGrp="1"/>
          </p:cNvSpPr>
          <p:nvPr>
            <p:ph sz="quarter" idx="51"/>
          </p:nvPr>
        </p:nvSpPr>
        <p:spPr>
          <a:xfrm>
            <a:off x="9589663" y="4403362"/>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27" name="Text Placeholder 14">
            <a:extLst>
              <a:ext uri="{FF2B5EF4-FFF2-40B4-BE49-F238E27FC236}">
                <a16:creationId xmlns:a16="http://schemas.microsoft.com/office/drawing/2014/main" id="{71411E51-1F18-AF26-9419-2C8FD6299040}"/>
              </a:ext>
            </a:extLst>
          </p:cNvPr>
          <p:cNvSpPr>
            <a:spLocks noGrp="1"/>
          </p:cNvSpPr>
          <p:nvPr>
            <p:ph type="body" sz="quarter" idx="52" hasCustomPrompt="1"/>
          </p:nvPr>
        </p:nvSpPr>
        <p:spPr>
          <a:xfrm>
            <a:off x="9633088" y="5710710"/>
            <a:ext cx="1095375" cy="477837"/>
          </a:xfrm>
        </p:spPr>
        <p:txBody>
          <a:bodyPr/>
          <a:lstStyle>
            <a:lvl3pPr algn="ctr">
              <a:defRPr/>
            </a:lvl3pPr>
          </a:lstStyle>
          <a:p>
            <a:pPr lvl="2"/>
            <a:r>
              <a:rPr lang="en-GB" dirty="0"/>
              <a:t>Third level</a:t>
            </a:r>
          </a:p>
        </p:txBody>
      </p:sp>
      <p:sp>
        <p:nvSpPr>
          <p:cNvPr id="28" name="Content Placeholder 6">
            <a:extLst>
              <a:ext uri="{FF2B5EF4-FFF2-40B4-BE49-F238E27FC236}">
                <a16:creationId xmlns:a16="http://schemas.microsoft.com/office/drawing/2014/main" id="{62F470EB-709A-20E4-87F7-0663F56B3401}"/>
              </a:ext>
            </a:extLst>
          </p:cNvPr>
          <p:cNvSpPr>
            <a:spLocks noGrp="1"/>
          </p:cNvSpPr>
          <p:nvPr>
            <p:ph sz="quarter" idx="53"/>
          </p:nvPr>
        </p:nvSpPr>
        <p:spPr>
          <a:xfrm>
            <a:off x="7503688" y="2874600"/>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29" name="Text Placeholder 14">
            <a:extLst>
              <a:ext uri="{FF2B5EF4-FFF2-40B4-BE49-F238E27FC236}">
                <a16:creationId xmlns:a16="http://schemas.microsoft.com/office/drawing/2014/main" id="{5D71EDC7-B38A-3633-901D-E7F7A86C7508}"/>
              </a:ext>
            </a:extLst>
          </p:cNvPr>
          <p:cNvSpPr>
            <a:spLocks noGrp="1"/>
          </p:cNvSpPr>
          <p:nvPr>
            <p:ph type="body" sz="quarter" idx="54" hasCustomPrompt="1"/>
          </p:nvPr>
        </p:nvSpPr>
        <p:spPr>
          <a:xfrm>
            <a:off x="7547113" y="4181948"/>
            <a:ext cx="1095375" cy="477837"/>
          </a:xfrm>
        </p:spPr>
        <p:txBody>
          <a:bodyPr/>
          <a:lstStyle>
            <a:lvl3pPr algn="ctr">
              <a:defRPr/>
            </a:lvl3pPr>
          </a:lstStyle>
          <a:p>
            <a:pPr lvl="2"/>
            <a:r>
              <a:rPr lang="en-GB" dirty="0"/>
              <a:t>Third level</a:t>
            </a:r>
          </a:p>
        </p:txBody>
      </p:sp>
      <p:cxnSp>
        <p:nvCxnSpPr>
          <p:cNvPr id="30" name="Straight Arrow Connector 29">
            <a:extLst>
              <a:ext uri="{FF2B5EF4-FFF2-40B4-BE49-F238E27FC236}">
                <a16:creationId xmlns:a16="http://schemas.microsoft.com/office/drawing/2014/main" id="{76B1214F-68DD-2CD2-09A2-DAAC1DB3456E}"/>
              </a:ext>
            </a:extLst>
          </p:cNvPr>
          <p:cNvCxnSpPr>
            <a:cxnSpLocks/>
          </p:cNvCxnSpPr>
          <p:nvPr userDrawn="1"/>
        </p:nvCxnSpPr>
        <p:spPr>
          <a:xfrm flipV="1">
            <a:off x="9669647" y="6032202"/>
            <a:ext cx="225719" cy="745154"/>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5E720AEC-6002-A89D-D28C-802421C32595}"/>
              </a:ext>
            </a:extLst>
          </p:cNvPr>
          <p:cNvCxnSpPr>
            <a:cxnSpLocks/>
          </p:cNvCxnSpPr>
          <p:nvPr userDrawn="1"/>
        </p:nvCxnSpPr>
        <p:spPr>
          <a:xfrm>
            <a:off x="6382333" y="6059257"/>
            <a:ext cx="225719" cy="745154"/>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5FCAA727-F301-E5C5-2C6D-2F6D29D949E4}"/>
              </a:ext>
            </a:extLst>
          </p:cNvPr>
          <p:cNvCxnSpPr>
            <a:cxnSpLocks/>
          </p:cNvCxnSpPr>
          <p:nvPr userDrawn="1"/>
        </p:nvCxnSpPr>
        <p:spPr>
          <a:xfrm flipH="1">
            <a:off x="6680958" y="3932745"/>
            <a:ext cx="778807" cy="568853"/>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FF88DD68-45DA-3FD4-EE86-06B22C7B87DB}"/>
              </a:ext>
            </a:extLst>
          </p:cNvPr>
          <p:cNvCxnSpPr>
            <a:cxnSpLocks/>
          </p:cNvCxnSpPr>
          <p:nvPr userDrawn="1"/>
        </p:nvCxnSpPr>
        <p:spPr>
          <a:xfrm>
            <a:off x="8786205" y="3932745"/>
            <a:ext cx="778807" cy="568853"/>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B008D046-19C9-992D-2A21-946BD21FD7BE}"/>
              </a:ext>
            </a:extLst>
          </p:cNvPr>
          <p:cNvCxnSpPr>
            <a:cxnSpLocks/>
          </p:cNvCxnSpPr>
          <p:nvPr userDrawn="1"/>
        </p:nvCxnSpPr>
        <p:spPr>
          <a:xfrm>
            <a:off x="5010925" y="5357909"/>
            <a:ext cx="421072" cy="0"/>
          </a:xfrm>
          <a:prstGeom prst="straightConnector1">
            <a:avLst/>
          </a:prstGeom>
          <a:ln w="19050">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17274230-D4E1-DE33-5CBE-C7DB76562B20}"/>
              </a:ext>
            </a:extLst>
          </p:cNvPr>
          <p:cNvCxnSpPr>
            <a:cxnSpLocks/>
          </p:cNvCxnSpPr>
          <p:nvPr userDrawn="1"/>
        </p:nvCxnSpPr>
        <p:spPr>
          <a:xfrm flipH="1">
            <a:off x="8862227" y="3210132"/>
            <a:ext cx="2344489" cy="0"/>
          </a:xfrm>
          <a:prstGeom prst="straightConnector1">
            <a:avLst/>
          </a:prstGeom>
          <a:ln w="19050">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1AC265F6-E40E-33E2-84DC-F063008F0F91}"/>
              </a:ext>
            </a:extLst>
          </p:cNvPr>
          <p:cNvCxnSpPr>
            <a:cxnSpLocks/>
          </p:cNvCxnSpPr>
          <p:nvPr userDrawn="1"/>
        </p:nvCxnSpPr>
        <p:spPr>
          <a:xfrm flipH="1">
            <a:off x="10943892" y="4996402"/>
            <a:ext cx="329307" cy="0"/>
          </a:xfrm>
          <a:prstGeom prst="straightConnector1">
            <a:avLst/>
          </a:prstGeom>
          <a:ln w="19050">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sp>
        <p:nvSpPr>
          <p:cNvPr id="34" name="Slide Number Placeholder 5">
            <a:extLst>
              <a:ext uri="{FF2B5EF4-FFF2-40B4-BE49-F238E27FC236}">
                <a16:creationId xmlns:a16="http://schemas.microsoft.com/office/drawing/2014/main" id="{3CE4779C-EC8A-F13D-531C-EFC432A3E398}"/>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dirty="0"/>
          </a:p>
        </p:txBody>
      </p:sp>
    </p:spTree>
    <p:extLst>
      <p:ext uri="{BB962C8B-B14F-4D97-AF65-F5344CB8AC3E}">
        <p14:creationId xmlns:p14="http://schemas.microsoft.com/office/powerpoint/2010/main" val="6109285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Sustainability  |</a:t>
            </a:r>
          </a:p>
        </p:txBody>
      </p:sp>
      <p:sp>
        <p:nvSpPr>
          <p:cNvPr id="5" name="Slide Number Placeholder 5">
            <a:extLst>
              <a:ext uri="{FF2B5EF4-FFF2-40B4-BE49-F238E27FC236}">
                <a16:creationId xmlns:a16="http://schemas.microsoft.com/office/drawing/2014/main" id="{7F260835-944E-7CBD-3997-491A87F1EAE2}"/>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dirty="0"/>
          </a:p>
        </p:txBody>
      </p:sp>
    </p:spTree>
    <p:extLst>
      <p:ext uri="{BB962C8B-B14F-4D97-AF65-F5344CB8AC3E}">
        <p14:creationId xmlns:p14="http://schemas.microsoft.com/office/powerpoint/2010/main" val="26264198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9827" y="609600"/>
            <a:ext cx="5243495" cy="2133600"/>
          </a:xfrm>
        </p:spPr>
        <p:txBody>
          <a:bodyPr anchor="b"/>
          <a:lstStyle>
            <a:lvl1pPr>
              <a:defRPr sz="4267"/>
            </a:lvl1pPr>
          </a:lstStyle>
          <a:p>
            <a:r>
              <a:rPr lang="en-GB"/>
              <a:t>Click to edit Master title style</a:t>
            </a:r>
            <a:endParaRPr lang="en-US" dirty="0"/>
          </a:p>
        </p:txBody>
      </p:sp>
      <p:sp>
        <p:nvSpPr>
          <p:cNvPr id="3" name="Content Placeholder 2"/>
          <p:cNvSpPr>
            <a:spLocks noGrp="1"/>
          </p:cNvSpPr>
          <p:nvPr>
            <p:ph idx="1"/>
          </p:nvPr>
        </p:nvSpPr>
        <p:spPr>
          <a:xfrm>
            <a:off x="6911592" y="1316567"/>
            <a:ext cx="8230404" cy="6498167"/>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119827" y="2743200"/>
            <a:ext cx="5243495"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GB"/>
              <a:t>Click to edit Master text styles</a:t>
            </a:r>
          </a:p>
        </p:txBody>
      </p:sp>
      <p:sp>
        <p:nvSpPr>
          <p:cNvPr id="5" name="Date Placeholder 4"/>
          <p:cNvSpPr>
            <a:spLocks noGrp="1"/>
          </p:cNvSpPr>
          <p:nvPr>
            <p:ph type="dt" sz="half" idx="10"/>
          </p:nvPr>
        </p:nvSpPr>
        <p:spPr>
          <a:xfrm>
            <a:off x="1117709" y="8475134"/>
            <a:ext cx="3657957" cy="486833"/>
          </a:xfrm>
          <a:prstGeom prst="rect">
            <a:avLst/>
          </a:prstGeom>
        </p:spPr>
        <p:txBody>
          <a:bodyPr/>
          <a:lstStyle/>
          <a:p>
            <a:fld id="{C9125D00-F7C3-3147-8FA7-087DEE8832CD}" type="datetimeFigureOut">
              <a:rPr lang="en-US" smtClean="0"/>
              <a:t>9/11/2023</a:t>
            </a:fld>
            <a:endParaRPr lang="en-US"/>
          </a:p>
        </p:txBody>
      </p:sp>
      <p:sp>
        <p:nvSpPr>
          <p:cNvPr id="6" name="Footer Placeholder 5"/>
          <p:cNvSpPr>
            <a:spLocks noGrp="1"/>
          </p:cNvSpPr>
          <p:nvPr>
            <p:ph type="ftr" sz="quarter" idx="11"/>
          </p:nvPr>
        </p:nvSpPr>
        <p:spPr/>
        <p:txBody>
          <a:bodyPr/>
          <a:lstStyle/>
          <a:p>
            <a:endParaRPr lang="en-US"/>
          </a:p>
        </p:txBody>
      </p:sp>
      <p:sp>
        <p:nvSpPr>
          <p:cNvPr id="8" name="Slide Number Placeholder 5">
            <a:extLst>
              <a:ext uri="{FF2B5EF4-FFF2-40B4-BE49-F238E27FC236}">
                <a16:creationId xmlns:a16="http://schemas.microsoft.com/office/drawing/2014/main" id="{D4245972-D3D9-B483-0041-8D9AFD4A144F}"/>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dirty="0"/>
          </a:p>
        </p:txBody>
      </p:sp>
    </p:spTree>
    <p:extLst>
      <p:ext uri="{BB962C8B-B14F-4D97-AF65-F5344CB8AC3E}">
        <p14:creationId xmlns:p14="http://schemas.microsoft.com/office/powerpoint/2010/main" val="17388684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9827" y="609600"/>
            <a:ext cx="5243495" cy="2133600"/>
          </a:xfrm>
        </p:spPr>
        <p:txBody>
          <a:bodyPr anchor="b"/>
          <a:lstStyle>
            <a:lvl1pPr>
              <a:defRPr sz="4267"/>
            </a:lvl1pPr>
          </a:lstStyle>
          <a:p>
            <a:r>
              <a:rPr lang="en-GB"/>
              <a:t>Click to edit Master title style</a:t>
            </a:r>
            <a:endParaRPr lang="en-US" dirty="0"/>
          </a:p>
        </p:txBody>
      </p:sp>
      <p:sp>
        <p:nvSpPr>
          <p:cNvPr id="3" name="Picture Placeholder 2"/>
          <p:cNvSpPr>
            <a:spLocks noGrp="1" noChangeAspect="1"/>
          </p:cNvSpPr>
          <p:nvPr>
            <p:ph type="pic" idx="1"/>
          </p:nvPr>
        </p:nvSpPr>
        <p:spPr>
          <a:xfrm>
            <a:off x="6911592" y="1316567"/>
            <a:ext cx="8230404" cy="6498167"/>
          </a:xfrm>
        </p:spPr>
        <p:txBody>
          <a:bodyPr anchor="t"/>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GB"/>
              <a:t>Click icon to add picture</a:t>
            </a:r>
            <a:endParaRPr lang="en-US" dirty="0"/>
          </a:p>
        </p:txBody>
      </p:sp>
      <p:sp>
        <p:nvSpPr>
          <p:cNvPr id="4" name="Text Placeholder 3"/>
          <p:cNvSpPr>
            <a:spLocks noGrp="1"/>
          </p:cNvSpPr>
          <p:nvPr>
            <p:ph type="body" sz="half" idx="2"/>
          </p:nvPr>
        </p:nvSpPr>
        <p:spPr>
          <a:xfrm>
            <a:off x="1119827" y="2743200"/>
            <a:ext cx="5243495"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GB"/>
              <a:t>Click to edit Master text styles</a:t>
            </a:r>
          </a:p>
        </p:txBody>
      </p:sp>
      <p:sp>
        <p:nvSpPr>
          <p:cNvPr id="5" name="Date Placeholder 4"/>
          <p:cNvSpPr>
            <a:spLocks noGrp="1"/>
          </p:cNvSpPr>
          <p:nvPr>
            <p:ph type="dt" sz="half" idx="10"/>
          </p:nvPr>
        </p:nvSpPr>
        <p:spPr>
          <a:xfrm>
            <a:off x="1117709" y="8475134"/>
            <a:ext cx="3657957" cy="486833"/>
          </a:xfrm>
          <a:prstGeom prst="rect">
            <a:avLst/>
          </a:prstGeom>
        </p:spPr>
        <p:txBody>
          <a:bodyPr/>
          <a:lstStyle/>
          <a:p>
            <a:fld id="{C9125D00-F7C3-3147-8FA7-087DEE8832CD}" type="datetimeFigureOut">
              <a:rPr lang="en-US" smtClean="0"/>
              <a:t>9/11/2023</a:t>
            </a:fld>
            <a:endParaRPr lang="en-US"/>
          </a:p>
        </p:txBody>
      </p:sp>
      <p:sp>
        <p:nvSpPr>
          <p:cNvPr id="6" name="Footer Placeholder 5"/>
          <p:cNvSpPr>
            <a:spLocks noGrp="1"/>
          </p:cNvSpPr>
          <p:nvPr>
            <p:ph type="ftr" sz="quarter" idx="11"/>
          </p:nvPr>
        </p:nvSpPr>
        <p:spPr/>
        <p:txBody>
          <a:bodyPr/>
          <a:lstStyle/>
          <a:p>
            <a:endParaRPr lang="en-US"/>
          </a:p>
        </p:txBody>
      </p:sp>
      <p:sp>
        <p:nvSpPr>
          <p:cNvPr id="8" name="Slide Number Placeholder 5">
            <a:extLst>
              <a:ext uri="{FF2B5EF4-FFF2-40B4-BE49-F238E27FC236}">
                <a16:creationId xmlns:a16="http://schemas.microsoft.com/office/drawing/2014/main" id="{7D9F9920-B0B6-28A2-62FE-A54B339F4348}"/>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dirty="0"/>
          </a:p>
        </p:txBody>
      </p:sp>
    </p:spTree>
    <p:extLst>
      <p:ext uri="{BB962C8B-B14F-4D97-AF65-F5344CB8AC3E}">
        <p14:creationId xmlns:p14="http://schemas.microsoft.com/office/powerpoint/2010/main" val="1941319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wayfinding">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a:xfrm>
            <a:off x="411858" y="2294021"/>
            <a:ext cx="14711979" cy="100711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Footer Placeholder 4"/>
          <p:cNvSpPr>
            <a:spLocks noGrp="1"/>
          </p:cNvSpPr>
          <p:nvPr>
            <p:ph type="ftr" sz="quarter" idx="11"/>
          </p:nvPr>
        </p:nvSpPr>
        <p:spPr/>
        <p:txBody>
          <a:bodyPr/>
          <a:lstStyle/>
          <a:p>
            <a:r>
              <a:rPr lang="en-US" dirty="0"/>
              <a:t>Sustainability  |</a:t>
            </a:r>
          </a:p>
        </p:txBody>
      </p:sp>
      <p:sp>
        <p:nvSpPr>
          <p:cNvPr id="6" name="Slide Number Placeholder 5"/>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dirty="0"/>
          </a:p>
        </p:txBody>
      </p:sp>
      <p:sp>
        <p:nvSpPr>
          <p:cNvPr id="9" name="Text Placeholder 8">
            <a:extLst>
              <a:ext uri="{FF2B5EF4-FFF2-40B4-BE49-F238E27FC236}">
                <a16:creationId xmlns:a16="http://schemas.microsoft.com/office/drawing/2014/main" id="{731F8891-B431-1BF3-B3C7-84EE07D09581}"/>
              </a:ext>
            </a:extLst>
          </p:cNvPr>
          <p:cNvSpPr>
            <a:spLocks noGrp="1"/>
          </p:cNvSpPr>
          <p:nvPr>
            <p:ph type="body" sz="quarter" idx="13"/>
          </p:nvPr>
        </p:nvSpPr>
        <p:spPr>
          <a:xfrm>
            <a:off x="411858" y="3467612"/>
            <a:ext cx="7717730" cy="482548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Text Placeholder 8">
            <a:extLst>
              <a:ext uri="{FF2B5EF4-FFF2-40B4-BE49-F238E27FC236}">
                <a16:creationId xmlns:a16="http://schemas.microsoft.com/office/drawing/2014/main" id="{6D592988-0365-6ABD-619E-08F07A2B2C93}"/>
              </a:ext>
            </a:extLst>
          </p:cNvPr>
          <p:cNvSpPr>
            <a:spLocks noGrp="1"/>
          </p:cNvSpPr>
          <p:nvPr>
            <p:ph type="body" sz="quarter" idx="14"/>
          </p:nvPr>
        </p:nvSpPr>
        <p:spPr>
          <a:xfrm>
            <a:off x="8145512" y="3467612"/>
            <a:ext cx="7717730" cy="482548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7" name="Picture 6">
            <a:extLst>
              <a:ext uri="{FF2B5EF4-FFF2-40B4-BE49-F238E27FC236}">
                <a16:creationId xmlns:a16="http://schemas.microsoft.com/office/drawing/2014/main" id="{B92B721A-E746-050B-BBF4-44D4C545596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0290" y="-4021"/>
            <a:ext cx="16250444" cy="9148021"/>
          </a:xfrm>
          <a:prstGeom prst="rect">
            <a:avLst/>
          </a:prstGeom>
        </p:spPr>
      </p:pic>
    </p:spTree>
    <p:extLst>
      <p:ext uri="{BB962C8B-B14F-4D97-AF65-F5344CB8AC3E}">
        <p14:creationId xmlns:p14="http://schemas.microsoft.com/office/powerpoint/2010/main" val="1121014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1117709" y="8475134"/>
            <a:ext cx="3657957" cy="486833"/>
          </a:xfrm>
          <a:prstGeom prst="rect">
            <a:avLst/>
          </a:prstGeom>
        </p:spPr>
        <p:txBody>
          <a:bodyPr/>
          <a:lstStyle/>
          <a:p>
            <a:fld id="{C9125D00-F7C3-3147-8FA7-087DEE8832CD}" type="datetimeFigureOut">
              <a:rPr lang="en-US" smtClean="0"/>
              <a:t>9/11/2023</a:t>
            </a:fld>
            <a:endParaRPr lang="en-US"/>
          </a:p>
        </p:txBody>
      </p:sp>
      <p:sp>
        <p:nvSpPr>
          <p:cNvPr id="5" name="Footer Placeholder 4"/>
          <p:cNvSpPr>
            <a:spLocks noGrp="1"/>
          </p:cNvSpPr>
          <p:nvPr>
            <p:ph type="ftr" sz="quarter" idx="11"/>
          </p:nvPr>
        </p:nvSpPr>
        <p:spPr/>
        <p:txBody>
          <a:bodyPr/>
          <a:lstStyle/>
          <a:p>
            <a:endParaRPr lang="en-US"/>
          </a:p>
        </p:txBody>
      </p:sp>
      <p:sp>
        <p:nvSpPr>
          <p:cNvPr id="7" name="Slide Number Placeholder 5">
            <a:extLst>
              <a:ext uri="{FF2B5EF4-FFF2-40B4-BE49-F238E27FC236}">
                <a16:creationId xmlns:a16="http://schemas.microsoft.com/office/drawing/2014/main" id="{10B00B66-1DD8-6CEF-8ECF-43ED974D05BE}"/>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dirty="0"/>
          </a:p>
        </p:txBody>
      </p:sp>
    </p:spTree>
    <p:extLst>
      <p:ext uri="{BB962C8B-B14F-4D97-AF65-F5344CB8AC3E}">
        <p14:creationId xmlns:p14="http://schemas.microsoft.com/office/powerpoint/2010/main" val="31831686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634337" y="486834"/>
            <a:ext cx="3505542" cy="77491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117709" y="486834"/>
            <a:ext cx="10313407" cy="77491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1117709" y="8475134"/>
            <a:ext cx="3657957" cy="486833"/>
          </a:xfrm>
          <a:prstGeom prst="rect">
            <a:avLst/>
          </a:prstGeom>
        </p:spPr>
        <p:txBody>
          <a:bodyPr/>
          <a:lstStyle/>
          <a:p>
            <a:fld id="{C9125D00-F7C3-3147-8FA7-087DEE8832CD}" type="datetimeFigureOut">
              <a:rPr lang="en-US" smtClean="0"/>
              <a:t>9/11/2023</a:t>
            </a:fld>
            <a:endParaRPr lang="en-US"/>
          </a:p>
        </p:txBody>
      </p:sp>
      <p:sp>
        <p:nvSpPr>
          <p:cNvPr id="5" name="Footer Placeholder 4"/>
          <p:cNvSpPr>
            <a:spLocks noGrp="1"/>
          </p:cNvSpPr>
          <p:nvPr>
            <p:ph type="ftr" sz="quarter" idx="11"/>
          </p:nvPr>
        </p:nvSpPr>
        <p:spPr/>
        <p:txBody>
          <a:bodyPr/>
          <a:lstStyle/>
          <a:p>
            <a:endParaRPr lang="en-US"/>
          </a:p>
        </p:txBody>
      </p:sp>
      <p:sp>
        <p:nvSpPr>
          <p:cNvPr id="7" name="Slide Number Placeholder 5">
            <a:extLst>
              <a:ext uri="{FF2B5EF4-FFF2-40B4-BE49-F238E27FC236}">
                <a16:creationId xmlns:a16="http://schemas.microsoft.com/office/drawing/2014/main" id="{C96A4707-2BE5-C8B2-2A71-D40AE0F1F27C}"/>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dirty="0"/>
          </a:p>
        </p:txBody>
      </p:sp>
    </p:spTree>
    <p:extLst>
      <p:ext uri="{BB962C8B-B14F-4D97-AF65-F5344CB8AC3E}">
        <p14:creationId xmlns:p14="http://schemas.microsoft.com/office/powerpoint/2010/main" val="9721388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0E7AF-1298-7727-ACE8-E99754474DED}"/>
              </a:ext>
            </a:extLst>
          </p:cNvPr>
          <p:cNvSpPr>
            <a:spLocks noGrp="1"/>
          </p:cNvSpPr>
          <p:nvPr>
            <p:ph type="ctrTitle"/>
          </p:nvPr>
        </p:nvSpPr>
        <p:spPr>
          <a:xfrm>
            <a:off x="2032000" y="1497013"/>
            <a:ext cx="12193588" cy="3182937"/>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E5C3538C-AFC8-5EBD-11BC-16A8D87966C2}"/>
              </a:ext>
            </a:extLst>
          </p:cNvPr>
          <p:cNvSpPr>
            <a:spLocks noGrp="1"/>
          </p:cNvSpPr>
          <p:nvPr>
            <p:ph type="subTitle" idx="1"/>
          </p:nvPr>
        </p:nvSpPr>
        <p:spPr>
          <a:xfrm>
            <a:off x="2032000" y="4802188"/>
            <a:ext cx="12193588" cy="220821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DC776375-923B-BBD3-E153-118134ACA230}"/>
              </a:ext>
            </a:extLst>
          </p:cNvPr>
          <p:cNvSpPr>
            <a:spLocks noGrp="1"/>
          </p:cNvSpPr>
          <p:nvPr>
            <p:ph type="dt" sz="half" idx="10"/>
          </p:nvPr>
        </p:nvSpPr>
        <p:spPr/>
        <p:txBody>
          <a:bodyPr/>
          <a:lstStyle/>
          <a:p>
            <a:fld id="{C3A00D54-1420-A344-802B-454F02A2C47C}" type="datetimeFigureOut">
              <a:rPr lang="en-US" smtClean="0"/>
              <a:t>9/11/2023</a:t>
            </a:fld>
            <a:endParaRPr lang="en-US"/>
          </a:p>
        </p:txBody>
      </p:sp>
      <p:sp>
        <p:nvSpPr>
          <p:cNvPr id="5" name="Footer Placeholder 4">
            <a:extLst>
              <a:ext uri="{FF2B5EF4-FFF2-40B4-BE49-F238E27FC236}">
                <a16:creationId xmlns:a16="http://schemas.microsoft.com/office/drawing/2014/main" id="{4A0E00CF-14C1-7BBB-EF95-89DC1BB9F6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DA2F6D-29F9-58E4-688B-DA1E5E1F8E44}"/>
              </a:ext>
            </a:extLst>
          </p:cNvPr>
          <p:cNvSpPr>
            <a:spLocks noGrp="1"/>
          </p:cNvSpPr>
          <p:nvPr>
            <p:ph type="sldNum" sz="quarter" idx="12"/>
          </p:nvPr>
        </p:nvSpPr>
        <p:spPr/>
        <p:txBody>
          <a:bodyPr/>
          <a:lstStyle/>
          <a:p>
            <a:fld id="{68B447FA-CA2C-5047-A1C4-8C6F1E606A98}" type="slidenum">
              <a:rPr lang="en-US" smtClean="0"/>
              <a:t>‹#›</a:t>
            </a:fld>
            <a:endParaRPr lang="en-US"/>
          </a:p>
        </p:txBody>
      </p:sp>
    </p:spTree>
    <p:extLst>
      <p:ext uri="{BB962C8B-B14F-4D97-AF65-F5344CB8AC3E}">
        <p14:creationId xmlns:p14="http://schemas.microsoft.com/office/powerpoint/2010/main" val="8435725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DDE5E-C45B-5C30-6A45-E4304B608C3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DB8EEE0-D309-955A-C1A2-73AC06397D0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10565BB-C942-DE28-7F7E-DC71B0DACB08}"/>
              </a:ext>
            </a:extLst>
          </p:cNvPr>
          <p:cNvSpPr>
            <a:spLocks noGrp="1"/>
          </p:cNvSpPr>
          <p:nvPr>
            <p:ph type="dt" sz="half" idx="10"/>
          </p:nvPr>
        </p:nvSpPr>
        <p:spPr/>
        <p:txBody>
          <a:bodyPr/>
          <a:lstStyle/>
          <a:p>
            <a:fld id="{C3A00D54-1420-A344-802B-454F02A2C47C}" type="datetimeFigureOut">
              <a:rPr lang="en-US" smtClean="0"/>
              <a:t>9/11/2023</a:t>
            </a:fld>
            <a:endParaRPr lang="en-US"/>
          </a:p>
        </p:txBody>
      </p:sp>
      <p:sp>
        <p:nvSpPr>
          <p:cNvPr id="5" name="Footer Placeholder 4">
            <a:extLst>
              <a:ext uri="{FF2B5EF4-FFF2-40B4-BE49-F238E27FC236}">
                <a16:creationId xmlns:a16="http://schemas.microsoft.com/office/drawing/2014/main" id="{95F092E4-D234-612F-BA10-A169AF20A4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C8E7E5-8A29-4398-2BC8-F95A680CECDC}"/>
              </a:ext>
            </a:extLst>
          </p:cNvPr>
          <p:cNvSpPr>
            <a:spLocks noGrp="1"/>
          </p:cNvSpPr>
          <p:nvPr>
            <p:ph type="sldNum" sz="quarter" idx="12"/>
          </p:nvPr>
        </p:nvSpPr>
        <p:spPr/>
        <p:txBody>
          <a:bodyPr/>
          <a:lstStyle/>
          <a:p>
            <a:fld id="{68B447FA-CA2C-5047-A1C4-8C6F1E606A98}" type="slidenum">
              <a:rPr lang="en-US" smtClean="0"/>
              <a:t>‹#›</a:t>
            </a:fld>
            <a:endParaRPr lang="en-US"/>
          </a:p>
        </p:txBody>
      </p:sp>
    </p:spTree>
    <p:extLst>
      <p:ext uri="{BB962C8B-B14F-4D97-AF65-F5344CB8AC3E}">
        <p14:creationId xmlns:p14="http://schemas.microsoft.com/office/powerpoint/2010/main" val="39580766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DDCE4-9E53-3D0E-ABE4-43F7B0A47DA6}"/>
              </a:ext>
            </a:extLst>
          </p:cNvPr>
          <p:cNvSpPr>
            <a:spLocks noGrp="1"/>
          </p:cNvSpPr>
          <p:nvPr>
            <p:ph type="title"/>
          </p:nvPr>
        </p:nvSpPr>
        <p:spPr>
          <a:xfrm>
            <a:off x="1109663" y="2279650"/>
            <a:ext cx="14022387" cy="3803650"/>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4E32D0B7-62BC-25D8-E753-B55CC7E2A468}"/>
              </a:ext>
            </a:extLst>
          </p:cNvPr>
          <p:cNvSpPr>
            <a:spLocks noGrp="1"/>
          </p:cNvSpPr>
          <p:nvPr>
            <p:ph type="body" idx="1"/>
          </p:nvPr>
        </p:nvSpPr>
        <p:spPr>
          <a:xfrm>
            <a:off x="1109663" y="6119813"/>
            <a:ext cx="14022387" cy="200025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559E874-F06A-1983-AA94-18929772B002}"/>
              </a:ext>
            </a:extLst>
          </p:cNvPr>
          <p:cNvSpPr>
            <a:spLocks noGrp="1"/>
          </p:cNvSpPr>
          <p:nvPr>
            <p:ph type="dt" sz="half" idx="10"/>
          </p:nvPr>
        </p:nvSpPr>
        <p:spPr/>
        <p:txBody>
          <a:bodyPr/>
          <a:lstStyle/>
          <a:p>
            <a:fld id="{C3A00D54-1420-A344-802B-454F02A2C47C}" type="datetimeFigureOut">
              <a:rPr lang="en-US" smtClean="0"/>
              <a:t>9/11/2023</a:t>
            </a:fld>
            <a:endParaRPr lang="en-US"/>
          </a:p>
        </p:txBody>
      </p:sp>
      <p:sp>
        <p:nvSpPr>
          <p:cNvPr id="5" name="Footer Placeholder 4">
            <a:extLst>
              <a:ext uri="{FF2B5EF4-FFF2-40B4-BE49-F238E27FC236}">
                <a16:creationId xmlns:a16="http://schemas.microsoft.com/office/drawing/2014/main" id="{7D833F51-1C52-585D-9E48-E72550D681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45DE76-BA89-D917-8C76-6EC3C4DDF2BE}"/>
              </a:ext>
            </a:extLst>
          </p:cNvPr>
          <p:cNvSpPr>
            <a:spLocks noGrp="1"/>
          </p:cNvSpPr>
          <p:nvPr>
            <p:ph type="sldNum" sz="quarter" idx="12"/>
          </p:nvPr>
        </p:nvSpPr>
        <p:spPr/>
        <p:txBody>
          <a:bodyPr/>
          <a:lstStyle/>
          <a:p>
            <a:fld id="{68B447FA-CA2C-5047-A1C4-8C6F1E606A98}" type="slidenum">
              <a:rPr lang="en-US" smtClean="0"/>
              <a:t>‹#›</a:t>
            </a:fld>
            <a:endParaRPr lang="en-US"/>
          </a:p>
        </p:txBody>
      </p:sp>
    </p:spTree>
    <p:extLst>
      <p:ext uri="{BB962C8B-B14F-4D97-AF65-F5344CB8AC3E}">
        <p14:creationId xmlns:p14="http://schemas.microsoft.com/office/powerpoint/2010/main" val="10348808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A7FD9-51D9-BAF0-C0F2-28586B5F799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B716B93-5B89-C74D-27E7-FA600F4303E5}"/>
              </a:ext>
            </a:extLst>
          </p:cNvPr>
          <p:cNvSpPr>
            <a:spLocks noGrp="1"/>
          </p:cNvSpPr>
          <p:nvPr>
            <p:ph sz="half" idx="1"/>
          </p:nvPr>
        </p:nvSpPr>
        <p:spPr>
          <a:xfrm>
            <a:off x="1117600" y="2433638"/>
            <a:ext cx="6934200" cy="58023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CCA3582A-6D7F-FB3C-37BF-9033C5E0A58F}"/>
              </a:ext>
            </a:extLst>
          </p:cNvPr>
          <p:cNvSpPr>
            <a:spLocks noGrp="1"/>
          </p:cNvSpPr>
          <p:nvPr>
            <p:ph sz="half" idx="2"/>
          </p:nvPr>
        </p:nvSpPr>
        <p:spPr>
          <a:xfrm>
            <a:off x="8204200" y="2433638"/>
            <a:ext cx="6935788" cy="58023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58E8699B-214C-4B7C-CCEE-C96EC858C376}"/>
              </a:ext>
            </a:extLst>
          </p:cNvPr>
          <p:cNvSpPr>
            <a:spLocks noGrp="1"/>
          </p:cNvSpPr>
          <p:nvPr>
            <p:ph type="dt" sz="half" idx="10"/>
          </p:nvPr>
        </p:nvSpPr>
        <p:spPr/>
        <p:txBody>
          <a:bodyPr/>
          <a:lstStyle/>
          <a:p>
            <a:fld id="{C3A00D54-1420-A344-802B-454F02A2C47C}" type="datetimeFigureOut">
              <a:rPr lang="en-US" smtClean="0"/>
              <a:t>9/11/2023</a:t>
            </a:fld>
            <a:endParaRPr lang="en-US"/>
          </a:p>
        </p:txBody>
      </p:sp>
      <p:sp>
        <p:nvSpPr>
          <p:cNvPr id="6" name="Footer Placeholder 5">
            <a:extLst>
              <a:ext uri="{FF2B5EF4-FFF2-40B4-BE49-F238E27FC236}">
                <a16:creationId xmlns:a16="http://schemas.microsoft.com/office/drawing/2014/main" id="{5DE7A2D2-7D61-7D92-EB9D-B60FB6870F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3A09E8-EB0B-2C43-3A09-3EC3DD8FC101}"/>
              </a:ext>
            </a:extLst>
          </p:cNvPr>
          <p:cNvSpPr>
            <a:spLocks noGrp="1"/>
          </p:cNvSpPr>
          <p:nvPr>
            <p:ph type="sldNum" sz="quarter" idx="12"/>
          </p:nvPr>
        </p:nvSpPr>
        <p:spPr/>
        <p:txBody>
          <a:bodyPr/>
          <a:lstStyle/>
          <a:p>
            <a:fld id="{68B447FA-CA2C-5047-A1C4-8C6F1E606A98}" type="slidenum">
              <a:rPr lang="en-US" smtClean="0"/>
              <a:t>‹#›</a:t>
            </a:fld>
            <a:endParaRPr lang="en-US"/>
          </a:p>
        </p:txBody>
      </p:sp>
    </p:spTree>
    <p:extLst>
      <p:ext uri="{BB962C8B-B14F-4D97-AF65-F5344CB8AC3E}">
        <p14:creationId xmlns:p14="http://schemas.microsoft.com/office/powerpoint/2010/main" val="16718339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D4DB3-EC2F-E6B6-EE9A-FD909C982794}"/>
              </a:ext>
            </a:extLst>
          </p:cNvPr>
          <p:cNvSpPr>
            <a:spLocks noGrp="1"/>
          </p:cNvSpPr>
          <p:nvPr>
            <p:ph type="title"/>
          </p:nvPr>
        </p:nvSpPr>
        <p:spPr>
          <a:xfrm>
            <a:off x="1119188" y="487363"/>
            <a:ext cx="14022387" cy="1766887"/>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B017415-E951-C3DD-5354-9C1EDDB69D57}"/>
              </a:ext>
            </a:extLst>
          </p:cNvPr>
          <p:cNvSpPr>
            <a:spLocks noGrp="1"/>
          </p:cNvSpPr>
          <p:nvPr>
            <p:ph type="body" idx="1"/>
          </p:nvPr>
        </p:nvSpPr>
        <p:spPr>
          <a:xfrm>
            <a:off x="1119188" y="2241550"/>
            <a:ext cx="6878637" cy="10985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F2ED3CBA-356F-E158-0AD7-60F9E83D5E88}"/>
              </a:ext>
            </a:extLst>
          </p:cNvPr>
          <p:cNvSpPr>
            <a:spLocks noGrp="1"/>
          </p:cNvSpPr>
          <p:nvPr>
            <p:ph sz="half" idx="2"/>
          </p:nvPr>
        </p:nvSpPr>
        <p:spPr>
          <a:xfrm>
            <a:off x="1119188" y="3340100"/>
            <a:ext cx="6878637" cy="491331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BA2B1AE9-3872-A94E-DC03-AF73431A8588}"/>
              </a:ext>
            </a:extLst>
          </p:cNvPr>
          <p:cNvSpPr>
            <a:spLocks noGrp="1"/>
          </p:cNvSpPr>
          <p:nvPr>
            <p:ph type="body" sz="quarter" idx="3"/>
          </p:nvPr>
        </p:nvSpPr>
        <p:spPr>
          <a:xfrm>
            <a:off x="8231188" y="2241550"/>
            <a:ext cx="6910387" cy="10985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5910338B-F176-8BCC-08F1-84D9BEF16245}"/>
              </a:ext>
            </a:extLst>
          </p:cNvPr>
          <p:cNvSpPr>
            <a:spLocks noGrp="1"/>
          </p:cNvSpPr>
          <p:nvPr>
            <p:ph sz="quarter" idx="4"/>
          </p:nvPr>
        </p:nvSpPr>
        <p:spPr>
          <a:xfrm>
            <a:off x="8231188" y="3340100"/>
            <a:ext cx="6910387" cy="491331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B9A93E13-F64D-36C2-3A96-1ED31CF8B466}"/>
              </a:ext>
            </a:extLst>
          </p:cNvPr>
          <p:cNvSpPr>
            <a:spLocks noGrp="1"/>
          </p:cNvSpPr>
          <p:nvPr>
            <p:ph type="dt" sz="half" idx="10"/>
          </p:nvPr>
        </p:nvSpPr>
        <p:spPr/>
        <p:txBody>
          <a:bodyPr/>
          <a:lstStyle/>
          <a:p>
            <a:fld id="{C3A00D54-1420-A344-802B-454F02A2C47C}" type="datetimeFigureOut">
              <a:rPr lang="en-US" smtClean="0"/>
              <a:t>9/11/2023</a:t>
            </a:fld>
            <a:endParaRPr lang="en-US"/>
          </a:p>
        </p:txBody>
      </p:sp>
      <p:sp>
        <p:nvSpPr>
          <p:cNvPr id="8" name="Footer Placeholder 7">
            <a:extLst>
              <a:ext uri="{FF2B5EF4-FFF2-40B4-BE49-F238E27FC236}">
                <a16:creationId xmlns:a16="http://schemas.microsoft.com/office/drawing/2014/main" id="{B0F52879-7EA7-8A4D-0771-D831123A218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0007BAE-3DE4-ED1A-E0F7-5F2618883178}"/>
              </a:ext>
            </a:extLst>
          </p:cNvPr>
          <p:cNvSpPr>
            <a:spLocks noGrp="1"/>
          </p:cNvSpPr>
          <p:nvPr>
            <p:ph type="sldNum" sz="quarter" idx="12"/>
          </p:nvPr>
        </p:nvSpPr>
        <p:spPr/>
        <p:txBody>
          <a:bodyPr/>
          <a:lstStyle/>
          <a:p>
            <a:fld id="{68B447FA-CA2C-5047-A1C4-8C6F1E606A98}" type="slidenum">
              <a:rPr lang="en-US" smtClean="0"/>
              <a:t>‹#›</a:t>
            </a:fld>
            <a:endParaRPr lang="en-US"/>
          </a:p>
        </p:txBody>
      </p:sp>
    </p:spTree>
    <p:extLst>
      <p:ext uri="{BB962C8B-B14F-4D97-AF65-F5344CB8AC3E}">
        <p14:creationId xmlns:p14="http://schemas.microsoft.com/office/powerpoint/2010/main" val="33409674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223EC-3D03-CF8B-25B2-0F8F04EF507A}"/>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A6C38345-49FA-D206-376F-8336C4478B18}"/>
              </a:ext>
            </a:extLst>
          </p:cNvPr>
          <p:cNvSpPr>
            <a:spLocks noGrp="1"/>
          </p:cNvSpPr>
          <p:nvPr>
            <p:ph type="dt" sz="half" idx="10"/>
          </p:nvPr>
        </p:nvSpPr>
        <p:spPr/>
        <p:txBody>
          <a:bodyPr/>
          <a:lstStyle/>
          <a:p>
            <a:fld id="{C3A00D54-1420-A344-802B-454F02A2C47C}" type="datetimeFigureOut">
              <a:rPr lang="en-US" smtClean="0"/>
              <a:t>9/11/2023</a:t>
            </a:fld>
            <a:endParaRPr lang="en-US"/>
          </a:p>
        </p:txBody>
      </p:sp>
      <p:sp>
        <p:nvSpPr>
          <p:cNvPr id="4" name="Footer Placeholder 3">
            <a:extLst>
              <a:ext uri="{FF2B5EF4-FFF2-40B4-BE49-F238E27FC236}">
                <a16:creationId xmlns:a16="http://schemas.microsoft.com/office/drawing/2014/main" id="{7FF94E86-B911-1A51-8ED6-9A3FB2DCBDC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8430EBE-6A9A-1136-869D-A9B28C0B2BD0}"/>
              </a:ext>
            </a:extLst>
          </p:cNvPr>
          <p:cNvSpPr>
            <a:spLocks noGrp="1"/>
          </p:cNvSpPr>
          <p:nvPr>
            <p:ph type="sldNum" sz="quarter" idx="12"/>
          </p:nvPr>
        </p:nvSpPr>
        <p:spPr/>
        <p:txBody>
          <a:bodyPr/>
          <a:lstStyle/>
          <a:p>
            <a:fld id="{68B447FA-CA2C-5047-A1C4-8C6F1E606A98}" type="slidenum">
              <a:rPr lang="en-US" smtClean="0"/>
              <a:t>‹#›</a:t>
            </a:fld>
            <a:endParaRPr lang="en-US"/>
          </a:p>
        </p:txBody>
      </p:sp>
    </p:spTree>
    <p:extLst>
      <p:ext uri="{BB962C8B-B14F-4D97-AF65-F5344CB8AC3E}">
        <p14:creationId xmlns:p14="http://schemas.microsoft.com/office/powerpoint/2010/main" val="2561705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DAEDF4-CC12-6366-19BD-F5153360B412}"/>
              </a:ext>
            </a:extLst>
          </p:cNvPr>
          <p:cNvSpPr>
            <a:spLocks noGrp="1"/>
          </p:cNvSpPr>
          <p:nvPr>
            <p:ph type="dt" sz="half" idx="10"/>
          </p:nvPr>
        </p:nvSpPr>
        <p:spPr/>
        <p:txBody>
          <a:bodyPr/>
          <a:lstStyle/>
          <a:p>
            <a:fld id="{C3A00D54-1420-A344-802B-454F02A2C47C}" type="datetimeFigureOut">
              <a:rPr lang="en-US" smtClean="0"/>
              <a:t>9/11/2023</a:t>
            </a:fld>
            <a:endParaRPr lang="en-US"/>
          </a:p>
        </p:txBody>
      </p:sp>
      <p:sp>
        <p:nvSpPr>
          <p:cNvPr id="3" name="Footer Placeholder 2">
            <a:extLst>
              <a:ext uri="{FF2B5EF4-FFF2-40B4-BE49-F238E27FC236}">
                <a16:creationId xmlns:a16="http://schemas.microsoft.com/office/drawing/2014/main" id="{F8487247-20BD-F2F2-2ACE-89066446B79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03232FB-794A-B6BF-A102-244B81454201}"/>
              </a:ext>
            </a:extLst>
          </p:cNvPr>
          <p:cNvSpPr>
            <a:spLocks noGrp="1"/>
          </p:cNvSpPr>
          <p:nvPr>
            <p:ph type="sldNum" sz="quarter" idx="12"/>
          </p:nvPr>
        </p:nvSpPr>
        <p:spPr/>
        <p:txBody>
          <a:bodyPr/>
          <a:lstStyle/>
          <a:p>
            <a:fld id="{68B447FA-CA2C-5047-A1C4-8C6F1E606A98}" type="slidenum">
              <a:rPr lang="en-US" smtClean="0"/>
              <a:t>‹#›</a:t>
            </a:fld>
            <a:endParaRPr lang="en-US"/>
          </a:p>
        </p:txBody>
      </p:sp>
    </p:spTree>
    <p:extLst>
      <p:ext uri="{BB962C8B-B14F-4D97-AF65-F5344CB8AC3E}">
        <p14:creationId xmlns:p14="http://schemas.microsoft.com/office/powerpoint/2010/main" val="29417229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2F5D7-CE14-1190-9C40-B0D58B16E5BD}"/>
              </a:ext>
            </a:extLst>
          </p:cNvPr>
          <p:cNvSpPr>
            <a:spLocks noGrp="1"/>
          </p:cNvSpPr>
          <p:nvPr>
            <p:ph type="title"/>
          </p:nvPr>
        </p:nvSpPr>
        <p:spPr>
          <a:xfrm>
            <a:off x="1119188" y="609600"/>
            <a:ext cx="5243512" cy="21336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89B5DCF1-149D-1397-4AE2-79753993E162}"/>
              </a:ext>
            </a:extLst>
          </p:cNvPr>
          <p:cNvSpPr>
            <a:spLocks noGrp="1"/>
          </p:cNvSpPr>
          <p:nvPr>
            <p:ph idx="1"/>
          </p:nvPr>
        </p:nvSpPr>
        <p:spPr>
          <a:xfrm>
            <a:off x="6911975" y="1316038"/>
            <a:ext cx="8229600" cy="64992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F9C21F2E-2368-A669-7865-55328BB5A830}"/>
              </a:ext>
            </a:extLst>
          </p:cNvPr>
          <p:cNvSpPr>
            <a:spLocks noGrp="1"/>
          </p:cNvSpPr>
          <p:nvPr>
            <p:ph type="body" sz="half" idx="2"/>
          </p:nvPr>
        </p:nvSpPr>
        <p:spPr>
          <a:xfrm>
            <a:off x="1119188" y="2743200"/>
            <a:ext cx="5243512" cy="508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E28698E-A303-1C62-24C9-BCFBA3A61AC2}"/>
              </a:ext>
            </a:extLst>
          </p:cNvPr>
          <p:cNvSpPr>
            <a:spLocks noGrp="1"/>
          </p:cNvSpPr>
          <p:nvPr>
            <p:ph type="dt" sz="half" idx="10"/>
          </p:nvPr>
        </p:nvSpPr>
        <p:spPr/>
        <p:txBody>
          <a:bodyPr/>
          <a:lstStyle/>
          <a:p>
            <a:fld id="{C3A00D54-1420-A344-802B-454F02A2C47C}" type="datetimeFigureOut">
              <a:rPr lang="en-US" smtClean="0"/>
              <a:t>9/11/2023</a:t>
            </a:fld>
            <a:endParaRPr lang="en-US"/>
          </a:p>
        </p:txBody>
      </p:sp>
      <p:sp>
        <p:nvSpPr>
          <p:cNvPr id="6" name="Footer Placeholder 5">
            <a:extLst>
              <a:ext uri="{FF2B5EF4-FFF2-40B4-BE49-F238E27FC236}">
                <a16:creationId xmlns:a16="http://schemas.microsoft.com/office/drawing/2014/main" id="{EE74E394-455F-E7D2-38AE-F74D8C01DD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ED742C-F47E-571B-F815-9DCB386A8281}"/>
              </a:ext>
            </a:extLst>
          </p:cNvPr>
          <p:cNvSpPr>
            <a:spLocks noGrp="1"/>
          </p:cNvSpPr>
          <p:nvPr>
            <p:ph type="sldNum" sz="quarter" idx="12"/>
          </p:nvPr>
        </p:nvSpPr>
        <p:spPr/>
        <p:txBody>
          <a:bodyPr/>
          <a:lstStyle/>
          <a:p>
            <a:fld id="{68B447FA-CA2C-5047-A1C4-8C6F1E606A98}" type="slidenum">
              <a:rPr lang="en-US" smtClean="0"/>
              <a:t>‹#›</a:t>
            </a:fld>
            <a:endParaRPr lang="en-US"/>
          </a:p>
        </p:txBody>
      </p:sp>
    </p:spTree>
    <p:extLst>
      <p:ext uri="{BB962C8B-B14F-4D97-AF65-F5344CB8AC3E}">
        <p14:creationId xmlns:p14="http://schemas.microsoft.com/office/powerpoint/2010/main" val="2524343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image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
        <p:nvSpPr>
          <p:cNvPr id="5" name="Footer Placeholder 4"/>
          <p:cNvSpPr>
            <a:spLocks noGrp="1"/>
          </p:cNvSpPr>
          <p:nvPr>
            <p:ph type="ftr" sz="quarter" idx="11"/>
          </p:nvPr>
        </p:nvSpPr>
        <p:spPr/>
        <p:txBody>
          <a:bodyPr/>
          <a:lstStyle/>
          <a:p>
            <a:r>
              <a:rPr lang="en-US" dirty="0"/>
              <a:t>Sustainability  |</a:t>
            </a:r>
          </a:p>
        </p:txBody>
      </p:sp>
      <p:sp>
        <p:nvSpPr>
          <p:cNvPr id="16" name="Picture Placeholder 15">
            <a:extLst>
              <a:ext uri="{FF2B5EF4-FFF2-40B4-BE49-F238E27FC236}">
                <a16:creationId xmlns:a16="http://schemas.microsoft.com/office/drawing/2014/main" id="{C8CFAC08-2320-7263-1F3A-34CBA4248F0A}"/>
              </a:ext>
            </a:extLst>
          </p:cNvPr>
          <p:cNvSpPr>
            <a:spLocks noGrp="1"/>
          </p:cNvSpPr>
          <p:nvPr>
            <p:ph type="pic" sz="quarter" idx="17"/>
          </p:nvPr>
        </p:nvSpPr>
        <p:spPr>
          <a:xfrm>
            <a:off x="688476" y="4779264"/>
            <a:ext cx="3401508" cy="3322160"/>
          </a:xfrm>
          <a:custGeom>
            <a:avLst/>
            <a:gdLst>
              <a:gd name="connsiteX0" fmla="*/ 1766808 w 3528310"/>
              <a:gd name="connsiteY0" fmla="*/ 0 h 3446004"/>
              <a:gd name="connsiteX1" fmla="*/ 3172396 w 3528310"/>
              <a:gd name="connsiteY1" fmla="*/ 687333 h 3446004"/>
              <a:gd name="connsiteX2" fmla="*/ 3528310 w 3528310"/>
              <a:gd name="connsiteY2" fmla="*/ 2222389 h 3446004"/>
              <a:gd name="connsiteX3" fmla="*/ 2553112 w 3528310"/>
              <a:gd name="connsiteY3" fmla="*/ 3446004 h 3446004"/>
              <a:gd name="connsiteX4" fmla="*/ 998904 w 3528310"/>
              <a:gd name="connsiteY4" fmla="*/ 3446004 h 3446004"/>
              <a:gd name="connsiteX5" fmla="*/ 0 w 3528310"/>
              <a:gd name="connsiteY5" fmla="*/ 2233092 h 3446004"/>
              <a:gd name="connsiteX6" fmla="*/ 362796 w 3528310"/>
              <a:gd name="connsiteY6" fmla="*/ 673930 h 3446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28310" h="3446004">
                <a:moveTo>
                  <a:pt x="1766808" y="0"/>
                </a:moveTo>
                <a:lnTo>
                  <a:pt x="3172396" y="687333"/>
                </a:lnTo>
                <a:lnTo>
                  <a:pt x="3528310" y="2222389"/>
                </a:lnTo>
                <a:lnTo>
                  <a:pt x="2553112" y="3446004"/>
                </a:lnTo>
                <a:lnTo>
                  <a:pt x="998904" y="3446004"/>
                </a:lnTo>
                <a:lnTo>
                  <a:pt x="0" y="2233092"/>
                </a:lnTo>
                <a:lnTo>
                  <a:pt x="362796" y="673930"/>
                </a:lnTo>
                <a:close/>
              </a:path>
            </a:pathLst>
          </a:custGeom>
          <a:solidFill>
            <a:schemeClr val="bg1"/>
          </a:solidFill>
        </p:spPr>
        <p:txBody>
          <a:bodyPr wrap="square">
            <a:noAutofit/>
          </a:bodyPr>
          <a:lstStyle/>
          <a:p>
            <a:endParaRPr lang="en-US" dirty="0"/>
          </a:p>
        </p:txBody>
      </p:sp>
      <p:sp>
        <p:nvSpPr>
          <p:cNvPr id="11" name="Slide Number Placeholder 5">
            <a:extLst>
              <a:ext uri="{FF2B5EF4-FFF2-40B4-BE49-F238E27FC236}">
                <a16:creationId xmlns:a16="http://schemas.microsoft.com/office/drawing/2014/main" id="{C6057C67-94BE-A669-CEE0-7E3EBEAD4666}"/>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dirty="0"/>
          </a:p>
        </p:txBody>
      </p:sp>
      <p:sp>
        <p:nvSpPr>
          <p:cNvPr id="12" name="Picture Placeholder 15">
            <a:extLst>
              <a:ext uri="{FF2B5EF4-FFF2-40B4-BE49-F238E27FC236}">
                <a16:creationId xmlns:a16="http://schemas.microsoft.com/office/drawing/2014/main" id="{19EB0776-B1B4-3E7E-8447-4705F62407EF}"/>
              </a:ext>
            </a:extLst>
          </p:cNvPr>
          <p:cNvSpPr>
            <a:spLocks noGrp="1"/>
          </p:cNvSpPr>
          <p:nvPr>
            <p:ph type="pic" sz="quarter" idx="18"/>
          </p:nvPr>
        </p:nvSpPr>
        <p:spPr>
          <a:xfrm>
            <a:off x="3736476" y="2584704"/>
            <a:ext cx="3401508" cy="3322160"/>
          </a:xfrm>
          <a:custGeom>
            <a:avLst/>
            <a:gdLst>
              <a:gd name="connsiteX0" fmla="*/ 1766808 w 3528310"/>
              <a:gd name="connsiteY0" fmla="*/ 0 h 3446004"/>
              <a:gd name="connsiteX1" fmla="*/ 3172396 w 3528310"/>
              <a:gd name="connsiteY1" fmla="*/ 687333 h 3446004"/>
              <a:gd name="connsiteX2" fmla="*/ 3528310 w 3528310"/>
              <a:gd name="connsiteY2" fmla="*/ 2222389 h 3446004"/>
              <a:gd name="connsiteX3" fmla="*/ 2553112 w 3528310"/>
              <a:gd name="connsiteY3" fmla="*/ 3446004 h 3446004"/>
              <a:gd name="connsiteX4" fmla="*/ 998904 w 3528310"/>
              <a:gd name="connsiteY4" fmla="*/ 3446004 h 3446004"/>
              <a:gd name="connsiteX5" fmla="*/ 0 w 3528310"/>
              <a:gd name="connsiteY5" fmla="*/ 2233092 h 3446004"/>
              <a:gd name="connsiteX6" fmla="*/ 362796 w 3528310"/>
              <a:gd name="connsiteY6" fmla="*/ 673930 h 3446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28310" h="3446004">
                <a:moveTo>
                  <a:pt x="1766808" y="0"/>
                </a:moveTo>
                <a:lnTo>
                  <a:pt x="3172396" y="687333"/>
                </a:lnTo>
                <a:lnTo>
                  <a:pt x="3528310" y="2222389"/>
                </a:lnTo>
                <a:lnTo>
                  <a:pt x="2553112" y="3446004"/>
                </a:lnTo>
                <a:lnTo>
                  <a:pt x="998904" y="3446004"/>
                </a:lnTo>
                <a:lnTo>
                  <a:pt x="0" y="2233092"/>
                </a:lnTo>
                <a:lnTo>
                  <a:pt x="362796" y="673930"/>
                </a:lnTo>
                <a:close/>
              </a:path>
            </a:pathLst>
          </a:custGeom>
          <a:solidFill>
            <a:schemeClr val="bg1"/>
          </a:solidFill>
        </p:spPr>
        <p:txBody>
          <a:bodyPr wrap="square">
            <a:noAutofit/>
          </a:bodyPr>
          <a:lstStyle/>
          <a:p>
            <a:endParaRPr lang="en-US" dirty="0"/>
          </a:p>
        </p:txBody>
      </p:sp>
      <p:sp>
        <p:nvSpPr>
          <p:cNvPr id="17" name="Picture Placeholder 15">
            <a:extLst>
              <a:ext uri="{FF2B5EF4-FFF2-40B4-BE49-F238E27FC236}">
                <a16:creationId xmlns:a16="http://schemas.microsoft.com/office/drawing/2014/main" id="{1E9507C9-334D-655A-C31C-98AEF6EAB3A5}"/>
              </a:ext>
            </a:extLst>
          </p:cNvPr>
          <p:cNvSpPr>
            <a:spLocks noGrp="1"/>
          </p:cNvSpPr>
          <p:nvPr>
            <p:ph type="pic" sz="quarter" idx="19"/>
          </p:nvPr>
        </p:nvSpPr>
        <p:spPr>
          <a:xfrm>
            <a:off x="6833244" y="4791456"/>
            <a:ext cx="3401508" cy="3322160"/>
          </a:xfrm>
          <a:custGeom>
            <a:avLst/>
            <a:gdLst>
              <a:gd name="connsiteX0" fmla="*/ 1766808 w 3528310"/>
              <a:gd name="connsiteY0" fmla="*/ 0 h 3446004"/>
              <a:gd name="connsiteX1" fmla="*/ 3172396 w 3528310"/>
              <a:gd name="connsiteY1" fmla="*/ 687333 h 3446004"/>
              <a:gd name="connsiteX2" fmla="*/ 3528310 w 3528310"/>
              <a:gd name="connsiteY2" fmla="*/ 2222389 h 3446004"/>
              <a:gd name="connsiteX3" fmla="*/ 2553112 w 3528310"/>
              <a:gd name="connsiteY3" fmla="*/ 3446004 h 3446004"/>
              <a:gd name="connsiteX4" fmla="*/ 998904 w 3528310"/>
              <a:gd name="connsiteY4" fmla="*/ 3446004 h 3446004"/>
              <a:gd name="connsiteX5" fmla="*/ 0 w 3528310"/>
              <a:gd name="connsiteY5" fmla="*/ 2233092 h 3446004"/>
              <a:gd name="connsiteX6" fmla="*/ 362796 w 3528310"/>
              <a:gd name="connsiteY6" fmla="*/ 673930 h 3446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28310" h="3446004">
                <a:moveTo>
                  <a:pt x="1766808" y="0"/>
                </a:moveTo>
                <a:lnTo>
                  <a:pt x="3172396" y="687333"/>
                </a:lnTo>
                <a:lnTo>
                  <a:pt x="3528310" y="2222389"/>
                </a:lnTo>
                <a:lnTo>
                  <a:pt x="2553112" y="3446004"/>
                </a:lnTo>
                <a:lnTo>
                  <a:pt x="998904" y="3446004"/>
                </a:lnTo>
                <a:lnTo>
                  <a:pt x="0" y="2233092"/>
                </a:lnTo>
                <a:lnTo>
                  <a:pt x="362796" y="673930"/>
                </a:lnTo>
                <a:close/>
              </a:path>
            </a:pathLst>
          </a:custGeom>
          <a:solidFill>
            <a:schemeClr val="bg1"/>
          </a:solidFill>
        </p:spPr>
        <p:txBody>
          <a:bodyPr wrap="square">
            <a:noAutofit/>
          </a:bodyPr>
          <a:lstStyle/>
          <a:p>
            <a:endParaRPr lang="en-US" dirty="0"/>
          </a:p>
        </p:txBody>
      </p:sp>
      <p:sp>
        <p:nvSpPr>
          <p:cNvPr id="18" name="Picture Placeholder 15">
            <a:extLst>
              <a:ext uri="{FF2B5EF4-FFF2-40B4-BE49-F238E27FC236}">
                <a16:creationId xmlns:a16="http://schemas.microsoft.com/office/drawing/2014/main" id="{750FB8EA-AD6E-A0D7-DDD2-E523460BA58C}"/>
              </a:ext>
            </a:extLst>
          </p:cNvPr>
          <p:cNvSpPr>
            <a:spLocks noGrp="1"/>
          </p:cNvSpPr>
          <p:nvPr>
            <p:ph type="pic" sz="quarter" idx="20"/>
          </p:nvPr>
        </p:nvSpPr>
        <p:spPr>
          <a:xfrm>
            <a:off x="9381372" y="1938528"/>
            <a:ext cx="3401508" cy="3322160"/>
          </a:xfrm>
          <a:custGeom>
            <a:avLst/>
            <a:gdLst>
              <a:gd name="connsiteX0" fmla="*/ 1766808 w 3528310"/>
              <a:gd name="connsiteY0" fmla="*/ 0 h 3446004"/>
              <a:gd name="connsiteX1" fmla="*/ 3172396 w 3528310"/>
              <a:gd name="connsiteY1" fmla="*/ 687333 h 3446004"/>
              <a:gd name="connsiteX2" fmla="*/ 3528310 w 3528310"/>
              <a:gd name="connsiteY2" fmla="*/ 2222389 h 3446004"/>
              <a:gd name="connsiteX3" fmla="*/ 2553112 w 3528310"/>
              <a:gd name="connsiteY3" fmla="*/ 3446004 h 3446004"/>
              <a:gd name="connsiteX4" fmla="*/ 998904 w 3528310"/>
              <a:gd name="connsiteY4" fmla="*/ 3446004 h 3446004"/>
              <a:gd name="connsiteX5" fmla="*/ 0 w 3528310"/>
              <a:gd name="connsiteY5" fmla="*/ 2233092 h 3446004"/>
              <a:gd name="connsiteX6" fmla="*/ 362796 w 3528310"/>
              <a:gd name="connsiteY6" fmla="*/ 673930 h 3446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28310" h="3446004">
                <a:moveTo>
                  <a:pt x="1766808" y="0"/>
                </a:moveTo>
                <a:lnTo>
                  <a:pt x="3172396" y="687333"/>
                </a:lnTo>
                <a:lnTo>
                  <a:pt x="3528310" y="2222389"/>
                </a:lnTo>
                <a:lnTo>
                  <a:pt x="2553112" y="3446004"/>
                </a:lnTo>
                <a:lnTo>
                  <a:pt x="998904" y="3446004"/>
                </a:lnTo>
                <a:lnTo>
                  <a:pt x="0" y="2233092"/>
                </a:lnTo>
                <a:lnTo>
                  <a:pt x="362796" y="673930"/>
                </a:lnTo>
                <a:close/>
              </a:path>
            </a:pathLst>
          </a:custGeom>
          <a:solidFill>
            <a:schemeClr val="bg1"/>
          </a:solidFill>
        </p:spPr>
        <p:txBody>
          <a:bodyPr wrap="square">
            <a:noAutofit/>
          </a:bodyPr>
          <a:lstStyle/>
          <a:p>
            <a:endParaRPr lang="en-US" dirty="0"/>
          </a:p>
        </p:txBody>
      </p:sp>
      <p:sp>
        <p:nvSpPr>
          <p:cNvPr id="19" name="Picture Placeholder 15">
            <a:extLst>
              <a:ext uri="{FF2B5EF4-FFF2-40B4-BE49-F238E27FC236}">
                <a16:creationId xmlns:a16="http://schemas.microsoft.com/office/drawing/2014/main" id="{DBFE590B-CE82-F200-E6F9-186AAA3775FA}"/>
              </a:ext>
            </a:extLst>
          </p:cNvPr>
          <p:cNvSpPr>
            <a:spLocks noGrp="1"/>
          </p:cNvSpPr>
          <p:nvPr>
            <p:ph type="pic" sz="quarter" idx="21"/>
          </p:nvPr>
        </p:nvSpPr>
        <p:spPr>
          <a:xfrm>
            <a:off x="12319644" y="4389120"/>
            <a:ext cx="3401508" cy="3322160"/>
          </a:xfrm>
          <a:custGeom>
            <a:avLst/>
            <a:gdLst>
              <a:gd name="connsiteX0" fmla="*/ 1766808 w 3528310"/>
              <a:gd name="connsiteY0" fmla="*/ 0 h 3446004"/>
              <a:gd name="connsiteX1" fmla="*/ 3172396 w 3528310"/>
              <a:gd name="connsiteY1" fmla="*/ 687333 h 3446004"/>
              <a:gd name="connsiteX2" fmla="*/ 3528310 w 3528310"/>
              <a:gd name="connsiteY2" fmla="*/ 2222389 h 3446004"/>
              <a:gd name="connsiteX3" fmla="*/ 2553112 w 3528310"/>
              <a:gd name="connsiteY3" fmla="*/ 3446004 h 3446004"/>
              <a:gd name="connsiteX4" fmla="*/ 998904 w 3528310"/>
              <a:gd name="connsiteY4" fmla="*/ 3446004 h 3446004"/>
              <a:gd name="connsiteX5" fmla="*/ 0 w 3528310"/>
              <a:gd name="connsiteY5" fmla="*/ 2233092 h 3446004"/>
              <a:gd name="connsiteX6" fmla="*/ 362796 w 3528310"/>
              <a:gd name="connsiteY6" fmla="*/ 673930 h 3446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28310" h="3446004">
                <a:moveTo>
                  <a:pt x="1766808" y="0"/>
                </a:moveTo>
                <a:lnTo>
                  <a:pt x="3172396" y="687333"/>
                </a:lnTo>
                <a:lnTo>
                  <a:pt x="3528310" y="2222389"/>
                </a:lnTo>
                <a:lnTo>
                  <a:pt x="2553112" y="3446004"/>
                </a:lnTo>
                <a:lnTo>
                  <a:pt x="998904" y="3446004"/>
                </a:lnTo>
                <a:lnTo>
                  <a:pt x="0" y="2233092"/>
                </a:lnTo>
                <a:lnTo>
                  <a:pt x="362796" y="673930"/>
                </a:lnTo>
                <a:close/>
              </a:path>
            </a:pathLst>
          </a:custGeom>
          <a:solidFill>
            <a:schemeClr val="bg1"/>
          </a:solidFill>
        </p:spPr>
        <p:txBody>
          <a:bodyPr wrap="square">
            <a:noAutofit/>
          </a:bodyPr>
          <a:lstStyle/>
          <a:p>
            <a:endParaRPr lang="en-US" dirty="0"/>
          </a:p>
        </p:txBody>
      </p:sp>
    </p:spTree>
    <p:extLst>
      <p:ext uri="{BB962C8B-B14F-4D97-AF65-F5344CB8AC3E}">
        <p14:creationId xmlns:p14="http://schemas.microsoft.com/office/powerpoint/2010/main" val="278825211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0F609-6681-721D-3E31-E1E5DF6546D0}"/>
              </a:ext>
            </a:extLst>
          </p:cNvPr>
          <p:cNvSpPr>
            <a:spLocks noGrp="1"/>
          </p:cNvSpPr>
          <p:nvPr>
            <p:ph type="title"/>
          </p:nvPr>
        </p:nvSpPr>
        <p:spPr>
          <a:xfrm>
            <a:off x="1119188" y="609600"/>
            <a:ext cx="5243512" cy="21336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70C206B6-A955-0212-79CC-0D5E818E7823}"/>
              </a:ext>
            </a:extLst>
          </p:cNvPr>
          <p:cNvSpPr>
            <a:spLocks noGrp="1"/>
          </p:cNvSpPr>
          <p:nvPr>
            <p:ph type="pic" idx="1"/>
          </p:nvPr>
        </p:nvSpPr>
        <p:spPr>
          <a:xfrm>
            <a:off x="6911975" y="1316038"/>
            <a:ext cx="8229600" cy="6499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C63F044-88B5-B57F-A0EF-74620A239A39}"/>
              </a:ext>
            </a:extLst>
          </p:cNvPr>
          <p:cNvSpPr>
            <a:spLocks noGrp="1"/>
          </p:cNvSpPr>
          <p:nvPr>
            <p:ph type="body" sz="half" idx="2"/>
          </p:nvPr>
        </p:nvSpPr>
        <p:spPr>
          <a:xfrm>
            <a:off x="1119188" y="2743200"/>
            <a:ext cx="5243512" cy="508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EC01B92-F52E-E434-142B-9C5E635F8954}"/>
              </a:ext>
            </a:extLst>
          </p:cNvPr>
          <p:cNvSpPr>
            <a:spLocks noGrp="1"/>
          </p:cNvSpPr>
          <p:nvPr>
            <p:ph type="dt" sz="half" idx="10"/>
          </p:nvPr>
        </p:nvSpPr>
        <p:spPr/>
        <p:txBody>
          <a:bodyPr/>
          <a:lstStyle/>
          <a:p>
            <a:fld id="{C3A00D54-1420-A344-802B-454F02A2C47C}" type="datetimeFigureOut">
              <a:rPr lang="en-US" smtClean="0"/>
              <a:t>9/11/2023</a:t>
            </a:fld>
            <a:endParaRPr lang="en-US"/>
          </a:p>
        </p:txBody>
      </p:sp>
      <p:sp>
        <p:nvSpPr>
          <p:cNvPr id="6" name="Footer Placeholder 5">
            <a:extLst>
              <a:ext uri="{FF2B5EF4-FFF2-40B4-BE49-F238E27FC236}">
                <a16:creationId xmlns:a16="http://schemas.microsoft.com/office/drawing/2014/main" id="{71A6C34E-58D4-BDF1-1034-CD6B8D60C3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FD075D-A7FD-5C52-2EBD-4507B78E68EB}"/>
              </a:ext>
            </a:extLst>
          </p:cNvPr>
          <p:cNvSpPr>
            <a:spLocks noGrp="1"/>
          </p:cNvSpPr>
          <p:nvPr>
            <p:ph type="sldNum" sz="quarter" idx="12"/>
          </p:nvPr>
        </p:nvSpPr>
        <p:spPr/>
        <p:txBody>
          <a:bodyPr/>
          <a:lstStyle/>
          <a:p>
            <a:fld id="{68B447FA-CA2C-5047-A1C4-8C6F1E606A98}" type="slidenum">
              <a:rPr lang="en-US" smtClean="0"/>
              <a:t>‹#›</a:t>
            </a:fld>
            <a:endParaRPr lang="en-US"/>
          </a:p>
        </p:txBody>
      </p:sp>
    </p:spTree>
    <p:extLst>
      <p:ext uri="{BB962C8B-B14F-4D97-AF65-F5344CB8AC3E}">
        <p14:creationId xmlns:p14="http://schemas.microsoft.com/office/powerpoint/2010/main" val="26881324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721FC-87BF-322E-F210-5E271697F989}"/>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ACEB477-5352-DFFD-8BF7-5A295E56E40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1F82981-B35A-8C7E-929D-1B8C396C2C76}"/>
              </a:ext>
            </a:extLst>
          </p:cNvPr>
          <p:cNvSpPr>
            <a:spLocks noGrp="1"/>
          </p:cNvSpPr>
          <p:nvPr>
            <p:ph type="dt" sz="half" idx="10"/>
          </p:nvPr>
        </p:nvSpPr>
        <p:spPr/>
        <p:txBody>
          <a:bodyPr/>
          <a:lstStyle/>
          <a:p>
            <a:fld id="{C3A00D54-1420-A344-802B-454F02A2C47C}" type="datetimeFigureOut">
              <a:rPr lang="en-US" smtClean="0"/>
              <a:t>9/11/2023</a:t>
            </a:fld>
            <a:endParaRPr lang="en-US"/>
          </a:p>
        </p:txBody>
      </p:sp>
      <p:sp>
        <p:nvSpPr>
          <p:cNvPr id="5" name="Footer Placeholder 4">
            <a:extLst>
              <a:ext uri="{FF2B5EF4-FFF2-40B4-BE49-F238E27FC236}">
                <a16:creationId xmlns:a16="http://schemas.microsoft.com/office/drawing/2014/main" id="{E9706713-91B2-DD05-FF88-DCD6AC4BC8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A7E8C2-3ADA-3F0B-6C00-A1074B046605}"/>
              </a:ext>
            </a:extLst>
          </p:cNvPr>
          <p:cNvSpPr>
            <a:spLocks noGrp="1"/>
          </p:cNvSpPr>
          <p:nvPr>
            <p:ph type="sldNum" sz="quarter" idx="12"/>
          </p:nvPr>
        </p:nvSpPr>
        <p:spPr/>
        <p:txBody>
          <a:bodyPr/>
          <a:lstStyle/>
          <a:p>
            <a:fld id="{68B447FA-CA2C-5047-A1C4-8C6F1E606A98}" type="slidenum">
              <a:rPr lang="en-US" smtClean="0"/>
              <a:t>‹#›</a:t>
            </a:fld>
            <a:endParaRPr lang="en-US"/>
          </a:p>
        </p:txBody>
      </p:sp>
    </p:spTree>
    <p:extLst>
      <p:ext uri="{BB962C8B-B14F-4D97-AF65-F5344CB8AC3E}">
        <p14:creationId xmlns:p14="http://schemas.microsoft.com/office/powerpoint/2010/main" val="42256623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9D7E1A5-B155-5530-5566-2725C4600AC4}"/>
              </a:ext>
            </a:extLst>
          </p:cNvPr>
          <p:cNvSpPr>
            <a:spLocks noGrp="1"/>
          </p:cNvSpPr>
          <p:nvPr>
            <p:ph type="title" orient="vert"/>
          </p:nvPr>
        </p:nvSpPr>
        <p:spPr>
          <a:xfrm>
            <a:off x="11634788" y="487363"/>
            <a:ext cx="3505200" cy="7748587"/>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0E211CE1-9D16-1B7D-B0EF-2E71FE88CB4F}"/>
              </a:ext>
            </a:extLst>
          </p:cNvPr>
          <p:cNvSpPr>
            <a:spLocks noGrp="1"/>
          </p:cNvSpPr>
          <p:nvPr>
            <p:ph type="body" orient="vert" idx="1"/>
          </p:nvPr>
        </p:nvSpPr>
        <p:spPr>
          <a:xfrm>
            <a:off x="1117600" y="487363"/>
            <a:ext cx="10364788" cy="774858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9491EC2-326F-55D4-2B63-36C1989BFADD}"/>
              </a:ext>
            </a:extLst>
          </p:cNvPr>
          <p:cNvSpPr>
            <a:spLocks noGrp="1"/>
          </p:cNvSpPr>
          <p:nvPr>
            <p:ph type="dt" sz="half" idx="10"/>
          </p:nvPr>
        </p:nvSpPr>
        <p:spPr/>
        <p:txBody>
          <a:bodyPr/>
          <a:lstStyle/>
          <a:p>
            <a:fld id="{C3A00D54-1420-A344-802B-454F02A2C47C}" type="datetimeFigureOut">
              <a:rPr lang="en-US" smtClean="0"/>
              <a:t>9/11/2023</a:t>
            </a:fld>
            <a:endParaRPr lang="en-US"/>
          </a:p>
        </p:txBody>
      </p:sp>
      <p:sp>
        <p:nvSpPr>
          <p:cNvPr id="5" name="Footer Placeholder 4">
            <a:extLst>
              <a:ext uri="{FF2B5EF4-FFF2-40B4-BE49-F238E27FC236}">
                <a16:creationId xmlns:a16="http://schemas.microsoft.com/office/drawing/2014/main" id="{3E10E72D-18C5-AB2B-33AF-2ACC42CB12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0D443B-C039-58BC-84EC-F2E60B094E20}"/>
              </a:ext>
            </a:extLst>
          </p:cNvPr>
          <p:cNvSpPr>
            <a:spLocks noGrp="1"/>
          </p:cNvSpPr>
          <p:nvPr>
            <p:ph type="sldNum" sz="quarter" idx="12"/>
          </p:nvPr>
        </p:nvSpPr>
        <p:spPr/>
        <p:txBody>
          <a:bodyPr/>
          <a:lstStyle/>
          <a:p>
            <a:fld id="{68B447FA-CA2C-5047-A1C4-8C6F1E606A98}" type="slidenum">
              <a:rPr lang="en-US" smtClean="0"/>
              <a:t>‹#›</a:t>
            </a:fld>
            <a:endParaRPr lang="en-US"/>
          </a:p>
        </p:txBody>
      </p:sp>
    </p:spTree>
    <p:extLst>
      <p:ext uri="{BB962C8B-B14F-4D97-AF65-F5344CB8AC3E}">
        <p14:creationId xmlns:p14="http://schemas.microsoft.com/office/powerpoint/2010/main" val="73892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38729" y="1167130"/>
            <a:ext cx="6380130" cy="6910070"/>
          </a:xfrm>
        </p:spPr>
        <p:txBody>
          <a:bodyPr anchor="ctr">
            <a:normAutofit/>
          </a:bodyPr>
          <a:lstStyle>
            <a:lvl1pPr algn="ctr">
              <a:defRPr sz="5400"/>
            </a:lvl1pPr>
          </a:lstStyle>
          <a:p>
            <a:r>
              <a:rPr lang="en-GB" dirty="0"/>
              <a:t>Click to edit Master title style</a:t>
            </a:r>
            <a:endParaRPr lang="en-US" dirty="0"/>
          </a:p>
        </p:txBody>
      </p:sp>
      <p:sp>
        <p:nvSpPr>
          <p:cNvPr id="5" name="Footer Placeholder 4"/>
          <p:cNvSpPr>
            <a:spLocks noGrp="1"/>
          </p:cNvSpPr>
          <p:nvPr>
            <p:ph type="ftr" sz="quarter" idx="11"/>
          </p:nvPr>
        </p:nvSpPr>
        <p:spPr/>
        <p:txBody>
          <a:bodyPr/>
          <a:lstStyle/>
          <a:p>
            <a:r>
              <a:rPr lang="en-US" dirty="0"/>
              <a:t>Sustainability  |</a:t>
            </a:r>
          </a:p>
        </p:txBody>
      </p:sp>
      <p:sp>
        <p:nvSpPr>
          <p:cNvPr id="7" name="Slide Number Placeholder 5">
            <a:extLst>
              <a:ext uri="{FF2B5EF4-FFF2-40B4-BE49-F238E27FC236}">
                <a16:creationId xmlns:a16="http://schemas.microsoft.com/office/drawing/2014/main" id="{C3CD62CC-58C0-5E0E-BABB-F71C515C4120}"/>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dirty="0"/>
          </a:p>
        </p:txBody>
      </p:sp>
      <p:pic>
        <p:nvPicPr>
          <p:cNvPr id="6" name="Picture 5">
            <a:extLst>
              <a:ext uri="{FF2B5EF4-FFF2-40B4-BE49-F238E27FC236}">
                <a16:creationId xmlns:a16="http://schemas.microsoft.com/office/drawing/2014/main" id="{191CFFA9-2BED-85DA-9805-9BD02A09D6C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44" y="0"/>
            <a:ext cx="16250444" cy="9148021"/>
          </a:xfrm>
          <a:prstGeom prst="rect">
            <a:avLst/>
          </a:prstGeom>
        </p:spPr>
      </p:pic>
    </p:spTree>
    <p:extLst>
      <p:ext uri="{BB962C8B-B14F-4D97-AF65-F5344CB8AC3E}">
        <p14:creationId xmlns:p14="http://schemas.microsoft.com/office/powerpoint/2010/main" val="2638779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F310E-D747-EAE6-9767-648CE0E35073}"/>
              </a:ext>
            </a:extLst>
          </p:cNvPr>
          <p:cNvSpPr>
            <a:spLocks noGrp="1"/>
          </p:cNvSpPr>
          <p:nvPr>
            <p:ph type="title"/>
          </p:nvPr>
        </p:nvSpPr>
        <p:spPr/>
        <p:txBody>
          <a:bodyPr/>
          <a:lstStyle/>
          <a:p>
            <a:r>
              <a:rPr lang="en-GB"/>
              <a:t>Click to edit Master title style</a:t>
            </a:r>
            <a:endParaRPr lang="en-US"/>
          </a:p>
        </p:txBody>
      </p:sp>
      <p:sp>
        <p:nvSpPr>
          <p:cNvPr id="3" name="Footer Placeholder 2">
            <a:extLst>
              <a:ext uri="{FF2B5EF4-FFF2-40B4-BE49-F238E27FC236}">
                <a16:creationId xmlns:a16="http://schemas.microsoft.com/office/drawing/2014/main" id="{E6F5DE37-E89F-1FD1-4E33-B8FC563232FD}"/>
              </a:ext>
            </a:extLst>
          </p:cNvPr>
          <p:cNvSpPr>
            <a:spLocks noGrp="1"/>
          </p:cNvSpPr>
          <p:nvPr>
            <p:ph type="ftr" sz="quarter" idx="10"/>
          </p:nvPr>
        </p:nvSpPr>
        <p:spPr/>
        <p:txBody>
          <a:bodyPr/>
          <a:lstStyle/>
          <a:p>
            <a:r>
              <a:rPr lang="en-US"/>
              <a:t>Sustainability  |</a:t>
            </a:r>
            <a:endParaRPr lang="en-US" dirty="0"/>
          </a:p>
        </p:txBody>
      </p:sp>
      <p:sp>
        <p:nvSpPr>
          <p:cNvPr id="4" name="Slide Number Placeholder 3">
            <a:extLst>
              <a:ext uri="{FF2B5EF4-FFF2-40B4-BE49-F238E27FC236}">
                <a16:creationId xmlns:a16="http://schemas.microsoft.com/office/drawing/2014/main" id="{20EE9EDE-2895-97F7-0392-C196563E5E4C}"/>
              </a:ext>
            </a:extLst>
          </p:cNvPr>
          <p:cNvSpPr>
            <a:spLocks noGrp="1"/>
          </p:cNvSpPr>
          <p:nvPr>
            <p:ph type="sldNum" sz="quarter" idx="11"/>
          </p:nvPr>
        </p:nvSpPr>
        <p:spPr/>
        <p:txBody>
          <a:bodyPr/>
          <a:lstStyle/>
          <a:p>
            <a:fld id="{03DFB89B-1973-AD4A-A045-E94CB24D8D75}" type="slidenum">
              <a:rPr lang="en-US" smtClean="0"/>
              <a:pPr/>
              <a:t>‹#›</a:t>
            </a:fld>
            <a:endParaRPr lang="en-US" dirty="0"/>
          </a:p>
        </p:txBody>
      </p:sp>
      <p:pic>
        <p:nvPicPr>
          <p:cNvPr id="6" name="Picture 5">
            <a:extLst>
              <a:ext uri="{FF2B5EF4-FFF2-40B4-BE49-F238E27FC236}">
                <a16:creationId xmlns:a16="http://schemas.microsoft.com/office/drawing/2014/main" id="{0B83200C-661B-C945-162E-D833141BC03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3656"/>
            <a:ext cx="16272578" cy="9160481"/>
          </a:xfrm>
          <a:prstGeom prst="rect">
            <a:avLst/>
          </a:prstGeom>
        </p:spPr>
      </p:pic>
    </p:spTree>
    <p:extLst>
      <p:ext uri="{BB962C8B-B14F-4D97-AF65-F5344CB8AC3E}">
        <p14:creationId xmlns:p14="http://schemas.microsoft.com/office/powerpoint/2010/main" val="3749673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0A506-4FE3-CCC2-9FA8-6BD929ABB529}"/>
              </a:ext>
            </a:extLst>
          </p:cNvPr>
          <p:cNvSpPr>
            <a:spLocks noGrp="1"/>
          </p:cNvSpPr>
          <p:nvPr>
            <p:ph type="title"/>
          </p:nvPr>
        </p:nvSpPr>
        <p:spPr/>
        <p:txBody>
          <a:bodyPr/>
          <a:lstStyle/>
          <a:p>
            <a:r>
              <a:rPr lang="en-GB"/>
              <a:t>Click to edit Master title style</a:t>
            </a:r>
            <a:endParaRPr lang="en-US"/>
          </a:p>
        </p:txBody>
      </p:sp>
      <p:sp>
        <p:nvSpPr>
          <p:cNvPr id="3" name="Footer Placeholder 2">
            <a:extLst>
              <a:ext uri="{FF2B5EF4-FFF2-40B4-BE49-F238E27FC236}">
                <a16:creationId xmlns:a16="http://schemas.microsoft.com/office/drawing/2014/main" id="{ABFD2F53-654F-CCE3-8603-6B86C21E1353}"/>
              </a:ext>
            </a:extLst>
          </p:cNvPr>
          <p:cNvSpPr>
            <a:spLocks noGrp="1"/>
          </p:cNvSpPr>
          <p:nvPr>
            <p:ph type="ftr" sz="quarter" idx="10"/>
          </p:nvPr>
        </p:nvSpPr>
        <p:spPr/>
        <p:txBody>
          <a:bodyPr/>
          <a:lstStyle/>
          <a:p>
            <a:r>
              <a:rPr lang="en-US"/>
              <a:t>Sustainability  |</a:t>
            </a:r>
            <a:endParaRPr lang="en-US" dirty="0"/>
          </a:p>
        </p:txBody>
      </p:sp>
      <p:sp>
        <p:nvSpPr>
          <p:cNvPr id="4" name="Slide Number Placeholder 3">
            <a:extLst>
              <a:ext uri="{FF2B5EF4-FFF2-40B4-BE49-F238E27FC236}">
                <a16:creationId xmlns:a16="http://schemas.microsoft.com/office/drawing/2014/main" id="{A57FA860-E84B-77A1-D0E8-EE2CE994254B}"/>
              </a:ext>
            </a:extLst>
          </p:cNvPr>
          <p:cNvSpPr>
            <a:spLocks noGrp="1"/>
          </p:cNvSpPr>
          <p:nvPr>
            <p:ph type="sldNum" sz="quarter" idx="11"/>
          </p:nvPr>
        </p:nvSpPr>
        <p:spPr/>
        <p:txBody>
          <a:bodyPr/>
          <a:lstStyle/>
          <a:p>
            <a:fld id="{03DFB89B-1973-AD4A-A045-E94CB24D8D75}" type="slidenum">
              <a:rPr lang="en-US" smtClean="0"/>
              <a:pPr/>
              <a:t>‹#›</a:t>
            </a:fld>
            <a:endParaRPr lang="en-US" dirty="0"/>
          </a:p>
        </p:txBody>
      </p:sp>
      <p:pic>
        <p:nvPicPr>
          <p:cNvPr id="6" name="Picture 5">
            <a:extLst>
              <a:ext uri="{FF2B5EF4-FFF2-40B4-BE49-F238E27FC236}">
                <a16:creationId xmlns:a16="http://schemas.microsoft.com/office/drawing/2014/main" id="{296D3A27-F494-9418-FF3F-A88A32F60B6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1"/>
            <a:ext cx="16257589" cy="9152044"/>
          </a:xfrm>
          <a:prstGeom prst="rect">
            <a:avLst/>
          </a:prstGeom>
        </p:spPr>
      </p:pic>
    </p:spTree>
    <p:extLst>
      <p:ext uri="{BB962C8B-B14F-4D97-AF65-F5344CB8AC3E}">
        <p14:creationId xmlns:p14="http://schemas.microsoft.com/office/powerpoint/2010/main" val="818131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28040-CD44-2BFF-60D6-AFCA5BE779B3}"/>
              </a:ext>
            </a:extLst>
          </p:cNvPr>
          <p:cNvSpPr>
            <a:spLocks noGrp="1"/>
          </p:cNvSpPr>
          <p:nvPr>
            <p:ph type="title"/>
          </p:nvPr>
        </p:nvSpPr>
        <p:spPr/>
        <p:txBody>
          <a:bodyPr/>
          <a:lstStyle/>
          <a:p>
            <a:r>
              <a:rPr lang="en-GB"/>
              <a:t>Click to edit Master title style</a:t>
            </a:r>
            <a:endParaRPr lang="en-US"/>
          </a:p>
        </p:txBody>
      </p:sp>
      <p:sp>
        <p:nvSpPr>
          <p:cNvPr id="3" name="Footer Placeholder 2">
            <a:extLst>
              <a:ext uri="{FF2B5EF4-FFF2-40B4-BE49-F238E27FC236}">
                <a16:creationId xmlns:a16="http://schemas.microsoft.com/office/drawing/2014/main" id="{01D199BC-910F-9F90-C4F7-60B5F307A52F}"/>
              </a:ext>
            </a:extLst>
          </p:cNvPr>
          <p:cNvSpPr>
            <a:spLocks noGrp="1"/>
          </p:cNvSpPr>
          <p:nvPr>
            <p:ph type="ftr" sz="quarter" idx="10"/>
          </p:nvPr>
        </p:nvSpPr>
        <p:spPr/>
        <p:txBody>
          <a:bodyPr/>
          <a:lstStyle/>
          <a:p>
            <a:r>
              <a:rPr lang="en-US"/>
              <a:t>Sustainability  |</a:t>
            </a:r>
            <a:endParaRPr lang="en-US" dirty="0"/>
          </a:p>
        </p:txBody>
      </p:sp>
      <p:sp>
        <p:nvSpPr>
          <p:cNvPr id="4" name="Slide Number Placeholder 3">
            <a:extLst>
              <a:ext uri="{FF2B5EF4-FFF2-40B4-BE49-F238E27FC236}">
                <a16:creationId xmlns:a16="http://schemas.microsoft.com/office/drawing/2014/main" id="{2B87C518-0EC4-4DE4-FFC5-0C5FAD60D1FC}"/>
              </a:ext>
            </a:extLst>
          </p:cNvPr>
          <p:cNvSpPr>
            <a:spLocks noGrp="1"/>
          </p:cNvSpPr>
          <p:nvPr>
            <p:ph type="sldNum" sz="quarter" idx="11"/>
          </p:nvPr>
        </p:nvSpPr>
        <p:spPr/>
        <p:txBody>
          <a:bodyPr/>
          <a:lstStyle/>
          <a:p>
            <a:fld id="{03DFB89B-1973-AD4A-A045-E94CB24D8D75}" type="slidenum">
              <a:rPr lang="en-US" smtClean="0"/>
              <a:pPr/>
              <a:t>‹#›</a:t>
            </a:fld>
            <a:endParaRPr lang="en-US" dirty="0"/>
          </a:p>
        </p:txBody>
      </p:sp>
      <p:pic>
        <p:nvPicPr>
          <p:cNvPr id="10" name="Picture 9">
            <a:extLst>
              <a:ext uri="{FF2B5EF4-FFF2-40B4-BE49-F238E27FC236}">
                <a16:creationId xmlns:a16="http://schemas.microsoft.com/office/drawing/2014/main" id="{DECAB009-19D7-D754-ED0F-0BBA3F31A87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3656"/>
            <a:ext cx="16257588" cy="9152043"/>
          </a:xfrm>
          <a:prstGeom prst="rect">
            <a:avLst/>
          </a:prstGeom>
        </p:spPr>
      </p:pic>
    </p:spTree>
    <p:extLst>
      <p:ext uri="{BB962C8B-B14F-4D97-AF65-F5344CB8AC3E}">
        <p14:creationId xmlns:p14="http://schemas.microsoft.com/office/powerpoint/2010/main" val="32213352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76897CB-974E-069C-8094-6BFEC27D68A8}"/>
              </a:ext>
            </a:extLst>
          </p:cNvPr>
          <p:cNvPicPr>
            <a:picLocks noChangeAspect="1"/>
          </p:cNvPicPr>
          <p:nvPr userDrawn="1"/>
        </p:nvPicPr>
        <p:blipFill>
          <a:blip r:embed="rId3"/>
          <a:stretch>
            <a:fillRect/>
          </a:stretch>
        </p:blipFill>
        <p:spPr>
          <a:xfrm>
            <a:off x="794" y="0"/>
            <a:ext cx="16256794" cy="9144447"/>
          </a:xfrm>
          <a:prstGeom prst="rect">
            <a:avLst/>
          </a:prstGeom>
        </p:spPr>
      </p:pic>
      <p:sp>
        <p:nvSpPr>
          <p:cNvPr id="2" name="Title 1"/>
          <p:cNvSpPr>
            <a:spLocks noGrp="1"/>
          </p:cNvSpPr>
          <p:nvPr>
            <p:ph type="title"/>
          </p:nvPr>
        </p:nvSpPr>
        <p:spPr/>
        <p:txBody>
          <a:bodyPr/>
          <a:lstStyle/>
          <a:p>
            <a:r>
              <a:rPr lang="en-GB"/>
              <a:t>Click to edit Master title style</a:t>
            </a:r>
            <a:endParaRPr lang="en-US" dirty="0"/>
          </a:p>
        </p:txBody>
      </p:sp>
      <p:sp>
        <p:nvSpPr>
          <p:cNvPr id="5" name="Footer Placeholder 4"/>
          <p:cNvSpPr>
            <a:spLocks noGrp="1"/>
          </p:cNvSpPr>
          <p:nvPr>
            <p:ph type="ftr" sz="quarter" idx="11"/>
          </p:nvPr>
        </p:nvSpPr>
        <p:spPr>
          <a:xfrm>
            <a:off x="10393555" y="680297"/>
            <a:ext cx="5213782" cy="486833"/>
          </a:xfrm>
        </p:spPr>
        <p:txBody>
          <a:bodyPr/>
          <a:lstStyle/>
          <a:p>
            <a:r>
              <a:rPr lang="en-US" dirty="0"/>
              <a:t>Sustainability  |</a:t>
            </a:r>
          </a:p>
        </p:txBody>
      </p:sp>
      <p:sp>
        <p:nvSpPr>
          <p:cNvPr id="7" name="Content Placeholder 6">
            <a:extLst>
              <a:ext uri="{FF2B5EF4-FFF2-40B4-BE49-F238E27FC236}">
                <a16:creationId xmlns:a16="http://schemas.microsoft.com/office/drawing/2014/main" id="{359D5E6F-BC20-EFE3-17D8-F28F6D08EEA8}"/>
              </a:ext>
            </a:extLst>
          </p:cNvPr>
          <p:cNvSpPr>
            <a:spLocks noGrp="1"/>
          </p:cNvSpPr>
          <p:nvPr>
            <p:ph sz="quarter" idx="13"/>
          </p:nvPr>
        </p:nvSpPr>
        <p:spPr>
          <a:xfrm>
            <a:off x="675861" y="3507975"/>
            <a:ext cx="1826024" cy="1826025"/>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9" name="Content Placeholder 6">
            <a:extLst>
              <a:ext uri="{FF2B5EF4-FFF2-40B4-BE49-F238E27FC236}">
                <a16:creationId xmlns:a16="http://schemas.microsoft.com/office/drawing/2014/main" id="{12511B43-630F-8077-7AAB-FC401C6EC572}"/>
              </a:ext>
            </a:extLst>
          </p:cNvPr>
          <p:cNvSpPr>
            <a:spLocks noGrp="1"/>
          </p:cNvSpPr>
          <p:nvPr>
            <p:ph sz="quarter" idx="14"/>
          </p:nvPr>
        </p:nvSpPr>
        <p:spPr>
          <a:xfrm>
            <a:off x="3319670" y="3507975"/>
            <a:ext cx="1826024" cy="1826025"/>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0" name="Content Placeholder 6">
            <a:extLst>
              <a:ext uri="{FF2B5EF4-FFF2-40B4-BE49-F238E27FC236}">
                <a16:creationId xmlns:a16="http://schemas.microsoft.com/office/drawing/2014/main" id="{6CDD52D3-DF0A-2B19-455D-9F9CA040CF0D}"/>
              </a:ext>
            </a:extLst>
          </p:cNvPr>
          <p:cNvSpPr>
            <a:spLocks noGrp="1"/>
          </p:cNvSpPr>
          <p:nvPr>
            <p:ph sz="quarter" idx="15"/>
          </p:nvPr>
        </p:nvSpPr>
        <p:spPr>
          <a:xfrm>
            <a:off x="5923722" y="3507975"/>
            <a:ext cx="1826024" cy="1826025"/>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1" name="Content Placeholder 6">
            <a:extLst>
              <a:ext uri="{FF2B5EF4-FFF2-40B4-BE49-F238E27FC236}">
                <a16:creationId xmlns:a16="http://schemas.microsoft.com/office/drawing/2014/main" id="{521BDB44-9713-E65C-BD54-97A7D6872179}"/>
              </a:ext>
            </a:extLst>
          </p:cNvPr>
          <p:cNvSpPr>
            <a:spLocks noGrp="1"/>
          </p:cNvSpPr>
          <p:nvPr>
            <p:ph sz="quarter" idx="16"/>
          </p:nvPr>
        </p:nvSpPr>
        <p:spPr>
          <a:xfrm>
            <a:off x="8567531" y="3507975"/>
            <a:ext cx="1826024" cy="1826025"/>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2" name="Content Placeholder 6">
            <a:extLst>
              <a:ext uri="{FF2B5EF4-FFF2-40B4-BE49-F238E27FC236}">
                <a16:creationId xmlns:a16="http://schemas.microsoft.com/office/drawing/2014/main" id="{B3938D4A-98C4-CEEB-9EF9-F5EACA589FEA}"/>
              </a:ext>
            </a:extLst>
          </p:cNvPr>
          <p:cNvSpPr>
            <a:spLocks noGrp="1"/>
          </p:cNvSpPr>
          <p:nvPr>
            <p:ph sz="quarter" idx="17"/>
          </p:nvPr>
        </p:nvSpPr>
        <p:spPr>
          <a:xfrm>
            <a:off x="11092069" y="3507975"/>
            <a:ext cx="1826024" cy="1826025"/>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3" name="Content Placeholder 6">
            <a:extLst>
              <a:ext uri="{FF2B5EF4-FFF2-40B4-BE49-F238E27FC236}">
                <a16:creationId xmlns:a16="http://schemas.microsoft.com/office/drawing/2014/main" id="{A0F706F8-5627-88C8-EC9F-07440C4700DB}"/>
              </a:ext>
            </a:extLst>
          </p:cNvPr>
          <p:cNvSpPr>
            <a:spLocks noGrp="1"/>
          </p:cNvSpPr>
          <p:nvPr>
            <p:ph sz="quarter" idx="18"/>
          </p:nvPr>
        </p:nvSpPr>
        <p:spPr>
          <a:xfrm>
            <a:off x="13735878" y="3507975"/>
            <a:ext cx="1826024" cy="1826025"/>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24" name="Straight Arrow Connector 23">
            <a:extLst>
              <a:ext uri="{FF2B5EF4-FFF2-40B4-BE49-F238E27FC236}">
                <a16:creationId xmlns:a16="http://schemas.microsoft.com/office/drawing/2014/main" id="{738541E5-1089-3058-1D62-08C8FD81A18A}"/>
              </a:ext>
            </a:extLst>
          </p:cNvPr>
          <p:cNvCxnSpPr/>
          <p:nvPr userDrawn="1"/>
        </p:nvCxnSpPr>
        <p:spPr>
          <a:xfrm>
            <a:off x="2683565" y="4420987"/>
            <a:ext cx="493588"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1EEBE850-DD37-DC83-58E8-28BF54123E31}"/>
              </a:ext>
            </a:extLst>
          </p:cNvPr>
          <p:cNvCxnSpPr/>
          <p:nvPr userDrawn="1"/>
        </p:nvCxnSpPr>
        <p:spPr>
          <a:xfrm>
            <a:off x="5307496" y="4420987"/>
            <a:ext cx="493588"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6DA943D6-9A04-533B-C849-F163E2E6412E}"/>
              </a:ext>
            </a:extLst>
          </p:cNvPr>
          <p:cNvCxnSpPr/>
          <p:nvPr userDrawn="1"/>
        </p:nvCxnSpPr>
        <p:spPr>
          <a:xfrm>
            <a:off x="7891669" y="4420987"/>
            <a:ext cx="493588"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0E1B45A5-FFBE-AC7A-EC28-6FB9B7F8EF35}"/>
              </a:ext>
            </a:extLst>
          </p:cNvPr>
          <p:cNvCxnSpPr/>
          <p:nvPr userDrawn="1"/>
        </p:nvCxnSpPr>
        <p:spPr>
          <a:xfrm>
            <a:off x="10515600" y="4420987"/>
            <a:ext cx="493588"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EFFEED61-3CFF-2FF9-126D-5BA2275F8C4D}"/>
              </a:ext>
            </a:extLst>
          </p:cNvPr>
          <p:cNvCxnSpPr/>
          <p:nvPr userDrawn="1"/>
        </p:nvCxnSpPr>
        <p:spPr>
          <a:xfrm>
            <a:off x="13139531" y="4420987"/>
            <a:ext cx="493588"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Text Placeholder 29">
            <a:extLst>
              <a:ext uri="{FF2B5EF4-FFF2-40B4-BE49-F238E27FC236}">
                <a16:creationId xmlns:a16="http://schemas.microsoft.com/office/drawing/2014/main" id="{81F7BC98-7CD0-684B-3592-45A710A2AE6D}"/>
              </a:ext>
            </a:extLst>
          </p:cNvPr>
          <p:cNvSpPr>
            <a:spLocks noGrp="1"/>
          </p:cNvSpPr>
          <p:nvPr>
            <p:ph type="body" sz="quarter" idx="19"/>
          </p:nvPr>
        </p:nvSpPr>
        <p:spPr>
          <a:xfrm>
            <a:off x="675861" y="5605668"/>
            <a:ext cx="2007014" cy="3041650"/>
          </a:xfrm>
        </p:spPr>
        <p:txBody>
          <a:bodyPr>
            <a:normAutofit/>
          </a:bodyPr>
          <a:lstStyle>
            <a:lvl1pPr>
              <a:defRPr sz="2000"/>
            </a:lvl1pPr>
            <a:lvl2pPr>
              <a:defRPr sz="2000"/>
            </a:lvl2pPr>
            <a:lvl3pPr>
              <a:defRPr sz="2000"/>
            </a:lvl3pPr>
            <a:lvl4pPr>
              <a:defRPr sz="2000"/>
            </a:lvl4pPr>
            <a:lvl5pPr>
              <a:defRPr sz="20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31" name="Text Placeholder 29">
            <a:extLst>
              <a:ext uri="{FF2B5EF4-FFF2-40B4-BE49-F238E27FC236}">
                <a16:creationId xmlns:a16="http://schemas.microsoft.com/office/drawing/2014/main" id="{FF739529-F9E9-FB1A-B4B7-8553443B48BF}"/>
              </a:ext>
            </a:extLst>
          </p:cNvPr>
          <p:cNvSpPr>
            <a:spLocks noGrp="1"/>
          </p:cNvSpPr>
          <p:nvPr>
            <p:ph type="body" sz="quarter" idx="20"/>
          </p:nvPr>
        </p:nvSpPr>
        <p:spPr>
          <a:xfrm>
            <a:off x="3319669" y="5605668"/>
            <a:ext cx="2007014" cy="3041650"/>
          </a:xfrm>
        </p:spPr>
        <p:txBody>
          <a:bodyPr>
            <a:normAutofit/>
          </a:bodyPr>
          <a:lstStyle>
            <a:lvl1pPr>
              <a:defRPr sz="2000"/>
            </a:lvl1pPr>
            <a:lvl2pPr>
              <a:defRPr sz="2000"/>
            </a:lvl2pPr>
            <a:lvl3pPr>
              <a:defRPr sz="2000"/>
            </a:lvl3pPr>
            <a:lvl4pPr>
              <a:defRPr sz="2000"/>
            </a:lvl4pPr>
            <a:lvl5pPr>
              <a:defRPr sz="2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2" name="Text Placeholder 29">
            <a:extLst>
              <a:ext uri="{FF2B5EF4-FFF2-40B4-BE49-F238E27FC236}">
                <a16:creationId xmlns:a16="http://schemas.microsoft.com/office/drawing/2014/main" id="{9AE7DAEC-25B4-B867-62BB-DEBFECFE6A3D}"/>
              </a:ext>
            </a:extLst>
          </p:cNvPr>
          <p:cNvSpPr>
            <a:spLocks noGrp="1"/>
          </p:cNvSpPr>
          <p:nvPr>
            <p:ph type="body" sz="quarter" idx="21"/>
          </p:nvPr>
        </p:nvSpPr>
        <p:spPr>
          <a:xfrm>
            <a:off x="5903844" y="5605668"/>
            <a:ext cx="2007014" cy="3041650"/>
          </a:xfrm>
        </p:spPr>
        <p:txBody>
          <a:bodyPr>
            <a:normAutofit/>
          </a:bodyPr>
          <a:lstStyle>
            <a:lvl1pPr>
              <a:defRPr sz="2000"/>
            </a:lvl1pPr>
            <a:lvl2pPr>
              <a:defRPr sz="2000"/>
            </a:lvl2pPr>
            <a:lvl3pPr>
              <a:defRPr sz="2000"/>
            </a:lvl3pPr>
            <a:lvl4pPr>
              <a:defRPr sz="2000"/>
            </a:lvl4pPr>
            <a:lvl5pPr>
              <a:defRPr sz="2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3" name="Text Placeholder 29">
            <a:extLst>
              <a:ext uri="{FF2B5EF4-FFF2-40B4-BE49-F238E27FC236}">
                <a16:creationId xmlns:a16="http://schemas.microsoft.com/office/drawing/2014/main" id="{3BE95C9D-26F5-887A-564B-E785997B04E0}"/>
              </a:ext>
            </a:extLst>
          </p:cNvPr>
          <p:cNvSpPr>
            <a:spLocks noGrp="1"/>
          </p:cNvSpPr>
          <p:nvPr>
            <p:ph type="body" sz="quarter" idx="22"/>
          </p:nvPr>
        </p:nvSpPr>
        <p:spPr>
          <a:xfrm>
            <a:off x="8547652" y="5605668"/>
            <a:ext cx="2007014" cy="3041650"/>
          </a:xfrm>
        </p:spPr>
        <p:txBody>
          <a:bodyPr>
            <a:normAutofit/>
          </a:bodyPr>
          <a:lstStyle>
            <a:lvl1pPr>
              <a:defRPr sz="2000"/>
            </a:lvl1pPr>
            <a:lvl2pPr>
              <a:defRPr sz="2000"/>
            </a:lvl2pPr>
            <a:lvl3pPr>
              <a:defRPr sz="2000"/>
            </a:lvl3pPr>
            <a:lvl4pPr>
              <a:defRPr sz="2000"/>
            </a:lvl4pPr>
            <a:lvl5pPr>
              <a:defRPr sz="2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4" name="Text Placeholder 29">
            <a:extLst>
              <a:ext uri="{FF2B5EF4-FFF2-40B4-BE49-F238E27FC236}">
                <a16:creationId xmlns:a16="http://schemas.microsoft.com/office/drawing/2014/main" id="{E2A16544-B5AD-D7D5-D5B3-CD83CA7809D6}"/>
              </a:ext>
            </a:extLst>
          </p:cNvPr>
          <p:cNvSpPr>
            <a:spLocks noGrp="1"/>
          </p:cNvSpPr>
          <p:nvPr>
            <p:ph type="body" sz="quarter" idx="23"/>
          </p:nvPr>
        </p:nvSpPr>
        <p:spPr>
          <a:xfrm>
            <a:off x="11092070" y="5605668"/>
            <a:ext cx="2007014" cy="3041650"/>
          </a:xfrm>
        </p:spPr>
        <p:txBody>
          <a:bodyPr>
            <a:normAutofit/>
          </a:bodyPr>
          <a:lstStyle>
            <a:lvl1pPr>
              <a:defRPr sz="2000"/>
            </a:lvl1pPr>
            <a:lvl2pPr>
              <a:defRPr sz="2000"/>
            </a:lvl2pPr>
            <a:lvl3pPr>
              <a:defRPr sz="2000"/>
            </a:lvl3pPr>
            <a:lvl4pPr>
              <a:defRPr sz="2000"/>
            </a:lvl4pPr>
            <a:lvl5pPr>
              <a:defRPr sz="2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5" name="Text Placeholder 29">
            <a:extLst>
              <a:ext uri="{FF2B5EF4-FFF2-40B4-BE49-F238E27FC236}">
                <a16:creationId xmlns:a16="http://schemas.microsoft.com/office/drawing/2014/main" id="{25C9ADA1-FB02-8C2D-2B82-98F6D54CDC61}"/>
              </a:ext>
            </a:extLst>
          </p:cNvPr>
          <p:cNvSpPr>
            <a:spLocks noGrp="1"/>
          </p:cNvSpPr>
          <p:nvPr>
            <p:ph type="body" sz="quarter" idx="24"/>
          </p:nvPr>
        </p:nvSpPr>
        <p:spPr>
          <a:xfrm>
            <a:off x="13735878" y="5605668"/>
            <a:ext cx="2007014" cy="3041650"/>
          </a:xfrm>
        </p:spPr>
        <p:txBody>
          <a:bodyPr>
            <a:normAutofit/>
          </a:bodyPr>
          <a:lstStyle>
            <a:lvl1pPr>
              <a:defRPr sz="2000"/>
            </a:lvl1pPr>
            <a:lvl2pPr>
              <a:defRPr sz="2000"/>
            </a:lvl2pPr>
            <a:lvl3pPr>
              <a:defRPr sz="2000"/>
            </a:lvl3pPr>
            <a:lvl4pPr>
              <a:defRPr sz="2000"/>
            </a:lvl4pPr>
            <a:lvl5pPr>
              <a:defRPr sz="2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9" name="Slide Number Placeholder 5">
            <a:extLst>
              <a:ext uri="{FF2B5EF4-FFF2-40B4-BE49-F238E27FC236}">
                <a16:creationId xmlns:a16="http://schemas.microsoft.com/office/drawing/2014/main" id="{915A83B9-640B-4F6C-2EEB-AFC89476384C}"/>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dirty="0"/>
          </a:p>
        </p:txBody>
      </p:sp>
    </p:spTree>
    <p:extLst>
      <p:ext uri="{BB962C8B-B14F-4D97-AF65-F5344CB8AC3E}">
        <p14:creationId xmlns:p14="http://schemas.microsoft.com/office/powerpoint/2010/main" val="3751956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2.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858" y="1445908"/>
            <a:ext cx="14022170" cy="728133"/>
          </a:xfrm>
          <a:prstGeom prst="rect">
            <a:avLst/>
          </a:prstGeom>
        </p:spPr>
        <p:txBody>
          <a:bodyPr vert="horz" lIns="90000" tIns="45720" rIns="91440" bIns="45720" rtlCol="0" anchor="t">
            <a:noAutofit/>
          </a:bodyPr>
          <a:lstStyle/>
          <a:p>
            <a:r>
              <a:rPr lang="en-GB" dirty="0"/>
              <a:t>Click to edit Master title style</a:t>
            </a:r>
            <a:endParaRPr lang="en-US" dirty="0"/>
          </a:p>
        </p:txBody>
      </p:sp>
      <p:sp>
        <p:nvSpPr>
          <p:cNvPr id="3" name="Text Placeholder 2"/>
          <p:cNvSpPr>
            <a:spLocks noGrp="1"/>
          </p:cNvSpPr>
          <p:nvPr>
            <p:ph type="body" idx="1"/>
          </p:nvPr>
        </p:nvSpPr>
        <p:spPr>
          <a:xfrm>
            <a:off x="411858" y="2294021"/>
            <a:ext cx="14711979" cy="5941930"/>
          </a:xfrm>
          <a:prstGeom prst="rect">
            <a:avLst/>
          </a:prstGeom>
        </p:spPr>
        <p:txBody>
          <a:bodyPr vert="horz" lIns="90000" tIns="45720" rIns="91440" bIns="45720" rtlCol="0" anchor="t">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Footer Placeholder 4"/>
          <p:cNvSpPr>
            <a:spLocks noGrp="1"/>
          </p:cNvSpPr>
          <p:nvPr>
            <p:ph type="ftr" sz="quarter" idx="3"/>
          </p:nvPr>
        </p:nvSpPr>
        <p:spPr>
          <a:xfrm>
            <a:off x="13440163" y="680297"/>
            <a:ext cx="2167174" cy="486833"/>
          </a:xfrm>
          <a:prstGeom prst="rect">
            <a:avLst/>
          </a:prstGeom>
        </p:spPr>
        <p:txBody>
          <a:bodyPr vert="horz" lIns="91440" tIns="45720" rIns="91440" bIns="45720" rtlCol="0" anchor="t"/>
          <a:lstStyle>
            <a:lvl1pPr algn="r">
              <a:defRPr sz="1600" b="0" i="0">
                <a:solidFill>
                  <a:schemeClr val="tx1"/>
                </a:solidFill>
                <a:latin typeface="Arial" panose="020B0604020202020204" pitchFamily="34" charset="0"/>
                <a:cs typeface="Arial" panose="020B0604020202020204" pitchFamily="34" charset="0"/>
              </a:defRPr>
            </a:lvl1pPr>
          </a:lstStyle>
          <a:p>
            <a:r>
              <a:rPr lang="en-US" dirty="0"/>
              <a:t>Sustainability  |</a:t>
            </a:r>
          </a:p>
        </p:txBody>
      </p:sp>
      <p:sp>
        <p:nvSpPr>
          <p:cNvPr id="6" name="Slide Number Placeholder 5"/>
          <p:cNvSpPr>
            <a:spLocks noGrp="1"/>
          </p:cNvSpPr>
          <p:nvPr>
            <p:ph type="sldNum" sz="quarter" idx="4"/>
          </p:nvPr>
        </p:nvSpPr>
        <p:spPr>
          <a:xfrm>
            <a:off x="15417801" y="680297"/>
            <a:ext cx="539750" cy="486833"/>
          </a:xfrm>
          <a:prstGeom prst="rect">
            <a:avLst/>
          </a:prstGeom>
        </p:spPr>
        <p:txBody>
          <a:bodyPr vert="horz" lIns="91440" tIns="45720" rIns="91440" bIns="45720" rtlCol="0" anchor="t"/>
          <a:lstStyle>
            <a:lvl1pPr algn="r">
              <a:defRPr sz="1600" b="0" i="0">
                <a:solidFill>
                  <a:schemeClr val="tx1"/>
                </a:solidFill>
                <a:latin typeface="Arial" panose="020B0604020202020204" pitchFamily="34" charset="0"/>
                <a:cs typeface="Arial" panose="020B0604020202020204" pitchFamily="34" charset="0"/>
              </a:defRPr>
            </a:lvl1pPr>
          </a:lstStyle>
          <a:p>
            <a:fld id="{03DFB89B-1973-AD4A-A045-E94CB24D8D75}" type="slidenum">
              <a:rPr lang="en-US" smtClean="0"/>
              <a:pPr/>
              <a:t>‹#›</a:t>
            </a:fld>
            <a:endParaRPr lang="en-US" dirty="0"/>
          </a:p>
        </p:txBody>
      </p:sp>
    </p:spTree>
    <p:extLst>
      <p:ext uri="{BB962C8B-B14F-4D97-AF65-F5344CB8AC3E}">
        <p14:creationId xmlns:p14="http://schemas.microsoft.com/office/powerpoint/2010/main" val="31880720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95" r:id="rId3"/>
    <p:sldLayoutId id="2147483690" r:id="rId4"/>
    <p:sldLayoutId id="2147483663" r:id="rId5"/>
    <p:sldLayoutId id="2147483702" r:id="rId6"/>
    <p:sldLayoutId id="2147483703" r:id="rId7"/>
    <p:sldLayoutId id="2147483704" r:id="rId8"/>
    <p:sldLayoutId id="2147483684" r:id="rId9"/>
    <p:sldLayoutId id="2147483691" r:id="rId10"/>
    <p:sldLayoutId id="2147483688" r:id="rId11"/>
    <p:sldLayoutId id="2147483685" r:id="rId12"/>
    <p:sldLayoutId id="2147483692" r:id="rId13"/>
    <p:sldLayoutId id="2147483697" r:id="rId14"/>
    <p:sldLayoutId id="2147483686" r:id="rId15"/>
    <p:sldLayoutId id="2147483693" r:id="rId16"/>
    <p:sldLayoutId id="2147483689" r:id="rId17"/>
    <p:sldLayoutId id="2147483698" r:id="rId18"/>
    <p:sldLayoutId id="2147483666" r:id="rId19"/>
    <p:sldLayoutId id="2147483699" r:id="rId20"/>
    <p:sldLayoutId id="2147483700" r:id="rId21"/>
    <p:sldLayoutId id="2147483701" r:id="rId22"/>
    <p:sldLayoutId id="2147483696" r:id="rId23"/>
    <p:sldLayoutId id="2147483687" r:id="rId24"/>
    <p:sldLayoutId id="2147483694" r:id="rId25"/>
    <p:sldLayoutId id="2147483665" r:id="rId26"/>
    <p:sldLayoutId id="2147483667" r:id="rId27"/>
    <p:sldLayoutId id="2147483668" r:id="rId28"/>
    <p:sldLayoutId id="2147483669" r:id="rId29"/>
    <p:sldLayoutId id="2147483670" r:id="rId30"/>
    <p:sldLayoutId id="2147483671" r:id="rId31"/>
  </p:sldLayoutIdLst>
  <p:txStyles>
    <p:titleStyle>
      <a:lvl1pPr algn="l" defTabSz="121917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1219170" rtl="0" eaLnBrk="1" latinLnBrk="0" hangingPunct="1">
        <a:lnSpc>
          <a:spcPct val="90000"/>
        </a:lnSpc>
        <a:spcBef>
          <a:spcPts val="18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0" indent="0" algn="l"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80" userDrawn="1">
          <p15:clr>
            <a:srgbClr val="F26B43"/>
          </p15:clr>
        </p15:guide>
        <p15:guide id="2" pos="5120" userDrawn="1">
          <p15:clr>
            <a:srgbClr val="F26B43"/>
          </p15:clr>
        </p15:guide>
        <p15:guide id="4" pos="244" userDrawn="1">
          <p15:clr>
            <a:srgbClr val="F26B43"/>
          </p15:clr>
        </p15:guide>
        <p15:guide id="5" orient="horz" pos="907" userDrawn="1">
          <p15:clr>
            <a:srgbClr val="F26B43"/>
          </p15:clr>
        </p15:guide>
        <p15:guide id="6" orient="horz" pos="140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F0DF07-6C02-7FD2-9041-A1F9FC524D21}"/>
              </a:ext>
            </a:extLst>
          </p:cNvPr>
          <p:cNvSpPr>
            <a:spLocks noGrp="1"/>
          </p:cNvSpPr>
          <p:nvPr>
            <p:ph type="title"/>
          </p:nvPr>
        </p:nvSpPr>
        <p:spPr>
          <a:xfrm>
            <a:off x="1117600" y="487363"/>
            <a:ext cx="14022388" cy="1766887"/>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28092003-B59B-C655-2EC6-F38EA838CC35}"/>
              </a:ext>
            </a:extLst>
          </p:cNvPr>
          <p:cNvSpPr>
            <a:spLocks noGrp="1"/>
          </p:cNvSpPr>
          <p:nvPr>
            <p:ph type="body" idx="1"/>
          </p:nvPr>
        </p:nvSpPr>
        <p:spPr>
          <a:xfrm>
            <a:off x="1117600" y="2433638"/>
            <a:ext cx="14022388" cy="580231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5185E99-5E4E-A3E6-B493-7F04627941A5}"/>
              </a:ext>
            </a:extLst>
          </p:cNvPr>
          <p:cNvSpPr>
            <a:spLocks noGrp="1"/>
          </p:cNvSpPr>
          <p:nvPr>
            <p:ph type="dt" sz="half" idx="2"/>
          </p:nvPr>
        </p:nvSpPr>
        <p:spPr>
          <a:xfrm>
            <a:off x="1117600" y="8475663"/>
            <a:ext cx="3657600" cy="485775"/>
          </a:xfrm>
          <a:prstGeom prst="rect">
            <a:avLst/>
          </a:prstGeom>
        </p:spPr>
        <p:txBody>
          <a:bodyPr vert="horz" lIns="91440" tIns="45720" rIns="91440" bIns="45720" rtlCol="0" anchor="ctr"/>
          <a:lstStyle>
            <a:lvl1pPr algn="l">
              <a:defRPr sz="1200">
                <a:solidFill>
                  <a:schemeClr val="tx1">
                    <a:tint val="75000"/>
                  </a:schemeClr>
                </a:solidFill>
              </a:defRPr>
            </a:lvl1pPr>
          </a:lstStyle>
          <a:p>
            <a:fld id="{C3A00D54-1420-A344-802B-454F02A2C47C}" type="datetimeFigureOut">
              <a:rPr lang="en-US" smtClean="0"/>
              <a:t>9/11/2023</a:t>
            </a:fld>
            <a:endParaRPr lang="en-US"/>
          </a:p>
        </p:txBody>
      </p:sp>
      <p:sp>
        <p:nvSpPr>
          <p:cNvPr id="5" name="Footer Placeholder 4">
            <a:extLst>
              <a:ext uri="{FF2B5EF4-FFF2-40B4-BE49-F238E27FC236}">
                <a16:creationId xmlns:a16="http://schemas.microsoft.com/office/drawing/2014/main" id="{86963062-C0B6-F2DD-CEA0-E6294B4E1BF3}"/>
              </a:ext>
            </a:extLst>
          </p:cNvPr>
          <p:cNvSpPr>
            <a:spLocks noGrp="1"/>
          </p:cNvSpPr>
          <p:nvPr>
            <p:ph type="ftr" sz="quarter" idx="3"/>
          </p:nvPr>
        </p:nvSpPr>
        <p:spPr>
          <a:xfrm>
            <a:off x="5384800" y="8475663"/>
            <a:ext cx="5487988" cy="4857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29AAD62-1D8E-2BFF-D76A-321CB917D3DA}"/>
              </a:ext>
            </a:extLst>
          </p:cNvPr>
          <p:cNvSpPr>
            <a:spLocks noGrp="1"/>
          </p:cNvSpPr>
          <p:nvPr>
            <p:ph type="sldNum" sz="quarter" idx="4"/>
          </p:nvPr>
        </p:nvSpPr>
        <p:spPr>
          <a:xfrm>
            <a:off x="11482388" y="8475663"/>
            <a:ext cx="3657600" cy="485775"/>
          </a:xfrm>
          <a:prstGeom prst="rect">
            <a:avLst/>
          </a:prstGeom>
        </p:spPr>
        <p:txBody>
          <a:bodyPr vert="horz" lIns="91440" tIns="45720" rIns="91440" bIns="45720" rtlCol="0" anchor="ctr"/>
          <a:lstStyle>
            <a:lvl1pPr algn="r">
              <a:defRPr sz="1200">
                <a:solidFill>
                  <a:schemeClr val="tx1">
                    <a:tint val="75000"/>
                  </a:schemeClr>
                </a:solidFill>
              </a:defRPr>
            </a:lvl1pPr>
          </a:lstStyle>
          <a:p>
            <a:fld id="{68B447FA-CA2C-5047-A1C4-8C6F1E606A98}" type="slidenum">
              <a:rPr lang="en-US" smtClean="0"/>
              <a:t>‹#›</a:t>
            </a:fld>
            <a:endParaRPr lang="en-US"/>
          </a:p>
        </p:txBody>
      </p:sp>
    </p:spTree>
    <p:extLst>
      <p:ext uri="{BB962C8B-B14F-4D97-AF65-F5344CB8AC3E}">
        <p14:creationId xmlns:p14="http://schemas.microsoft.com/office/powerpoint/2010/main" val="387147082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40.emf"/><Relationship Id="rId5" Type="http://schemas.openxmlformats.org/officeDocument/2006/relationships/image" Target="../media/image39.png"/><Relationship Id="rId4" Type="http://schemas.openxmlformats.org/officeDocument/2006/relationships/image" Target="../media/image38.jpeg"/></Relationships>
</file>

<file path=ppt/slides/_rels/slide11.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23.png"/><Relationship Id="rId7" Type="http://schemas.openxmlformats.org/officeDocument/2006/relationships/image" Target="../media/image4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 Id="rId9" Type="http://schemas.openxmlformats.org/officeDocument/2006/relationships/image" Target="../media/image46.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47.png"/></Relationships>
</file>

<file path=ppt/slides/_rels/slide1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image" Target="../media/image50.emf"/><Relationship Id="rId5" Type="http://schemas.openxmlformats.org/officeDocument/2006/relationships/image" Target="../media/image23.png"/><Relationship Id="rId4" Type="http://schemas.openxmlformats.org/officeDocument/2006/relationships/image" Target="../media/image49.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8" Type="http://schemas.openxmlformats.org/officeDocument/2006/relationships/image" Target="../media/image55.emf"/><Relationship Id="rId3" Type="http://schemas.openxmlformats.org/officeDocument/2006/relationships/image" Target="../media/image51.jpeg"/><Relationship Id="rId7" Type="http://schemas.openxmlformats.org/officeDocument/2006/relationships/image" Target="../media/image54.emf"/><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53.emf"/><Relationship Id="rId11" Type="http://schemas.openxmlformats.org/officeDocument/2006/relationships/image" Target="../media/image58.emf"/><Relationship Id="rId5" Type="http://schemas.openxmlformats.org/officeDocument/2006/relationships/image" Target="../media/image52.emf"/><Relationship Id="rId10" Type="http://schemas.openxmlformats.org/officeDocument/2006/relationships/image" Target="../media/image57.emf"/><Relationship Id="rId4" Type="http://schemas.openxmlformats.org/officeDocument/2006/relationships/image" Target="../media/image23.png"/><Relationship Id="rId9" Type="http://schemas.openxmlformats.org/officeDocument/2006/relationships/image" Target="../media/image56.emf"/></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6.emf"/></Relationships>
</file>

<file path=ppt/slides/_rels/slide6.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8.emf"/></Relationships>
</file>

<file path=ppt/slides/_rels/slide7.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0.emf"/></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34.png"/><Relationship Id="rId5" Type="http://schemas.openxmlformats.org/officeDocument/2006/relationships/image" Target="../media/image33.png"/><Relationship Id="rId10" Type="http://schemas.openxmlformats.org/officeDocument/2006/relationships/image" Target="../media/image37.emf"/><Relationship Id="rId4" Type="http://schemas.openxmlformats.org/officeDocument/2006/relationships/image" Target="../media/image32.png"/><Relationship Id="rId9" Type="http://schemas.openxmlformats.org/officeDocument/2006/relationships/image" Target="../media/image36.emf"/></Relationships>
</file>

<file path=ppt/slides/_rels/slide9.xml.rels><?xml version="1.0" encoding="UTF-8" standalone="yes"?>
<Relationships xmlns="http://schemas.openxmlformats.org/package/2006/relationships"><Relationship Id="rId8" Type="http://schemas.openxmlformats.org/officeDocument/2006/relationships/image" Target="../media/image37.emf"/><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CAF081A-8038-CED2-ACE6-F191B530F702}"/>
              </a:ext>
            </a:extLst>
          </p:cNvPr>
          <p:cNvSpPr txBox="1">
            <a:spLocks/>
          </p:cNvSpPr>
          <p:nvPr/>
        </p:nvSpPr>
        <p:spPr>
          <a:xfrm>
            <a:off x="5024646" y="1618903"/>
            <a:ext cx="6208295" cy="6251853"/>
          </a:xfrm>
          <a:prstGeom prst="rect">
            <a:avLst/>
          </a:prstGeom>
        </p:spPr>
        <p:txBody>
          <a:bodyPr vert="horz" lIns="90000" tIns="45720" rIns="91440" bIns="45720" rtlCol="0" anchor="ctr">
            <a:normAutofit/>
          </a:bodyPr>
          <a:lstStyle>
            <a:lvl1pPr algn="ctr" defTabSz="1219170" rtl="0" eaLnBrk="1" latinLnBrk="0" hangingPunct="1">
              <a:lnSpc>
                <a:spcPct val="90000"/>
              </a:lnSpc>
              <a:spcBef>
                <a:spcPct val="0"/>
              </a:spcBef>
              <a:buNone/>
              <a:defRPr sz="5400" b="1" i="0" kern="1200">
                <a:solidFill>
                  <a:schemeClr val="tx1"/>
                </a:solidFill>
                <a:latin typeface="Arial" panose="020B0604020202020204" pitchFamily="34" charset="0"/>
                <a:ea typeface="+mj-ea"/>
                <a:cs typeface="Arial" panose="020B0604020202020204" pitchFamily="34" charset="0"/>
              </a:defRPr>
            </a:lvl1pPr>
          </a:lstStyle>
          <a:p>
            <a:pPr>
              <a:lnSpc>
                <a:spcPts val="5500"/>
              </a:lnSpc>
              <a:spcBef>
                <a:spcPts val="0"/>
              </a:spcBef>
            </a:pPr>
            <a:r>
              <a:rPr lang="en-NZ" dirty="0"/>
              <a:t>Innovation </a:t>
            </a:r>
            <a:br>
              <a:rPr lang="en-NZ" dirty="0"/>
            </a:br>
            <a:r>
              <a:rPr lang="en-NZ" dirty="0"/>
              <a:t>and emerging technologies</a:t>
            </a:r>
            <a:br>
              <a:rPr lang="en-NZ" dirty="0"/>
            </a:br>
            <a:r>
              <a:rPr lang="en" sz="2500" b="0" dirty="0"/>
              <a:t>2. Innovation and change</a:t>
            </a:r>
            <a:endParaRPr lang="en-NZ" sz="2500" b="0" dirty="0"/>
          </a:p>
        </p:txBody>
      </p:sp>
    </p:spTree>
    <p:extLst>
      <p:ext uri="{BB962C8B-B14F-4D97-AF65-F5344CB8AC3E}">
        <p14:creationId xmlns:p14="http://schemas.microsoft.com/office/powerpoint/2010/main" val="1313297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ontent Placeholder 11">
            <a:extLst>
              <a:ext uri="{FF2B5EF4-FFF2-40B4-BE49-F238E27FC236}">
                <a16:creationId xmlns:a16="http://schemas.microsoft.com/office/drawing/2014/main" id="{0ECE7FA1-FD05-08A4-034B-D2A9A0F810AF}"/>
              </a:ext>
            </a:extLst>
          </p:cNvPr>
          <p:cNvSpPr txBox="1">
            <a:spLocks/>
          </p:cNvSpPr>
          <p:nvPr/>
        </p:nvSpPr>
        <p:spPr>
          <a:xfrm>
            <a:off x="9548254" y="2920064"/>
            <a:ext cx="4624946" cy="5402309"/>
          </a:xfrm>
          <a:prstGeom prst="rect">
            <a:avLst/>
          </a:prstGeom>
          <a:ln w="28575">
            <a:gradFill flip="none" rotWithShape="1">
              <a:gsLst>
                <a:gs pos="21000">
                  <a:srgbClr val="3DB876"/>
                </a:gs>
                <a:gs pos="100000">
                  <a:srgbClr val="24D6D1"/>
                </a:gs>
              </a:gsLst>
              <a:lin ang="18900000" scaled="1"/>
              <a:tileRect/>
            </a:gradFill>
          </a:ln>
        </p:spPr>
        <p:txBody>
          <a:bodyPr vert="horz" lIns="360000" tIns="360000" rIns="360000" bIns="36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438150" indent="-285750">
              <a:spcBef>
                <a:spcPts val="0"/>
              </a:spcBef>
              <a:buSzPct val="70000"/>
              <a:buFont typeface="Arial" panose="020B0604020202020204" pitchFamily="34" charset="0"/>
              <a:buChar char="•"/>
            </a:pPr>
            <a:r>
              <a:rPr lang="en-GB" sz="1800" dirty="0"/>
              <a:t>What </a:t>
            </a:r>
            <a:r>
              <a:rPr lang="en-GB" sz="1800" b="1" dirty="0"/>
              <a:t>materials</a:t>
            </a:r>
            <a:r>
              <a:rPr lang="en-GB" sz="1800" dirty="0"/>
              <a:t> might </a:t>
            </a:r>
            <a:br>
              <a:rPr lang="en-GB" sz="1800" dirty="0"/>
            </a:br>
            <a:r>
              <a:rPr lang="en-GB" sz="1800" dirty="0"/>
              <a:t>be used to make the limb and </a:t>
            </a:r>
            <a:br>
              <a:rPr lang="en-GB" sz="1800" dirty="0"/>
            </a:br>
            <a:r>
              <a:rPr lang="en-GB" sz="1800" dirty="0"/>
              <a:t>its control systems?</a:t>
            </a:r>
          </a:p>
          <a:p>
            <a:pPr marL="438150" indent="-285750">
              <a:spcBef>
                <a:spcPts val="0"/>
              </a:spcBef>
              <a:buSzPct val="70000"/>
              <a:buFont typeface="Arial" panose="020B0604020202020204" pitchFamily="34" charset="0"/>
              <a:buChar char="•"/>
            </a:pPr>
            <a:endParaRPr lang="en-GB" sz="1800" dirty="0"/>
          </a:p>
          <a:p>
            <a:pPr marL="438150" indent="-285750">
              <a:spcBef>
                <a:spcPts val="0"/>
              </a:spcBef>
              <a:buSzPct val="70000"/>
              <a:buFont typeface="Arial" panose="020B0604020202020204" pitchFamily="34" charset="0"/>
              <a:buChar char="•"/>
            </a:pPr>
            <a:r>
              <a:rPr lang="en-GB" sz="1800" b="1" dirty="0">
                <a:solidFill>
                  <a:srgbClr val="000000"/>
                </a:solidFill>
                <a:latin typeface="Arial"/>
                <a:ea typeface="Arial"/>
                <a:cs typeface="Arial"/>
                <a:sym typeface="Arial"/>
              </a:rPr>
              <a:t>How</a:t>
            </a:r>
            <a:r>
              <a:rPr lang="en-GB" sz="1800" dirty="0">
                <a:solidFill>
                  <a:srgbClr val="000000"/>
                </a:solidFill>
                <a:latin typeface="Arial"/>
                <a:ea typeface="Arial"/>
                <a:cs typeface="Arial"/>
                <a:sym typeface="Arial"/>
              </a:rPr>
              <a:t> </a:t>
            </a:r>
            <a:r>
              <a:rPr lang="en-GB" sz="1800" dirty="0"/>
              <a:t>might</a:t>
            </a:r>
            <a:r>
              <a:rPr lang="en-GB" sz="1800" dirty="0">
                <a:solidFill>
                  <a:srgbClr val="000000"/>
                </a:solidFill>
                <a:latin typeface="Arial"/>
                <a:ea typeface="Arial"/>
                <a:cs typeface="Arial"/>
                <a:sym typeface="Arial"/>
              </a:rPr>
              <a:t> the main components </a:t>
            </a:r>
            <a:br>
              <a:rPr lang="en-GB" sz="1800" dirty="0">
                <a:solidFill>
                  <a:srgbClr val="000000"/>
                </a:solidFill>
                <a:latin typeface="Arial"/>
                <a:ea typeface="Arial"/>
                <a:cs typeface="Arial"/>
                <a:sym typeface="Arial"/>
              </a:rPr>
            </a:br>
            <a:r>
              <a:rPr lang="en-GB" sz="1800" dirty="0">
                <a:solidFill>
                  <a:srgbClr val="000000"/>
                </a:solidFill>
                <a:latin typeface="Arial"/>
                <a:ea typeface="Arial"/>
                <a:cs typeface="Arial"/>
                <a:sym typeface="Arial"/>
              </a:rPr>
              <a:t>be made?</a:t>
            </a:r>
          </a:p>
          <a:p>
            <a:pPr marL="438150" indent="-285750">
              <a:spcBef>
                <a:spcPts val="0"/>
              </a:spcBef>
              <a:buSzPct val="70000"/>
              <a:buFont typeface="Arial" panose="020B0604020202020204" pitchFamily="34" charset="0"/>
              <a:buChar char="•"/>
            </a:pPr>
            <a:endParaRPr lang="en-GB" sz="1800" dirty="0">
              <a:solidFill>
                <a:srgbClr val="000000"/>
              </a:solidFill>
              <a:latin typeface="Arial"/>
              <a:ea typeface="Arial"/>
              <a:cs typeface="Arial"/>
              <a:sym typeface="Arial"/>
            </a:endParaRPr>
          </a:p>
          <a:p>
            <a:pPr marL="438150" indent="-285750">
              <a:spcBef>
                <a:spcPts val="0"/>
              </a:spcBef>
              <a:buSzPct val="70000"/>
              <a:buFont typeface="Arial" panose="020B0604020202020204" pitchFamily="34" charset="0"/>
              <a:buChar char="•"/>
            </a:pPr>
            <a:r>
              <a:rPr lang="en-GB" sz="1800" dirty="0"/>
              <a:t>How might each</a:t>
            </a:r>
            <a:r>
              <a:rPr lang="en-GB" sz="1800" dirty="0">
                <a:solidFill>
                  <a:srgbClr val="000000"/>
                </a:solidFill>
                <a:latin typeface="Arial"/>
                <a:ea typeface="Arial"/>
                <a:cs typeface="Arial"/>
                <a:sym typeface="Arial"/>
              </a:rPr>
              <a:t> </a:t>
            </a:r>
            <a:r>
              <a:rPr lang="en-GB" sz="1800" b="1" dirty="0">
                <a:solidFill>
                  <a:srgbClr val="000000"/>
                </a:solidFill>
                <a:latin typeface="Arial"/>
                <a:ea typeface="Arial"/>
                <a:cs typeface="Arial"/>
                <a:sym typeface="Arial"/>
              </a:rPr>
              <a:t>emerging technolog</a:t>
            </a:r>
            <a:r>
              <a:rPr lang="en-GB" sz="1800" b="1" dirty="0"/>
              <a:t>y</a:t>
            </a:r>
            <a:r>
              <a:rPr lang="en-GB" sz="1800" dirty="0"/>
              <a:t> help in the design and manufacture of the limb?</a:t>
            </a:r>
            <a:endParaRPr lang="en-GB" sz="1800" dirty="0">
              <a:solidFill>
                <a:srgbClr val="000000"/>
              </a:solidFill>
              <a:latin typeface="Arial"/>
              <a:ea typeface="Arial"/>
              <a:cs typeface="Arial"/>
              <a:sym typeface="Arial"/>
            </a:endParaRPr>
          </a:p>
          <a:p>
            <a:pPr marL="438150" lvl="0" indent="-285750">
              <a:spcBef>
                <a:spcPts val="0"/>
              </a:spcBef>
              <a:buSzPct val="70000"/>
              <a:buFont typeface="Arial" panose="020B0604020202020204" pitchFamily="34" charset="0"/>
              <a:buChar char="•"/>
            </a:pPr>
            <a:endParaRPr lang="en-GB" sz="1800" dirty="0"/>
          </a:p>
          <a:p>
            <a:pPr marL="438150" lvl="0" indent="-285750">
              <a:spcBef>
                <a:spcPts val="0"/>
              </a:spcBef>
              <a:buSzPct val="70000"/>
              <a:buFont typeface="Arial" panose="020B0604020202020204" pitchFamily="34" charset="0"/>
              <a:buChar char="•"/>
            </a:pPr>
            <a:r>
              <a:rPr lang="en-GB" sz="1800" dirty="0"/>
              <a:t>What </a:t>
            </a:r>
            <a:r>
              <a:rPr lang="en-GB" sz="1800" b="1" dirty="0"/>
              <a:t>collaborations</a:t>
            </a:r>
            <a:r>
              <a:rPr lang="en-GB" sz="1800" dirty="0"/>
              <a:t> </a:t>
            </a:r>
            <a:br>
              <a:rPr lang="en-GB" sz="1800" dirty="0"/>
            </a:br>
            <a:r>
              <a:rPr lang="en-GB" sz="1800" dirty="0"/>
              <a:t>make this limb possible?</a:t>
            </a:r>
          </a:p>
          <a:p>
            <a:pPr marL="438150" indent="-285750">
              <a:spcBef>
                <a:spcPts val="0"/>
              </a:spcBef>
              <a:buSzPct val="70000"/>
              <a:buFont typeface="Arial" panose="020B0604020202020204" pitchFamily="34" charset="0"/>
              <a:buChar char="•"/>
            </a:pPr>
            <a:endParaRPr lang="en-GB" sz="1800" dirty="0"/>
          </a:p>
          <a:p>
            <a:pPr marL="438150" indent="-285750">
              <a:spcBef>
                <a:spcPts val="0"/>
              </a:spcBef>
              <a:buSzPct val="70000"/>
              <a:buFont typeface="Arial" panose="020B0604020202020204" pitchFamily="34" charset="0"/>
              <a:buChar char="•"/>
            </a:pPr>
            <a:r>
              <a:rPr lang="en-GB" sz="1800" dirty="0"/>
              <a:t>What </a:t>
            </a:r>
            <a:r>
              <a:rPr lang="en-GB" sz="1800" b="1" dirty="0"/>
              <a:t>key ideas </a:t>
            </a:r>
            <a:r>
              <a:rPr lang="en-GB" sz="1800" dirty="0"/>
              <a:t>have </a:t>
            </a:r>
            <a:br>
              <a:rPr lang="en-GB" sz="1800" dirty="0"/>
            </a:br>
            <a:r>
              <a:rPr lang="en-GB" sz="1800" dirty="0"/>
              <a:t>been brought together?</a:t>
            </a:r>
          </a:p>
          <a:p>
            <a:pPr marL="438150" indent="-285750">
              <a:spcBef>
                <a:spcPts val="0"/>
              </a:spcBef>
              <a:buSzPct val="70000"/>
              <a:buFont typeface="Arial" panose="020B0604020202020204" pitchFamily="34" charset="0"/>
              <a:buChar char="•"/>
            </a:pPr>
            <a:endParaRPr lang="en-GB" sz="1800" dirty="0"/>
          </a:p>
          <a:p>
            <a:pPr marL="438150" indent="-285750">
              <a:spcBef>
                <a:spcPts val="0"/>
              </a:spcBef>
              <a:buSzPct val="70000"/>
              <a:buFont typeface="Arial" panose="020B0604020202020204" pitchFamily="34" charset="0"/>
              <a:buChar char="•"/>
            </a:pPr>
            <a:r>
              <a:rPr lang="en-GB" sz="1800" dirty="0"/>
              <a:t>What </a:t>
            </a:r>
            <a:r>
              <a:rPr lang="en-GB" sz="1800" b="1" dirty="0"/>
              <a:t>value</a:t>
            </a:r>
            <a:r>
              <a:rPr lang="en-GB" sz="1800" dirty="0"/>
              <a:t> does the </a:t>
            </a:r>
            <a:br>
              <a:rPr lang="en-GB" sz="1800" dirty="0"/>
            </a:br>
            <a:r>
              <a:rPr lang="en-GB" sz="1800" dirty="0"/>
              <a:t>limb create?</a:t>
            </a:r>
          </a:p>
          <a:p>
            <a:pPr marL="438150" indent="-285750">
              <a:spcBef>
                <a:spcPts val="0"/>
              </a:spcBef>
              <a:buSzPct val="70000"/>
              <a:buFont typeface="Arial" panose="020B0604020202020204" pitchFamily="34" charset="0"/>
              <a:buChar char="•"/>
            </a:pPr>
            <a:endParaRPr lang="en-GB" sz="1800" dirty="0"/>
          </a:p>
          <a:p>
            <a:pPr marL="438150" indent="-285750">
              <a:spcBef>
                <a:spcPts val="0"/>
              </a:spcBef>
              <a:buSzPct val="70000"/>
              <a:buFont typeface="Arial" panose="020B0604020202020204" pitchFamily="34" charset="0"/>
              <a:buChar char="•"/>
            </a:pPr>
            <a:endParaRPr lang="en-GB" sz="1800" dirty="0">
              <a:solidFill>
                <a:srgbClr val="000000"/>
              </a:solidFill>
              <a:latin typeface="Arial"/>
              <a:ea typeface="Arial"/>
              <a:cs typeface="Arial"/>
              <a:sym typeface="Arial"/>
            </a:endParaRPr>
          </a:p>
          <a:p>
            <a:pPr marL="438150" indent="-285750">
              <a:spcBef>
                <a:spcPts val="0"/>
              </a:spcBef>
              <a:buSzPct val="70000"/>
              <a:buFont typeface="Arial" panose="020B0604020202020204" pitchFamily="34" charset="0"/>
              <a:buChar char="•"/>
            </a:pPr>
            <a:endParaRPr lang="en-GB" sz="1800" dirty="0"/>
          </a:p>
          <a:p>
            <a:pPr marL="438150" indent="-285750">
              <a:spcBef>
                <a:spcPts val="0"/>
              </a:spcBef>
              <a:buSzPct val="70000"/>
              <a:buFont typeface="Arial" panose="020B0604020202020204" pitchFamily="34" charset="0"/>
              <a:buChar char="•"/>
            </a:pPr>
            <a:endParaRPr lang="en-GB" sz="1800" dirty="0"/>
          </a:p>
          <a:p>
            <a:pPr marL="438150" indent="-285750">
              <a:spcBef>
                <a:spcPts val="0"/>
              </a:spcBef>
              <a:buSzPct val="70000"/>
              <a:buFont typeface="Arial" panose="020B0604020202020204" pitchFamily="34" charset="0"/>
              <a:buChar char="•"/>
            </a:pPr>
            <a:endParaRPr lang="en-GB" sz="1800" dirty="0"/>
          </a:p>
          <a:p>
            <a:pPr marL="438150" lvl="0" indent="-285750">
              <a:spcBef>
                <a:spcPts val="0"/>
              </a:spcBef>
              <a:buSzPct val="70000"/>
              <a:buFont typeface="Arial" panose="020B0604020202020204" pitchFamily="34" charset="0"/>
              <a:buChar char="•"/>
            </a:pPr>
            <a:endParaRPr lang="en-GB" sz="1800" dirty="0"/>
          </a:p>
        </p:txBody>
      </p:sp>
      <p:sp>
        <p:nvSpPr>
          <p:cNvPr id="37" name="Title 1">
            <a:extLst>
              <a:ext uri="{FF2B5EF4-FFF2-40B4-BE49-F238E27FC236}">
                <a16:creationId xmlns:a16="http://schemas.microsoft.com/office/drawing/2014/main" id="{8D363023-267A-CE23-14E6-DA2FC5052A5F}"/>
              </a:ext>
            </a:extLst>
          </p:cNvPr>
          <p:cNvSpPr txBox="1">
            <a:spLocks/>
          </p:cNvSpPr>
          <p:nvPr/>
        </p:nvSpPr>
        <p:spPr>
          <a:xfrm>
            <a:off x="413457" y="1446213"/>
            <a:ext cx="11735000" cy="727075"/>
          </a:xfrm>
          <a:prstGeom prst="rect">
            <a:avLst/>
          </a:prstGeom>
        </p:spPr>
        <p:txBody>
          <a:bodyPr vert="horz" lIns="90000" tIns="45720" rIns="91440" bIns="45720" rtlCol="0" anchor="t">
            <a:noAutofit/>
          </a:bodyPr>
          <a:lstStyle>
            <a:lvl1pPr algn="l" defTabSz="121917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a:lstStyle>
          <a:p>
            <a:r>
              <a:rPr lang="en-GB" dirty="0"/>
              <a:t>Emerging technologies and manufacturing</a:t>
            </a:r>
            <a:endParaRPr lang="en-US" dirty="0"/>
          </a:p>
        </p:txBody>
      </p:sp>
      <p:sp>
        <p:nvSpPr>
          <p:cNvPr id="38" name="Text Placeholder 18">
            <a:extLst>
              <a:ext uri="{FF2B5EF4-FFF2-40B4-BE49-F238E27FC236}">
                <a16:creationId xmlns:a16="http://schemas.microsoft.com/office/drawing/2014/main" id="{76CD4061-90EC-F367-7F54-75BBE5FCB10C}"/>
              </a:ext>
            </a:extLst>
          </p:cNvPr>
          <p:cNvSpPr txBox="1">
            <a:spLocks/>
          </p:cNvSpPr>
          <p:nvPr/>
        </p:nvSpPr>
        <p:spPr>
          <a:xfrm>
            <a:off x="411064" y="2310406"/>
            <a:ext cx="9549426" cy="776976"/>
          </a:xfrm>
          <a:prstGeom prst="rect">
            <a:avLst/>
          </a:prstGeom>
        </p:spPr>
        <p:txBody>
          <a:bodyPr/>
          <a:lstStyle>
            <a:lvl1pPr marL="0" indent="0" algn="l" defTabSz="1219170" rtl="0" eaLnBrk="1" latinLnBrk="0" hangingPunct="1">
              <a:lnSpc>
                <a:spcPct val="90000"/>
              </a:lnSpc>
              <a:spcBef>
                <a:spcPts val="18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0" indent="0" algn="l"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0">
              <a:lnSpc>
                <a:spcPct val="100000"/>
              </a:lnSpc>
              <a:spcBef>
                <a:spcPts val="0"/>
              </a:spcBef>
            </a:pPr>
            <a:r>
              <a:rPr lang="en-GB" sz="2000" dirty="0"/>
              <a:t>Many innovations and emerging technologies have made it possible to 3D print artificial limbs that the user can control using their muscles or nerve endings.</a:t>
            </a:r>
          </a:p>
          <a:p>
            <a:pPr>
              <a:lnSpc>
                <a:spcPct val="100000"/>
              </a:lnSpc>
            </a:pPr>
            <a:endParaRPr lang="en-US" sz="2000" dirty="0"/>
          </a:p>
        </p:txBody>
      </p:sp>
      <p:cxnSp>
        <p:nvCxnSpPr>
          <p:cNvPr id="53" name="Straight Arrow Connector 52">
            <a:extLst>
              <a:ext uri="{FF2B5EF4-FFF2-40B4-BE49-F238E27FC236}">
                <a16:creationId xmlns:a16="http://schemas.microsoft.com/office/drawing/2014/main" id="{751F2C1E-24F3-909B-59EA-E4E7CE3D86AC}"/>
              </a:ext>
            </a:extLst>
          </p:cNvPr>
          <p:cNvCxnSpPr>
            <a:cxnSpLocks/>
          </p:cNvCxnSpPr>
          <p:nvPr/>
        </p:nvCxnSpPr>
        <p:spPr>
          <a:xfrm>
            <a:off x="3655892" y="5743978"/>
            <a:ext cx="1405505"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E9D82BE1-2DDF-8554-8B7E-2175432FE7A7}"/>
              </a:ext>
            </a:extLst>
          </p:cNvPr>
          <p:cNvSpPr txBox="1"/>
          <p:nvPr/>
        </p:nvSpPr>
        <p:spPr>
          <a:xfrm>
            <a:off x="1316182" y="3435927"/>
            <a:ext cx="184731" cy="369332"/>
          </a:xfrm>
          <a:prstGeom prst="rect">
            <a:avLst/>
          </a:prstGeom>
          <a:noFill/>
        </p:spPr>
        <p:txBody>
          <a:bodyPr wrap="none" rtlCol="0">
            <a:spAutoFit/>
          </a:bodyPr>
          <a:lstStyle/>
          <a:p>
            <a:endParaRPr lang="en-US" dirty="0"/>
          </a:p>
        </p:txBody>
      </p:sp>
      <p:pic>
        <p:nvPicPr>
          <p:cNvPr id="77" name="Content Placeholder 16">
            <a:extLst>
              <a:ext uri="{FF2B5EF4-FFF2-40B4-BE49-F238E27FC236}">
                <a16:creationId xmlns:a16="http://schemas.microsoft.com/office/drawing/2014/main" id="{A7B8E27D-3E84-4219-6D78-9BCB6DCCC91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4704" t="-20632" r="-24704" b="-19577"/>
          <a:stretch/>
        </p:blipFill>
        <p:spPr>
          <a:xfrm>
            <a:off x="12690502" y="2328694"/>
            <a:ext cx="973859" cy="944346"/>
          </a:xfrm>
          <a:prstGeom prst="heptagon">
            <a:avLst/>
          </a:prstGeom>
          <a:solidFill>
            <a:srgbClr val="ECECED"/>
          </a:solidFill>
          <a:ln w="28575">
            <a:solidFill>
              <a:srgbClr val="24D6D1"/>
            </a:solidFill>
          </a:ln>
        </p:spPr>
      </p:pic>
      <p:pic>
        <p:nvPicPr>
          <p:cNvPr id="3" name="Picture Placeholder 25">
            <a:extLst>
              <a:ext uri="{FF2B5EF4-FFF2-40B4-BE49-F238E27FC236}">
                <a16:creationId xmlns:a16="http://schemas.microsoft.com/office/drawing/2014/main" id="{7E5AAEA1-18FB-23DB-0CEE-470A3B1EDD5B}"/>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5556656" y="4162748"/>
            <a:ext cx="3201305" cy="3126627"/>
          </a:xfrm>
          <a:custGeom>
            <a:avLst/>
            <a:gdLst>
              <a:gd name="connsiteX0" fmla="*/ 1766808 w 3528310"/>
              <a:gd name="connsiteY0" fmla="*/ 0 h 3446004"/>
              <a:gd name="connsiteX1" fmla="*/ 3172396 w 3528310"/>
              <a:gd name="connsiteY1" fmla="*/ 687333 h 3446004"/>
              <a:gd name="connsiteX2" fmla="*/ 3528310 w 3528310"/>
              <a:gd name="connsiteY2" fmla="*/ 2222389 h 3446004"/>
              <a:gd name="connsiteX3" fmla="*/ 2553112 w 3528310"/>
              <a:gd name="connsiteY3" fmla="*/ 3446004 h 3446004"/>
              <a:gd name="connsiteX4" fmla="*/ 998904 w 3528310"/>
              <a:gd name="connsiteY4" fmla="*/ 3446004 h 3446004"/>
              <a:gd name="connsiteX5" fmla="*/ 0 w 3528310"/>
              <a:gd name="connsiteY5" fmla="*/ 2233092 h 3446004"/>
              <a:gd name="connsiteX6" fmla="*/ 362796 w 3528310"/>
              <a:gd name="connsiteY6" fmla="*/ 673930 h 3446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28310" h="3446004">
                <a:moveTo>
                  <a:pt x="1766808" y="0"/>
                </a:moveTo>
                <a:lnTo>
                  <a:pt x="3172396" y="687333"/>
                </a:lnTo>
                <a:lnTo>
                  <a:pt x="3528310" y="2222389"/>
                </a:lnTo>
                <a:lnTo>
                  <a:pt x="2553112" y="3446004"/>
                </a:lnTo>
                <a:lnTo>
                  <a:pt x="998904" y="3446004"/>
                </a:lnTo>
                <a:lnTo>
                  <a:pt x="0" y="2233092"/>
                </a:lnTo>
                <a:lnTo>
                  <a:pt x="362796" y="673930"/>
                </a:lnTo>
                <a:close/>
              </a:path>
            </a:pathLst>
          </a:custGeom>
        </p:spPr>
      </p:pic>
      <p:pic>
        <p:nvPicPr>
          <p:cNvPr id="10" name="Picture 9">
            <a:extLst>
              <a:ext uri="{FF2B5EF4-FFF2-40B4-BE49-F238E27FC236}">
                <a16:creationId xmlns:a16="http://schemas.microsoft.com/office/drawing/2014/main" id="{AD4069CD-663F-BF64-18D8-BF1AF3B6323F}"/>
              </a:ext>
            </a:extLst>
          </p:cNvPr>
          <p:cNvPicPr>
            <a:picLocks noChangeAspect="1"/>
          </p:cNvPicPr>
          <p:nvPr/>
        </p:nvPicPr>
        <p:blipFill>
          <a:blip r:embed="rId5"/>
          <a:stretch>
            <a:fillRect/>
          </a:stretch>
        </p:blipFill>
        <p:spPr>
          <a:xfrm>
            <a:off x="5456555" y="4082003"/>
            <a:ext cx="3401508" cy="3323949"/>
          </a:xfrm>
          <a:prstGeom prst="rect">
            <a:avLst/>
          </a:prstGeom>
        </p:spPr>
      </p:pic>
      <p:sp>
        <p:nvSpPr>
          <p:cNvPr id="11" name="TextBox 10">
            <a:extLst>
              <a:ext uri="{FF2B5EF4-FFF2-40B4-BE49-F238E27FC236}">
                <a16:creationId xmlns:a16="http://schemas.microsoft.com/office/drawing/2014/main" id="{4F86603D-C9DC-EC94-18BF-9AD2CAE6BDA1}"/>
              </a:ext>
            </a:extLst>
          </p:cNvPr>
          <p:cNvSpPr txBox="1"/>
          <p:nvPr/>
        </p:nvSpPr>
        <p:spPr>
          <a:xfrm>
            <a:off x="1137506" y="4420711"/>
            <a:ext cx="1610507" cy="430887"/>
          </a:xfrm>
          <a:prstGeom prst="rect">
            <a:avLst/>
          </a:prstGeom>
          <a:noFill/>
        </p:spPr>
        <p:txBody>
          <a:bodyPr wrap="square">
            <a:spAutoFit/>
          </a:bodyPr>
          <a:lstStyle/>
          <a:p>
            <a:pPr lvl="0">
              <a:lnSpc>
                <a:spcPct val="100000"/>
              </a:lnSpc>
              <a:spcBef>
                <a:spcPts val="0"/>
              </a:spcBef>
              <a:spcAft>
                <a:spcPts val="600"/>
              </a:spcAft>
            </a:pPr>
            <a:r>
              <a:rPr lang="en-GB" sz="2200" b="1" dirty="0">
                <a:latin typeface="Arial" panose="020B0604020202020204" pitchFamily="34" charset="0"/>
                <a:cs typeface="Arial" panose="020B0604020202020204" pitchFamily="34" charset="0"/>
              </a:rPr>
              <a:t>Materials</a:t>
            </a:r>
          </a:p>
        </p:txBody>
      </p:sp>
      <p:sp>
        <p:nvSpPr>
          <p:cNvPr id="13" name="TextBox 12">
            <a:extLst>
              <a:ext uri="{FF2B5EF4-FFF2-40B4-BE49-F238E27FC236}">
                <a16:creationId xmlns:a16="http://schemas.microsoft.com/office/drawing/2014/main" id="{0D1237B7-9CB6-EB6D-E540-D80E6E3D06D0}"/>
              </a:ext>
            </a:extLst>
          </p:cNvPr>
          <p:cNvSpPr txBox="1"/>
          <p:nvPr/>
        </p:nvSpPr>
        <p:spPr>
          <a:xfrm>
            <a:off x="1137507" y="5510619"/>
            <a:ext cx="1610507" cy="430887"/>
          </a:xfrm>
          <a:prstGeom prst="rect">
            <a:avLst/>
          </a:prstGeom>
          <a:noFill/>
        </p:spPr>
        <p:txBody>
          <a:bodyPr wrap="square">
            <a:spAutoFit/>
          </a:bodyPr>
          <a:lstStyle/>
          <a:p>
            <a:r>
              <a:rPr lang="en-GB" sz="2200" b="1" dirty="0">
                <a:solidFill>
                  <a:srgbClr val="000000"/>
                </a:solidFill>
                <a:latin typeface="Arial" panose="020B0604020202020204" pitchFamily="34" charset="0"/>
                <a:cs typeface="Arial" panose="020B0604020202020204" pitchFamily="34" charset="0"/>
              </a:rPr>
              <a:t>Processes</a:t>
            </a:r>
            <a:endParaRPr lang="en-US" sz="2200"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BF061F31-7C14-ADD7-1311-6747D714E3CB}"/>
              </a:ext>
            </a:extLst>
          </p:cNvPr>
          <p:cNvSpPr txBox="1"/>
          <p:nvPr/>
        </p:nvSpPr>
        <p:spPr>
          <a:xfrm>
            <a:off x="1137506" y="6600527"/>
            <a:ext cx="3556122" cy="769441"/>
          </a:xfrm>
          <a:prstGeom prst="rect">
            <a:avLst/>
          </a:prstGeom>
          <a:noFill/>
        </p:spPr>
        <p:txBody>
          <a:bodyPr wrap="square">
            <a:spAutoFit/>
          </a:bodyPr>
          <a:lstStyle/>
          <a:p>
            <a:pPr lvl="0">
              <a:lnSpc>
                <a:spcPct val="100000"/>
              </a:lnSpc>
              <a:spcBef>
                <a:spcPts val="0"/>
              </a:spcBef>
              <a:buClr>
                <a:srgbClr val="000000"/>
              </a:buClr>
              <a:buSzPts val="1400"/>
            </a:pPr>
            <a:r>
              <a:rPr lang="en-GB" sz="2200" b="1" dirty="0">
                <a:latin typeface="Arial" panose="020B0604020202020204" pitchFamily="34" charset="0"/>
                <a:cs typeface="Arial" panose="020B0604020202020204" pitchFamily="34" charset="0"/>
              </a:rPr>
              <a:t>Emerging </a:t>
            </a:r>
            <a:br>
              <a:rPr lang="en-GB" sz="2200" b="1" dirty="0">
                <a:latin typeface="Arial" panose="020B0604020202020204" pitchFamily="34" charset="0"/>
                <a:cs typeface="Arial" panose="020B0604020202020204" pitchFamily="34" charset="0"/>
              </a:rPr>
            </a:br>
            <a:r>
              <a:rPr lang="en-GB" sz="2200" b="1" dirty="0">
                <a:latin typeface="Arial" panose="020B0604020202020204" pitchFamily="34" charset="0"/>
                <a:cs typeface="Arial" panose="020B0604020202020204" pitchFamily="34" charset="0"/>
              </a:rPr>
              <a:t>t</a:t>
            </a:r>
            <a:r>
              <a:rPr lang="en-GB" sz="2200" b="1" dirty="0">
                <a:solidFill>
                  <a:srgbClr val="000000"/>
                </a:solidFill>
                <a:latin typeface="Arial" panose="020B0604020202020204" pitchFamily="34" charset="0"/>
                <a:cs typeface="Arial" panose="020B0604020202020204" pitchFamily="34" charset="0"/>
              </a:rPr>
              <a:t>echnologies</a:t>
            </a:r>
          </a:p>
        </p:txBody>
      </p:sp>
      <p:cxnSp>
        <p:nvCxnSpPr>
          <p:cNvPr id="16" name="Straight Connector 15">
            <a:extLst>
              <a:ext uri="{FF2B5EF4-FFF2-40B4-BE49-F238E27FC236}">
                <a16:creationId xmlns:a16="http://schemas.microsoft.com/office/drawing/2014/main" id="{032FF5B0-18D7-B582-C5B5-704BB51E56FF}"/>
              </a:ext>
            </a:extLst>
          </p:cNvPr>
          <p:cNvCxnSpPr>
            <a:cxnSpLocks/>
          </p:cNvCxnSpPr>
          <p:nvPr/>
        </p:nvCxnSpPr>
        <p:spPr>
          <a:xfrm flipV="1">
            <a:off x="3683216" y="4623515"/>
            <a:ext cx="0" cy="2343956"/>
          </a:xfrm>
          <a:prstGeom prst="line">
            <a:avLst/>
          </a:prstGeom>
          <a:ln w="15875">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0819DA-DA18-4F05-F245-20114CF75350}"/>
              </a:ext>
            </a:extLst>
          </p:cNvPr>
          <p:cNvCxnSpPr>
            <a:cxnSpLocks/>
          </p:cNvCxnSpPr>
          <p:nvPr/>
        </p:nvCxnSpPr>
        <p:spPr>
          <a:xfrm>
            <a:off x="3220085" y="4623515"/>
            <a:ext cx="435807" cy="0"/>
          </a:xfrm>
          <a:prstGeom prst="line">
            <a:avLst/>
          </a:prstGeom>
          <a:ln w="15875">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006456F-7423-3D88-FE2A-B7E62B51C7DD}"/>
              </a:ext>
            </a:extLst>
          </p:cNvPr>
          <p:cNvCxnSpPr>
            <a:cxnSpLocks/>
          </p:cNvCxnSpPr>
          <p:nvPr/>
        </p:nvCxnSpPr>
        <p:spPr>
          <a:xfrm>
            <a:off x="3220085" y="5743978"/>
            <a:ext cx="435807" cy="0"/>
          </a:xfrm>
          <a:prstGeom prst="line">
            <a:avLst/>
          </a:prstGeom>
          <a:ln w="15875">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2FDF1754-817C-0BB7-1DBF-54EA7771A0EF}"/>
              </a:ext>
            </a:extLst>
          </p:cNvPr>
          <p:cNvCxnSpPr>
            <a:cxnSpLocks/>
          </p:cNvCxnSpPr>
          <p:nvPr/>
        </p:nvCxnSpPr>
        <p:spPr>
          <a:xfrm>
            <a:off x="3220085" y="6967471"/>
            <a:ext cx="435807" cy="0"/>
          </a:xfrm>
          <a:prstGeom prst="line">
            <a:avLst/>
          </a:prstGeom>
          <a:ln w="15875">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2" name="Slide Number Placeholder 5">
            <a:extLst>
              <a:ext uri="{FF2B5EF4-FFF2-40B4-BE49-F238E27FC236}">
                <a16:creationId xmlns:a16="http://schemas.microsoft.com/office/drawing/2014/main" id="{DDA89D95-3043-1312-9017-287C2B3B451F}"/>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tx1"/>
                </a:solidFill>
              </a:rPr>
              <a:pPr algn="r"/>
              <a:t>10</a:t>
            </a:fld>
            <a:endParaRPr lang="en-US" b="0" dirty="0">
              <a:solidFill>
                <a:schemeClr val="tx1"/>
              </a:solidFill>
            </a:endParaRPr>
          </a:p>
        </p:txBody>
      </p:sp>
      <p:sp>
        <p:nvSpPr>
          <p:cNvPr id="8" name="Footer Placeholder 3">
            <a:extLst>
              <a:ext uri="{FF2B5EF4-FFF2-40B4-BE49-F238E27FC236}">
                <a16:creationId xmlns:a16="http://schemas.microsoft.com/office/drawing/2014/main" id="{34926E54-B1B6-6807-5B41-531EAC062580}"/>
              </a:ext>
            </a:extLst>
          </p:cNvPr>
          <p:cNvSpPr txBox="1">
            <a:spLocks/>
          </p:cNvSpPr>
          <p:nvPr/>
        </p:nvSpPr>
        <p:spPr>
          <a:xfrm>
            <a:off x="9668366" y="757747"/>
            <a:ext cx="6161809"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dirty="0"/>
              <a:t>2. Innovation and change</a:t>
            </a:r>
            <a:endParaRPr lang="en-US" dirty="0">
              <a:solidFill>
                <a:schemeClr val="bg1"/>
              </a:solidFill>
            </a:endParaRPr>
          </a:p>
        </p:txBody>
      </p:sp>
      <p:pic>
        <p:nvPicPr>
          <p:cNvPr id="4" name="Picture 3">
            <a:extLst>
              <a:ext uri="{FF2B5EF4-FFF2-40B4-BE49-F238E27FC236}">
                <a16:creationId xmlns:a16="http://schemas.microsoft.com/office/drawing/2014/main" id="{55EBE53E-6C06-6976-1E85-EFBCFD2B1939}"/>
              </a:ext>
            </a:extLst>
          </p:cNvPr>
          <p:cNvPicPr>
            <a:picLocks noChangeAspect="1"/>
          </p:cNvPicPr>
          <p:nvPr/>
        </p:nvPicPr>
        <p:blipFill>
          <a:blip r:embed="rId6"/>
          <a:stretch>
            <a:fillRect/>
          </a:stretch>
        </p:blipFill>
        <p:spPr>
          <a:xfrm>
            <a:off x="3451843" y="249806"/>
            <a:ext cx="941673" cy="917833"/>
          </a:xfrm>
          <a:prstGeom prst="rect">
            <a:avLst/>
          </a:prstGeom>
        </p:spPr>
      </p:pic>
      <p:sp>
        <p:nvSpPr>
          <p:cNvPr id="6" name="Google Shape;539;p3">
            <a:extLst>
              <a:ext uri="{FF2B5EF4-FFF2-40B4-BE49-F238E27FC236}">
                <a16:creationId xmlns:a16="http://schemas.microsoft.com/office/drawing/2014/main" id="{72FE148C-B09F-3C2B-170C-B99AB2C85001}"/>
              </a:ext>
            </a:extLst>
          </p:cNvPr>
          <p:cNvSpPr txBox="1"/>
          <p:nvPr/>
        </p:nvSpPr>
        <p:spPr>
          <a:xfrm>
            <a:off x="492105" y="8488755"/>
            <a:ext cx="7280229" cy="251209"/>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None/>
            </a:pPr>
            <a:r>
              <a:rPr lang="en-GB" sz="1400" b="0" i="0" u="none" strike="noStrike" cap="none" dirty="0">
                <a:solidFill>
                  <a:schemeClr val="tx1"/>
                </a:solidFill>
                <a:latin typeface="Arial"/>
                <a:ea typeface="Arial"/>
                <a:cs typeface="Arial"/>
                <a:sym typeface="Arial"/>
              </a:rPr>
              <a:t>Image © This Is Engineering</a:t>
            </a:r>
            <a:endParaRPr sz="1400" b="0" i="0" u="none" strike="noStrike" cap="none" dirty="0">
              <a:solidFill>
                <a:schemeClr val="tx1"/>
              </a:solidFill>
              <a:latin typeface="Arial"/>
              <a:ea typeface="Arial"/>
              <a:cs typeface="Arial"/>
              <a:sym typeface="Arial"/>
            </a:endParaRPr>
          </a:p>
        </p:txBody>
      </p:sp>
    </p:spTree>
    <p:extLst>
      <p:ext uri="{BB962C8B-B14F-4D97-AF65-F5344CB8AC3E}">
        <p14:creationId xmlns:p14="http://schemas.microsoft.com/office/powerpoint/2010/main" val="13305423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1">
            <a:extLst>
              <a:ext uri="{FF2B5EF4-FFF2-40B4-BE49-F238E27FC236}">
                <a16:creationId xmlns:a16="http://schemas.microsoft.com/office/drawing/2014/main" id="{8D363023-267A-CE23-14E6-DA2FC5052A5F}"/>
              </a:ext>
            </a:extLst>
          </p:cNvPr>
          <p:cNvSpPr txBox="1">
            <a:spLocks/>
          </p:cNvSpPr>
          <p:nvPr/>
        </p:nvSpPr>
        <p:spPr>
          <a:xfrm>
            <a:off x="413457" y="1446213"/>
            <a:ext cx="11735000" cy="727075"/>
          </a:xfrm>
          <a:prstGeom prst="rect">
            <a:avLst/>
          </a:prstGeom>
        </p:spPr>
        <p:txBody>
          <a:bodyPr vert="horz" lIns="90000" tIns="45720" rIns="91440" bIns="45720" rtlCol="0" anchor="t">
            <a:noAutofit/>
          </a:bodyPr>
          <a:lstStyle>
            <a:lvl1pPr algn="l" defTabSz="121917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a:lstStyle>
          <a:p>
            <a:r>
              <a:rPr lang="en-GB" dirty="0"/>
              <a:t>Emerging technologies and manufacturing</a:t>
            </a:r>
            <a:endParaRPr lang="en-US" dirty="0"/>
          </a:p>
        </p:txBody>
      </p:sp>
      <p:sp>
        <p:nvSpPr>
          <p:cNvPr id="63" name="TextBox 62">
            <a:extLst>
              <a:ext uri="{FF2B5EF4-FFF2-40B4-BE49-F238E27FC236}">
                <a16:creationId xmlns:a16="http://schemas.microsoft.com/office/drawing/2014/main" id="{E9D82BE1-2DDF-8554-8B7E-2175432FE7A7}"/>
              </a:ext>
            </a:extLst>
          </p:cNvPr>
          <p:cNvSpPr txBox="1"/>
          <p:nvPr/>
        </p:nvSpPr>
        <p:spPr>
          <a:xfrm>
            <a:off x="1316182" y="3435927"/>
            <a:ext cx="184731" cy="369332"/>
          </a:xfrm>
          <a:prstGeom prst="rect">
            <a:avLst/>
          </a:prstGeom>
          <a:noFill/>
        </p:spPr>
        <p:txBody>
          <a:bodyPr wrap="none" rtlCol="0">
            <a:spAutoFit/>
          </a:bodyPr>
          <a:lstStyle/>
          <a:p>
            <a:endParaRPr lang="en-US" dirty="0"/>
          </a:p>
        </p:txBody>
      </p:sp>
      <p:sp>
        <p:nvSpPr>
          <p:cNvPr id="2" name="Content Placeholder 11">
            <a:extLst>
              <a:ext uri="{FF2B5EF4-FFF2-40B4-BE49-F238E27FC236}">
                <a16:creationId xmlns:a16="http://schemas.microsoft.com/office/drawing/2014/main" id="{65739D52-1541-8944-5EFF-2448CA9A10DF}"/>
              </a:ext>
            </a:extLst>
          </p:cNvPr>
          <p:cNvSpPr txBox="1">
            <a:spLocks/>
          </p:cNvSpPr>
          <p:nvPr/>
        </p:nvSpPr>
        <p:spPr>
          <a:xfrm>
            <a:off x="565857" y="2583805"/>
            <a:ext cx="9146179" cy="5904950"/>
          </a:xfrm>
          <a:prstGeom prst="rect">
            <a:avLst/>
          </a:prstGeom>
          <a:ln w="28575">
            <a:gradFill flip="none" rotWithShape="1">
              <a:gsLst>
                <a:gs pos="17000">
                  <a:srgbClr val="3DB876"/>
                </a:gs>
                <a:gs pos="100000">
                  <a:srgbClr val="24D6D1"/>
                </a:gs>
              </a:gsLst>
              <a:lin ang="18900000" scaled="1"/>
              <a:tileRect/>
            </a:gradFill>
          </a:ln>
        </p:spPr>
        <p:txBody>
          <a:bodyPr vert="horz" lIns="288000" tIns="288000" rIns="288000" bIns="288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0">
              <a:lnSpc>
                <a:spcPct val="100000"/>
              </a:lnSpc>
              <a:spcBef>
                <a:spcPts val="0"/>
              </a:spcBef>
            </a:pPr>
            <a:endParaRPr lang="en-GB" sz="1800" dirty="0"/>
          </a:p>
          <a:p>
            <a:pPr lvl="0">
              <a:lnSpc>
                <a:spcPct val="100000"/>
              </a:lnSpc>
              <a:spcBef>
                <a:spcPts val="0"/>
              </a:spcBef>
            </a:pPr>
            <a:endParaRPr lang="en-GB" sz="1800" dirty="0"/>
          </a:p>
          <a:p>
            <a:pPr lvl="0">
              <a:spcBef>
                <a:spcPts val="0"/>
              </a:spcBef>
            </a:pPr>
            <a:endParaRPr lang="en-GB" sz="1800" dirty="0"/>
          </a:p>
          <a:p>
            <a:pPr lvl="0">
              <a:spcBef>
                <a:spcPts val="0"/>
              </a:spcBef>
            </a:pPr>
            <a:endParaRPr lang="en-GB" sz="1800" dirty="0"/>
          </a:p>
          <a:p>
            <a:pPr lvl="0">
              <a:spcBef>
                <a:spcPts val="0"/>
              </a:spcBef>
              <a:buSzPts val="1200"/>
            </a:pPr>
            <a:endParaRPr lang="en-GB" sz="1800" dirty="0"/>
          </a:p>
          <a:p>
            <a:pPr lvl="0">
              <a:spcBef>
                <a:spcPts val="0"/>
              </a:spcBef>
              <a:buSzPts val="1200"/>
            </a:pPr>
            <a:endParaRPr lang="en-GB" sz="1800" dirty="0"/>
          </a:p>
        </p:txBody>
      </p:sp>
      <p:sp>
        <p:nvSpPr>
          <p:cNvPr id="8" name="TextBox 7">
            <a:extLst>
              <a:ext uri="{FF2B5EF4-FFF2-40B4-BE49-F238E27FC236}">
                <a16:creationId xmlns:a16="http://schemas.microsoft.com/office/drawing/2014/main" id="{AE84CE2D-93AA-FA92-DAA9-4C91C458A904}"/>
              </a:ext>
            </a:extLst>
          </p:cNvPr>
          <p:cNvSpPr txBox="1"/>
          <p:nvPr/>
        </p:nvSpPr>
        <p:spPr>
          <a:xfrm>
            <a:off x="5353692" y="2856084"/>
            <a:ext cx="4496890" cy="5663089"/>
          </a:xfrm>
          <a:prstGeom prst="rect">
            <a:avLst/>
          </a:prstGeom>
          <a:noFill/>
        </p:spPr>
        <p:txBody>
          <a:bodyPr wrap="square">
            <a:spAutoFit/>
          </a:bodyPr>
          <a:lstStyle/>
          <a:p>
            <a:pPr lvl="0">
              <a:lnSpc>
                <a:spcPct val="100000"/>
              </a:lnSpc>
              <a:spcBef>
                <a:spcPts val="0"/>
              </a:spcBef>
              <a:spcAft>
                <a:spcPts val="600"/>
              </a:spcAft>
              <a:buSzPts val="1200"/>
            </a:pPr>
            <a:r>
              <a:rPr lang="en-GB" sz="1800" b="1" dirty="0">
                <a:latin typeface="Arial" panose="020B0604020202020204" pitchFamily="34" charset="0"/>
                <a:cs typeface="Arial" panose="020B0604020202020204" pitchFamily="34" charset="0"/>
              </a:rPr>
              <a:t>Collaborations</a:t>
            </a:r>
          </a:p>
          <a:p>
            <a:pPr lvl="0">
              <a:lnSpc>
                <a:spcPct val="100000"/>
              </a:lnSpc>
              <a:spcBef>
                <a:spcPts val="0"/>
              </a:spcBef>
            </a:pPr>
            <a:r>
              <a:rPr lang="en-GB" sz="1800" dirty="0">
                <a:latin typeface="Arial" panose="020B0604020202020204" pitchFamily="34" charset="0"/>
                <a:cs typeface="Arial" panose="020B0604020202020204" pitchFamily="34" charset="0"/>
              </a:rPr>
              <a:t>Materials engineer</a:t>
            </a:r>
          </a:p>
          <a:p>
            <a:pPr lvl="0">
              <a:lnSpc>
                <a:spcPct val="100000"/>
              </a:lnSpc>
              <a:spcBef>
                <a:spcPts val="0"/>
              </a:spcBef>
            </a:pPr>
            <a:r>
              <a:rPr lang="en-GB" sz="1800" dirty="0">
                <a:latin typeface="Arial" panose="020B0604020202020204" pitchFamily="34" charset="0"/>
                <a:cs typeface="Arial" panose="020B0604020202020204" pitchFamily="34" charset="0"/>
              </a:rPr>
              <a:t>Design engineer</a:t>
            </a:r>
          </a:p>
          <a:p>
            <a:pPr lvl="0">
              <a:lnSpc>
                <a:spcPct val="100000"/>
              </a:lnSpc>
              <a:spcBef>
                <a:spcPts val="0"/>
              </a:spcBef>
            </a:pPr>
            <a:r>
              <a:rPr lang="en-GB" sz="1800" dirty="0">
                <a:latin typeface="Arial" panose="020B0604020202020204" pitchFamily="34" charset="0"/>
                <a:cs typeface="Arial" panose="020B0604020202020204" pitchFamily="34" charset="0"/>
              </a:rPr>
              <a:t>Prosthetic healthcare</a:t>
            </a:r>
          </a:p>
          <a:p>
            <a:pPr lvl="0">
              <a:lnSpc>
                <a:spcPct val="100000"/>
              </a:lnSpc>
              <a:spcBef>
                <a:spcPts val="0"/>
              </a:spcBef>
            </a:pPr>
            <a:r>
              <a:rPr lang="en-GB" sz="1800" dirty="0">
                <a:latin typeface="Arial" panose="020B0604020202020204" pitchFamily="34" charset="0"/>
                <a:cs typeface="Arial" panose="020B0604020202020204" pitchFamily="34" charset="0"/>
              </a:rPr>
              <a:t>Electronics/control engineers</a:t>
            </a:r>
          </a:p>
          <a:p>
            <a:pPr lvl="0">
              <a:lnSpc>
                <a:spcPct val="100000"/>
              </a:lnSpc>
              <a:spcBef>
                <a:spcPts val="0"/>
              </a:spcBef>
            </a:pPr>
            <a:r>
              <a:rPr lang="en-GB" sz="1800" dirty="0">
                <a:latin typeface="Arial" panose="020B0604020202020204" pitchFamily="34" charset="0"/>
                <a:cs typeface="Arial" panose="020B0604020202020204" pitchFamily="34" charset="0"/>
              </a:rPr>
              <a:t>Manufacturing process specialists</a:t>
            </a:r>
          </a:p>
          <a:p>
            <a:pPr lvl="0">
              <a:lnSpc>
                <a:spcPct val="100000"/>
              </a:lnSpc>
              <a:spcBef>
                <a:spcPts val="0"/>
              </a:spcBef>
            </a:pPr>
            <a:endParaRPr lang="en-GB" sz="1800" dirty="0">
              <a:latin typeface="Arial" panose="020B0604020202020204" pitchFamily="34" charset="0"/>
              <a:cs typeface="Arial" panose="020B0604020202020204" pitchFamily="34" charset="0"/>
            </a:endParaRPr>
          </a:p>
          <a:p>
            <a:pPr lvl="0">
              <a:lnSpc>
                <a:spcPct val="100000"/>
              </a:lnSpc>
              <a:spcBef>
                <a:spcPts val="0"/>
              </a:spcBef>
              <a:spcAft>
                <a:spcPts val="600"/>
              </a:spcAft>
              <a:buSzPts val="1200"/>
            </a:pPr>
            <a:r>
              <a:rPr lang="en-GB" sz="1800" b="1" dirty="0">
                <a:latin typeface="Arial" panose="020B0604020202020204" pitchFamily="34" charset="0"/>
                <a:cs typeface="Arial" panose="020B0604020202020204" pitchFamily="34" charset="0"/>
              </a:rPr>
              <a:t>Key ideas</a:t>
            </a:r>
          </a:p>
          <a:p>
            <a:pPr lvl="0">
              <a:spcBef>
                <a:spcPts val="0"/>
              </a:spcBef>
            </a:pPr>
            <a:r>
              <a:rPr lang="en-GB" sz="1800" dirty="0">
                <a:latin typeface="Arial" panose="020B0604020202020204" pitchFamily="34" charset="0"/>
                <a:cs typeface="Arial" panose="020B0604020202020204" pitchFamily="34" charset="0"/>
              </a:rPr>
              <a:t>Personalised fit</a:t>
            </a:r>
          </a:p>
          <a:p>
            <a:pPr lvl="0">
              <a:spcBef>
                <a:spcPts val="0"/>
              </a:spcBef>
            </a:pPr>
            <a:r>
              <a:rPr lang="en-GB" sz="1800" dirty="0">
                <a:latin typeface="Arial" panose="020B0604020202020204" pitchFamily="34" charset="0"/>
                <a:cs typeface="Arial" panose="020B0604020202020204" pitchFamily="34" charset="0"/>
              </a:rPr>
              <a:t>Human - machine interfaces</a:t>
            </a:r>
          </a:p>
          <a:p>
            <a:pPr lvl="0">
              <a:lnSpc>
                <a:spcPct val="100000"/>
              </a:lnSpc>
              <a:spcBef>
                <a:spcPts val="0"/>
              </a:spcBef>
              <a:spcAft>
                <a:spcPts val="600"/>
              </a:spcAft>
              <a:buSzPts val="1200"/>
            </a:pPr>
            <a:r>
              <a:rPr lang="en-GB" sz="1800" dirty="0">
                <a:latin typeface="Arial" panose="020B0604020202020204" pitchFamily="34" charset="0"/>
                <a:cs typeface="Arial" panose="020B0604020202020204" pitchFamily="34" charset="0"/>
              </a:rPr>
              <a:t>Biomimicry</a:t>
            </a:r>
          </a:p>
          <a:p>
            <a:pPr>
              <a:spcAft>
                <a:spcPts val="600"/>
              </a:spcAft>
              <a:buSzPts val="1200"/>
            </a:pPr>
            <a:br>
              <a:rPr lang="en-GB" sz="1800" b="1" dirty="0">
                <a:latin typeface="Arial" panose="020B0604020202020204" pitchFamily="34" charset="0"/>
                <a:cs typeface="Arial" panose="020B0604020202020204" pitchFamily="34" charset="0"/>
              </a:rPr>
            </a:br>
            <a:r>
              <a:rPr lang="en-GB" sz="1800" b="1" dirty="0">
                <a:latin typeface="Arial" panose="020B0604020202020204" pitchFamily="34" charset="0"/>
                <a:cs typeface="Arial" panose="020B0604020202020204" pitchFamily="34" charset="0"/>
              </a:rPr>
              <a:t>Values</a:t>
            </a:r>
          </a:p>
          <a:p>
            <a:pPr>
              <a:spcAft>
                <a:spcPts val="600"/>
              </a:spcAft>
              <a:buSzPts val="1200"/>
            </a:pPr>
            <a:r>
              <a:rPr lang="en-GB" sz="1800" dirty="0">
                <a:latin typeface="Arial" panose="020B0604020202020204" pitchFamily="34" charset="0"/>
                <a:cs typeface="Arial" panose="020B0604020202020204" pitchFamily="34" charset="0"/>
              </a:rPr>
              <a:t>Mobility</a:t>
            </a:r>
            <a:br>
              <a:rPr lang="en-GB" sz="1800" dirty="0">
                <a:latin typeface="Arial" panose="020B0604020202020204" pitchFamily="34" charset="0"/>
                <a:cs typeface="Arial" panose="020B0604020202020204" pitchFamily="34" charset="0"/>
              </a:rPr>
            </a:br>
            <a:r>
              <a:rPr lang="en-GB" sz="1800" dirty="0">
                <a:latin typeface="Arial" panose="020B0604020202020204" pitchFamily="34" charset="0"/>
                <a:cs typeface="Arial" panose="020B0604020202020204" pitchFamily="34" charset="0"/>
              </a:rPr>
              <a:t>Independence</a:t>
            </a:r>
            <a:br>
              <a:rPr lang="en-GB" sz="1800" dirty="0">
                <a:latin typeface="Arial" panose="020B0604020202020204" pitchFamily="34" charset="0"/>
                <a:cs typeface="Arial" panose="020B0604020202020204" pitchFamily="34" charset="0"/>
              </a:rPr>
            </a:br>
            <a:r>
              <a:rPr lang="en-GB" sz="1800" dirty="0">
                <a:latin typeface="Arial" panose="020B0604020202020204" pitchFamily="34" charset="0"/>
                <a:cs typeface="Arial" panose="020B0604020202020204" pitchFamily="34" charset="0"/>
              </a:rPr>
              <a:t>Contribution to family life</a:t>
            </a:r>
            <a:br>
              <a:rPr lang="en-GB" sz="1800" dirty="0">
                <a:latin typeface="Arial" panose="020B0604020202020204" pitchFamily="34" charset="0"/>
                <a:cs typeface="Arial" panose="020B0604020202020204" pitchFamily="34" charset="0"/>
              </a:rPr>
            </a:br>
            <a:r>
              <a:rPr lang="en-GB" sz="1800" dirty="0">
                <a:latin typeface="Arial" panose="020B0604020202020204" pitchFamily="34" charset="0"/>
                <a:cs typeface="Arial" panose="020B0604020202020204" pitchFamily="34" charset="0"/>
              </a:rPr>
              <a:t>Earning potential</a:t>
            </a:r>
            <a:br>
              <a:rPr lang="en-GB" sz="1800" dirty="0">
                <a:latin typeface="Arial" panose="020B0604020202020204" pitchFamily="34" charset="0"/>
                <a:cs typeface="Arial" panose="020B0604020202020204" pitchFamily="34" charset="0"/>
              </a:rPr>
            </a:br>
            <a:r>
              <a:rPr lang="en-GB" sz="1800" dirty="0">
                <a:latin typeface="Arial" panose="020B0604020202020204" pitchFamily="34" charset="0"/>
                <a:cs typeface="Arial" panose="020B0604020202020204" pitchFamily="34" charset="0"/>
              </a:rPr>
              <a:t>Psychological wellbeing</a:t>
            </a:r>
            <a:br>
              <a:rPr lang="en-GB" sz="1800" dirty="0">
                <a:latin typeface="Arial" panose="020B0604020202020204" pitchFamily="34" charset="0"/>
                <a:cs typeface="Arial" panose="020B0604020202020204" pitchFamily="34" charset="0"/>
              </a:rPr>
            </a:br>
            <a:endParaRPr lang="en-GB" sz="1800" dirty="0">
              <a:latin typeface="Arial" panose="020B0604020202020204" pitchFamily="34" charset="0"/>
              <a:cs typeface="Arial" panose="020B0604020202020204" pitchFamily="34" charset="0"/>
            </a:endParaRPr>
          </a:p>
        </p:txBody>
      </p:sp>
      <p:sp>
        <p:nvSpPr>
          <p:cNvPr id="9" name="Text Placeholder 29">
            <a:extLst>
              <a:ext uri="{FF2B5EF4-FFF2-40B4-BE49-F238E27FC236}">
                <a16:creationId xmlns:a16="http://schemas.microsoft.com/office/drawing/2014/main" id="{80EF0631-1DF6-3EE0-F7AA-4CD6B34E2601}"/>
              </a:ext>
            </a:extLst>
          </p:cNvPr>
          <p:cNvSpPr txBox="1">
            <a:spLocks/>
          </p:cNvSpPr>
          <p:nvPr/>
        </p:nvSpPr>
        <p:spPr>
          <a:xfrm>
            <a:off x="9941678" y="2422684"/>
            <a:ext cx="5750053" cy="727075"/>
          </a:xfrm>
          <a:prstGeom prst="rect">
            <a:avLst/>
          </a:prstGeom>
        </p:spPr>
        <p:txBody>
          <a:bodyPr bIns="108000" anchor="b">
            <a:normAutofit/>
          </a:bodyPr>
          <a:lstStyle>
            <a:lvl1pPr marL="0" indent="0" algn="l" defTabSz="1219170" rtl="0" eaLnBrk="1" latinLnBrk="0" hangingPunct="1">
              <a:lnSpc>
                <a:spcPct val="90000"/>
              </a:lnSpc>
              <a:spcBef>
                <a:spcPts val="18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0" indent="0" algn="l"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0">
              <a:spcBef>
                <a:spcPts val="0"/>
              </a:spcBef>
            </a:pPr>
            <a:r>
              <a:rPr lang="en-GB" sz="1800" dirty="0"/>
              <a:t>Despite their extraordinary benefits, prosthetic limbs have a limited lifespan, especially for younger users.</a:t>
            </a:r>
          </a:p>
        </p:txBody>
      </p:sp>
      <p:sp>
        <p:nvSpPr>
          <p:cNvPr id="11" name="Content Placeholder 11">
            <a:extLst>
              <a:ext uri="{FF2B5EF4-FFF2-40B4-BE49-F238E27FC236}">
                <a16:creationId xmlns:a16="http://schemas.microsoft.com/office/drawing/2014/main" id="{B03647A5-9D62-23FF-1792-CB7B8D4C57EC}"/>
              </a:ext>
            </a:extLst>
          </p:cNvPr>
          <p:cNvSpPr txBox="1">
            <a:spLocks/>
          </p:cNvSpPr>
          <p:nvPr/>
        </p:nvSpPr>
        <p:spPr>
          <a:xfrm>
            <a:off x="10062627" y="3710167"/>
            <a:ext cx="5167379" cy="1676266"/>
          </a:xfrm>
          <a:prstGeom prst="rect">
            <a:avLst/>
          </a:prstGeom>
          <a:ln w="28575">
            <a:gradFill flip="none" rotWithShape="1">
              <a:gsLst>
                <a:gs pos="18000">
                  <a:srgbClr val="3DB876"/>
                </a:gs>
                <a:gs pos="100000">
                  <a:srgbClr val="24D6D1"/>
                </a:gs>
              </a:gsLst>
              <a:lin ang="18900000" scaled="1"/>
              <a:tileRect/>
            </a:gradFill>
          </a:ln>
        </p:spPr>
        <p:txBody>
          <a:bodyPr vert="horz" lIns="288000" tIns="288000" rIns="288000" bIns="288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425450" lvl="0" indent="-285750">
              <a:spcBef>
                <a:spcPts val="0"/>
              </a:spcBef>
              <a:buSzPct val="70000"/>
              <a:buFont typeface="Arial" panose="020B0604020202020204" pitchFamily="34" charset="0"/>
              <a:buChar char="•"/>
            </a:pPr>
            <a:r>
              <a:rPr lang="en-GB" sz="1800" dirty="0"/>
              <a:t>What end-of-life considerations </a:t>
            </a:r>
            <a:br>
              <a:rPr lang="en-GB" sz="1800" dirty="0"/>
            </a:br>
            <a:r>
              <a:rPr lang="en-GB" sz="1800" dirty="0"/>
              <a:t>might the engineers need to consider?</a:t>
            </a:r>
          </a:p>
          <a:p>
            <a:pPr marL="425450" indent="-285750">
              <a:spcBef>
                <a:spcPts val="1200"/>
              </a:spcBef>
              <a:buSzPct val="70000"/>
              <a:buFont typeface="Arial" panose="020B0604020202020204" pitchFamily="34" charset="0"/>
              <a:buChar char="•"/>
            </a:pPr>
            <a:r>
              <a:rPr lang="en-GB" sz="1800" dirty="0"/>
              <a:t>How could you apply the 6Rs of sustainability to a </a:t>
            </a:r>
            <a:r>
              <a:rPr lang="en-GB" sz="18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7"/>
                  </a:ext>
                </a:extLst>
              </a:rPr>
              <a:t>prosthetic</a:t>
            </a:r>
            <a:r>
              <a:rPr lang="en-GB" sz="1800" dirty="0"/>
              <a:t> limb design?</a:t>
            </a:r>
          </a:p>
          <a:p>
            <a:pPr marL="139700" lvl="0">
              <a:spcBef>
                <a:spcPts val="0"/>
              </a:spcBef>
              <a:buSzPct val="70000"/>
            </a:pPr>
            <a:endParaRPr lang="en-GB" sz="1800" dirty="0"/>
          </a:p>
        </p:txBody>
      </p:sp>
      <p:pic>
        <p:nvPicPr>
          <p:cNvPr id="14" name="Content Placeholder 16">
            <a:extLst>
              <a:ext uri="{FF2B5EF4-FFF2-40B4-BE49-F238E27FC236}">
                <a16:creationId xmlns:a16="http://schemas.microsoft.com/office/drawing/2014/main" id="{AC4A2E32-9556-DFAE-228E-C92804CC467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39589" t="-31579" r="-34276" b="-31579"/>
          <a:stretch/>
        </p:blipFill>
        <p:spPr>
          <a:xfrm>
            <a:off x="14067990" y="3172520"/>
            <a:ext cx="873416" cy="846947"/>
          </a:xfrm>
          <a:prstGeom prst="heptagon">
            <a:avLst/>
          </a:prstGeom>
          <a:solidFill>
            <a:srgbClr val="ECECED"/>
          </a:solidFill>
          <a:ln w="28575">
            <a:solidFill>
              <a:srgbClr val="24D6D1"/>
            </a:solidFill>
          </a:ln>
        </p:spPr>
      </p:pic>
      <p:pic>
        <p:nvPicPr>
          <p:cNvPr id="44" name="Content Placeholder 4">
            <a:extLst>
              <a:ext uri="{FF2B5EF4-FFF2-40B4-BE49-F238E27FC236}">
                <a16:creationId xmlns:a16="http://schemas.microsoft.com/office/drawing/2014/main" id="{AA305499-2B38-BC4A-3FEB-857A53AB151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426979" y="5643041"/>
            <a:ext cx="792163" cy="768158"/>
          </a:xfrm>
          <a:prstGeom prst="heptagon">
            <a:avLst/>
          </a:prstGeom>
          <a:ln w="28575">
            <a:gradFill flip="none" rotWithShape="1">
              <a:gsLst>
                <a:gs pos="21000">
                  <a:srgbClr val="3DB876"/>
                </a:gs>
                <a:gs pos="100000">
                  <a:srgbClr val="24D6D1"/>
                </a:gs>
              </a:gsLst>
              <a:lin ang="18900000" scaled="1"/>
              <a:tileRect/>
            </a:gradFill>
          </a:ln>
        </p:spPr>
      </p:pic>
      <p:pic>
        <p:nvPicPr>
          <p:cNvPr id="49" name="Content Placeholder 10">
            <a:extLst>
              <a:ext uri="{FF2B5EF4-FFF2-40B4-BE49-F238E27FC236}">
                <a16:creationId xmlns:a16="http://schemas.microsoft.com/office/drawing/2014/main" id="{6FF6CC04-F26F-A543-4DD3-D6EE0224B14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152731" y="5646873"/>
            <a:ext cx="792163" cy="768158"/>
          </a:xfrm>
          <a:prstGeom prst="heptagon">
            <a:avLst/>
          </a:prstGeom>
          <a:ln w="28575">
            <a:gradFill flip="none" rotWithShape="1">
              <a:gsLst>
                <a:gs pos="21000">
                  <a:srgbClr val="3DB876"/>
                </a:gs>
                <a:gs pos="100000">
                  <a:srgbClr val="24D6D1"/>
                </a:gs>
              </a:gsLst>
              <a:lin ang="18900000" scaled="1"/>
              <a:tileRect/>
            </a:gradFill>
          </a:ln>
        </p:spPr>
      </p:pic>
      <p:pic>
        <p:nvPicPr>
          <p:cNvPr id="55" name="Content Placeholder 18">
            <a:extLst>
              <a:ext uri="{FF2B5EF4-FFF2-40B4-BE49-F238E27FC236}">
                <a16:creationId xmlns:a16="http://schemas.microsoft.com/office/drawing/2014/main" id="{48C5D936-2DB4-AD68-B5E7-299ED54C633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3873964" y="5662034"/>
            <a:ext cx="792163" cy="776159"/>
          </a:xfrm>
          <a:prstGeom prst="heptagon">
            <a:avLst/>
          </a:prstGeom>
          <a:ln w="28575">
            <a:gradFill flip="none" rotWithShape="1">
              <a:gsLst>
                <a:gs pos="21000">
                  <a:srgbClr val="3DB876"/>
                </a:gs>
                <a:gs pos="100000">
                  <a:srgbClr val="24D6D1"/>
                </a:gs>
              </a:gsLst>
              <a:lin ang="18900000" scaled="1"/>
              <a:tileRect/>
            </a:gradFill>
          </a:ln>
        </p:spPr>
      </p:pic>
      <p:pic>
        <p:nvPicPr>
          <p:cNvPr id="59" name="Content Placeholder 6">
            <a:extLst>
              <a:ext uri="{FF2B5EF4-FFF2-40B4-BE49-F238E27FC236}">
                <a16:creationId xmlns:a16="http://schemas.microsoft.com/office/drawing/2014/main" id="{F7370261-3654-CF99-5470-A7FA9A9FA67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423657" y="7052115"/>
            <a:ext cx="792163" cy="768158"/>
          </a:xfrm>
          <a:prstGeom prst="heptagon">
            <a:avLst/>
          </a:prstGeom>
          <a:ln w="28575">
            <a:gradFill flip="none" rotWithShape="1">
              <a:gsLst>
                <a:gs pos="21000">
                  <a:srgbClr val="3DB876"/>
                </a:gs>
                <a:gs pos="100000">
                  <a:srgbClr val="24D6D1"/>
                </a:gs>
              </a:gsLst>
              <a:lin ang="18900000" scaled="1"/>
              <a:tileRect/>
            </a:gradFill>
          </a:ln>
        </p:spPr>
      </p:pic>
      <p:pic>
        <p:nvPicPr>
          <p:cNvPr id="60" name="Content Placeholder 14">
            <a:extLst>
              <a:ext uri="{FF2B5EF4-FFF2-40B4-BE49-F238E27FC236}">
                <a16:creationId xmlns:a16="http://schemas.microsoft.com/office/drawing/2014/main" id="{CA17A13C-CFB0-9E36-E5DF-367542969AD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2152730" y="7046053"/>
            <a:ext cx="792163" cy="768158"/>
          </a:xfrm>
          <a:prstGeom prst="heptagon">
            <a:avLst/>
          </a:prstGeom>
          <a:ln w="28575">
            <a:gradFill flip="none" rotWithShape="1">
              <a:gsLst>
                <a:gs pos="21000">
                  <a:srgbClr val="3DB876"/>
                </a:gs>
                <a:gs pos="100000">
                  <a:srgbClr val="24D6D1"/>
                </a:gs>
              </a:gsLst>
              <a:lin ang="18900000" scaled="1"/>
              <a:tileRect/>
            </a:gradFill>
          </a:ln>
        </p:spPr>
      </p:pic>
      <p:pic>
        <p:nvPicPr>
          <p:cNvPr id="61" name="Content Placeholder 20">
            <a:extLst>
              <a:ext uri="{FF2B5EF4-FFF2-40B4-BE49-F238E27FC236}">
                <a16:creationId xmlns:a16="http://schemas.microsoft.com/office/drawing/2014/main" id="{96995EC3-7F6E-12E0-F497-284BE26D472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3881803" y="7085701"/>
            <a:ext cx="792163" cy="776159"/>
          </a:xfrm>
          <a:prstGeom prst="heptagon">
            <a:avLst/>
          </a:prstGeom>
          <a:ln w="28575">
            <a:gradFill flip="none" rotWithShape="1">
              <a:gsLst>
                <a:gs pos="21000">
                  <a:srgbClr val="3DB876"/>
                </a:gs>
                <a:gs pos="100000">
                  <a:srgbClr val="24D6D1"/>
                </a:gs>
              </a:gsLst>
              <a:lin ang="18900000" scaled="1"/>
              <a:tileRect/>
            </a:gradFill>
          </a:ln>
        </p:spPr>
      </p:pic>
      <p:sp>
        <p:nvSpPr>
          <p:cNvPr id="62" name="Text Placeholder 15">
            <a:extLst>
              <a:ext uri="{FF2B5EF4-FFF2-40B4-BE49-F238E27FC236}">
                <a16:creationId xmlns:a16="http://schemas.microsoft.com/office/drawing/2014/main" id="{FC318933-BF3C-AE4B-7F57-BB569750992B}"/>
              </a:ext>
            </a:extLst>
          </p:cNvPr>
          <p:cNvSpPr txBox="1">
            <a:spLocks/>
          </p:cNvSpPr>
          <p:nvPr/>
        </p:nvSpPr>
        <p:spPr>
          <a:xfrm>
            <a:off x="10284519" y="6501914"/>
            <a:ext cx="4673242" cy="258498"/>
          </a:xfrm>
          <a:prstGeom prst="rect">
            <a:avLst/>
          </a:prstGeom>
        </p:spPr>
        <p:txBody>
          <a:bodyPr/>
          <a:lstStyle>
            <a:lvl1pPr marL="0" indent="0" algn="l" defTabSz="1219170" rtl="0" eaLnBrk="1" latinLnBrk="0" hangingPunct="1">
              <a:lnSpc>
                <a:spcPct val="90000"/>
              </a:lnSpc>
              <a:spcBef>
                <a:spcPts val="18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0" indent="0" algn="l"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en-US" sz="1800" b="1" dirty="0"/>
              <a:t>Rethink</a:t>
            </a:r>
          </a:p>
        </p:txBody>
      </p:sp>
      <p:sp>
        <p:nvSpPr>
          <p:cNvPr id="64" name="Text Placeholder 35">
            <a:extLst>
              <a:ext uri="{FF2B5EF4-FFF2-40B4-BE49-F238E27FC236}">
                <a16:creationId xmlns:a16="http://schemas.microsoft.com/office/drawing/2014/main" id="{9A081D49-B513-D75F-BB41-D8D32C03BE77}"/>
              </a:ext>
            </a:extLst>
          </p:cNvPr>
          <p:cNvSpPr txBox="1">
            <a:spLocks/>
          </p:cNvSpPr>
          <p:nvPr/>
        </p:nvSpPr>
        <p:spPr>
          <a:xfrm>
            <a:off x="12052829" y="6552777"/>
            <a:ext cx="4673241" cy="258498"/>
          </a:xfrm>
          <a:prstGeom prst="rect">
            <a:avLst/>
          </a:prstGeom>
        </p:spPr>
        <p:txBody>
          <a:bodyPr>
            <a:noAutofit/>
          </a:bodyPr>
          <a:lstStyle>
            <a:lvl1pPr marL="0" indent="0" algn="l" defTabSz="1219170" rtl="0" eaLnBrk="1" latinLnBrk="0" hangingPunct="1">
              <a:lnSpc>
                <a:spcPct val="90000"/>
              </a:lnSpc>
              <a:spcBef>
                <a:spcPts val="18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0" indent="0" algn="l"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en-US" sz="1800" b="1" dirty="0"/>
              <a:t>Refuse</a:t>
            </a:r>
          </a:p>
        </p:txBody>
      </p:sp>
      <p:sp>
        <p:nvSpPr>
          <p:cNvPr id="65" name="Text Placeholder 36">
            <a:extLst>
              <a:ext uri="{FF2B5EF4-FFF2-40B4-BE49-F238E27FC236}">
                <a16:creationId xmlns:a16="http://schemas.microsoft.com/office/drawing/2014/main" id="{346D58CF-263E-D4ED-127F-E5DD345B4366}"/>
              </a:ext>
            </a:extLst>
          </p:cNvPr>
          <p:cNvSpPr txBox="1">
            <a:spLocks/>
          </p:cNvSpPr>
          <p:nvPr/>
        </p:nvSpPr>
        <p:spPr>
          <a:xfrm>
            <a:off x="12069123" y="7875097"/>
            <a:ext cx="4673240" cy="286441"/>
          </a:xfrm>
          <a:prstGeom prst="rect">
            <a:avLst/>
          </a:prstGeom>
        </p:spPr>
        <p:txBody>
          <a:bodyPr>
            <a:noAutofit/>
          </a:bodyPr>
          <a:lstStyle>
            <a:lvl1pPr marL="0" indent="0" algn="l" defTabSz="1219170" rtl="0" eaLnBrk="1" latinLnBrk="0" hangingPunct="1">
              <a:lnSpc>
                <a:spcPct val="90000"/>
              </a:lnSpc>
              <a:spcBef>
                <a:spcPts val="18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0" indent="0" algn="l"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en-US" sz="1800" b="1" dirty="0"/>
              <a:t>Repair</a:t>
            </a:r>
          </a:p>
        </p:txBody>
      </p:sp>
      <p:sp>
        <p:nvSpPr>
          <p:cNvPr id="66" name="Text Placeholder 37">
            <a:extLst>
              <a:ext uri="{FF2B5EF4-FFF2-40B4-BE49-F238E27FC236}">
                <a16:creationId xmlns:a16="http://schemas.microsoft.com/office/drawing/2014/main" id="{13CF16B8-44F7-2CA8-9C87-373B41A73C0F}"/>
              </a:ext>
            </a:extLst>
          </p:cNvPr>
          <p:cNvSpPr txBox="1">
            <a:spLocks/>
          </p:cNvSpPr>
          <p:nvPr/>
        </p:nvSpPr>
        <p:spPr>
          <a:xfrm>
            <a:off x="10374703" y="7899765"/>
            <a:ext cx="4673240" cy="274394"/>
          </a:xfrm>
          <a:prstGeom prst="rect">
            <a:avLst/>
          </a:prstGeom>
        </p:spPr>
        <p:txBody>
          <a:bodyPr>
            <a:noAutofit/>
          </a:bodyPr>
          <a:lstStyle>
            <a:lvl1pPr marL="0" indent="0" algn="l" defTabSz="1219170" rtl="0" eaLnBrk="1" latinLnBrk="0" hangingPunct="1">
              <a:lnSpc>
                <a:spcPct val="90000"/>
              </a:lnSpc>
              <a:spcBef>
                <a:spcPts val="18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0" indent="0" algn="l"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en-US" sz="1800" b="1" dirty="0"/>
              <a:t>Reuse</a:t>
            </a:r>
          </a:p>
        </p:txBody>
      </p:sp>
      <p:sp>
        <p:nvSpPr>
          <p:cNvPr id="70" name="Text Placeholder 22">
            <a:extLst>
              <a:ext uri="{FF2B5EF4-FFF2-40B4-BE49-F238E27FC236}">
                <a16:creationId xmlns:a16="http://schemas.microsoft.com/office/drawing/2014/main" id="{4B39C7DD-C4CF-F43F-CC2B-8734651C9BD7}"/>
              </a:ext>
            </a:extLst>
          </p:cNvPr>
          <p:cNvSpPr txBox="1">
            <a:spLocks/>
          </p:cNvSpPr>
          <p:nvPr/>
        </p:nvSpPr>
        <p:spPr>
          <a:xfrm>
            <a:off x="13737927" y="6586579"/>
            <a:ext cx="4673240" cy="274455"/>
          </a:xfrm>
          <a:prstGeom prst="rect">
            <a:avLst/>
          </a:prstGeom>
        </p:spPr>
        <p:txBody>
          <a:bodyPr/>
          <a:lstStyle>
            <a:lvl1pPr marL="0" indent="0" algn="l" defTabSz="1219170" rtl="0" eaLnBrk="1" latinLnBrk="0" hangingPunct="1">
              <a:lnSpc>
                <a:spcPct val="90000"/>
              </a:lnSpc>
              <a:spcBef>
                <a:spcPts val="18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0" indent="0" algn="l"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en-US" sz="1800" b="1" dirty="0"/>
              <a:t>Reduce</a:t>
            </a:r>
          </a:p>
        </p:txBody>
      </p:sp>
      <p:sp>
        <p:nvSpPr>
          <p:cNvPr id="73" name="Text Placeholder 39">
            <a:extLst>
              <a:ext uri="{FF2B5EF4-FFF2-40B4-BE49-F238E27FC236}">
                <a16:creationId xmlns:a16="http://schemas.microsoft.com/office/drawing/2014/main" id="{85298E4F-7478-5376-0277-15B982C262DB}"/>
              </a:ext>
            </a:extLst>
          </p:cNvPr>
          <p:cNvSpPr txBox="1">
            <a:spLocks/>
          </p:cNvSpPr>
          <p:nvPr/>
        </p:nvSpPr>
        <p:spPr>
          <a:xfrm>
            <a:off x="13730958" y="7904170"/>
            <a:ext cx="4673239" cy="285635"/>
          </a:xfrm>
          <a:prstGeom prst="rect">
            <a:avLst/>
          </a:prstGeom>
        </p:spPr>
        <p:txBody>
          <a:bodyPr>
            <a:noAutofit/>
          </a:bodyPr>
          <a:lstStyle>
            <a:lvl1pPr marL="0" indent="0" algn="l" defTabSz="1219170" rtl="0" eaLnBrk="1" latinLnBrk="0" hangingPunct="1">
              <a:lnSpc>
                <a:spcPct val="90000"/>
              </a:lnSpc>
              <a:spcBef>
                <a:spcPts val="18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0" indent="0" algn="l"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en-US" sz="1800" b="1" dirty="0"/>
              <a:t>Recycle</a:t>
            </a:r>
          </a:p>
        </p:txBody>
      </p:sp>
      <p:sp>
        <p:nvSpPr>
          <p:cNvPr id="4" name="TextBox 3">
            <a:extLst>
              <a:ext uri="{FF2B5EF4-FFF2-40B4-BE49-F238E27FC236}">
                <a16:creationId xmlns:a16="http://schemas.microsoft.com/office/drawing/2014/main" id="{8047EBFC-FC1D-EA99-FD40-268D4D7AEFBA}"/>
              </a:ext>
            </a:extLst>
          </p:cNvPr>
          <p:cNvSpPr txBox="1"/>
          <p:nvPr/>
        </p:nvSpPr>
        <p:spPr>
          <a:xfrm>
            <a:off x="879875" y="2856084"/>
            <a:ext cx="4473817" cy="5586145"/>
          </a:xfrm>
          <a:prstGeom prst="rect">
            <a:avLst/>
          </a:prstGeom>
          <a:noFill/>
        </p:spPr>
        <p:txBody>
          <a:bodyPr wrap="square">
            <a:spAutoFit/>
          </a:bodyPr>
          <a:lstStyle/>
          <a:p>
            <a:pPr lvl="0">
              <a:lnSpc>
                <a:spcPct val="100000"/>
              </a:lnSpc>
              <a:spcBef>
                <a:spcPts val="0"/>
              </a:spcBef>
              <a:spcAft>
                <a:spcPts val="600"/>
              </a:spcAft>
              <a:buSzPts val="1200"/>
            </a:pPr>
            <a:r>
              <a:rPr lang="en-GB" b="1" dirty="0">
                <a:latin typeface="Arial" panose="020B0604020202020204" pitchFamily="34" charset="0"/>
                <a:cs typeface="Arial" panose="020B0604020202020204" pitchFamily="34" charset="0"/>
              </a:rPr>
              <a:t>Materials</a:t>
            </a:r>
          </a:p>
          <a:p>
            <a:pPr lvl="0">
              <a:lnSpc>
                <a:spcPct val="100000"/>
              </a:lnSpc>
              <a:spcBef>
                <a:spcPts val="0"/>
              </a:spcBef>
            </a:pPr>
            <a:r>
              <a:rPr lang="en-GB" dirty="0">
                <a:latin typeface="Arial" panose="020B0604020202020204" pitchFamily="34" charset="0"/>
                <a:cs typeface="Arial" panose="020B0604020202020204" pitchFamily="34" charset="0"/>
              </a:rPr>
              <a:t>ABS or carbon fibre frame</a:t>
            </a:r>
          </a:p>
          <a:p>
            <a:pPr lvl="0">
              <a:lnSpc>
                <a:spcPct val="100000"/>
              </a:lnSpc>
              <a:spcBef>
                <a:spcPts val="0"/>
              </a:spcBef>
            </a:pPr>
            <a:r>
              <a:rPr lang="en-GB" dirty="0">
                <a:latin typeface="Arial" panose="020B0604020202020204" pitchFamily="34" charset="0"/>
                <a:cs typeface="Arial" panose="020B0604020202020204" pitchFamily="34" charset="0"/>
              </a:rPr>
              <a:t>Silicone fingertips</a:t>
            </a:r>
          </a:p>
          <a:p>
            <a:pPr lvl="0">
              <a:lnSpc>
                <a:spcPct val="100000"/>
              </a:lnSpc>
              <a:spcBef>
                <a:spcPts val="0"/>
              </a:spcBef>
            </a:pPr>
            <a:r>
              <a:rPr lang="en-GB" dirty="0">
                <a:latin typeface="Arial" panose="020B0604020202020204" pitchFamily="34" charset="0"/>
                <a:cs typeface="Arial" panose="020B0604020202020204" pitchFamily="34" charset="0"/>
              </a:rPr>
              <a:t>Aluminium or titanium joints</a:t>
            </a:r>
          </a:p>
          <a:p>
            <a:pPr lvl="0">
              <a:lnSpc>
                <a:spcPct val="100000"/>
              </a:lnSpc>
              <a:spcBef>
                <a:spcPts val="0"/>
              </a:spcBef>
            </a:pPr>
            <a:r>
              <a:rPr lang="en-GB" dirty="0">
                <a:latin typeface="Arial" panose="020B0604020202020204" pitchFamily="34" charset="0"/>
                <a:cs typeface="Arial" panose="020B0604020202020204" pitchFamily="34" charset="0"/>
              </a:rPr>
              <a:t>Flexible polymer PCBs</a:t>
            </a:r>
          </a:p>
          <a:p>
            <a:pPr lvl="0">
              <a:lnSpc>
                <a:spcPct val="100000"/>
              </a:lnSpc>
              <a:spcBef>
                <a:spcPts val="0"/>
              </a:spcBef>
            </a:pPr>
            <a:endParaRPr lang="en-GB" dirty="0">
              <a:latin typeface="Arial" panose="020B0604020202020204" pitchFamily="34" charset="0"/>
              <a:cs typeface="Arial" panose="020B0604020202020204" pitchFamily="34" charset="0"/>
            </a:endParaRPr>
          </a:p>
          <a:p>
            <a:pPr lvl="0">
              <a:lnSpc>
                <a:spcPct val="100000"/>
              </a:lnSpc>
              <a:spcBef>
                <a:spcPts val="0"/>
              </a:spcBef>
              <a:spcAft>
                <a:spcPts val="600"/>
              </a:spcAft>
              <a:buSzPts val="1200"/>
            </a:pPr>
            <a:r>
              <a:rPr lang="en-GB" sz="1800" b="1" dirty="0">
                <a:latin typeface="Arial" panose="020B0604020202020204" pitchFamily="34" charset="0"/>
                <a:cs typeface="Arial" panose="020B0604020202020204" pitchFamily="34" charset="0"/>
              </a:rPr>
              <a:t>Processes</a:t>
            </a:r>
          </a:p>
          <a:p>
            <a:pPr lvl="0"/>
            <a:r>
              <a:rPr lang="en-GB" dirty="0">
                <a:latin typeface="Arial" panose="020B0604020202020204" pitchFamily="34" charset="0"/>
                <a:cs typeface="Arial" panose="020B0604020202020204" pitchFamily="34" charset="0"/>
              </a:rPr>
              <a:t>3D printing</a:t>
            </a:r>
          </a:p>
          <a:p>
            <a:pPr lvl="0"/>
            <a:r>
              <a:rPr lang="en-GB" dirty="0">
                <a:latin typeface="Arial" panose="020B0604020202020204" pitchFamily="34" charset="0"/>
                <a:cs typeface="Arial" panose="020B0604020202020204" pitchFamily="34" charset="0"/>
              </a:rPr>
              <a:t>Carbon fibre forming</a:t>
            </a:r>
          </a:p>
          <a:p>
            <a:pPr lvl="0"/>
            <a:r>
              <a:rPr lang="en-GB" dirty="0">
                <a:latin typeface="Arial" panose="020B0604020202020204" pitchFamily="34" charset="0"/>
                <a:cs typeface="Arial" panose="020B0604020202020204" pitchFamily="34" charset="0"/>
              </a:rPr>
              <a:t>CNC milling or additive manufacturing</a:t>
            </a:r>
          </a:p>
          <a:p>
            <a:pPr lvl="0"/>
            <a:endParaRPr lang="en-GB" dirty="0">
              <a:latin typeface="Arial" panose="020B0604020202020204" pitchFamily="34" charset="0"/>
              <a:cs typeface="Arial" panose="020B0604020202020204" pitchFamily="34" charset="0"/>
            </a:endParaRPr>
          </a:p>
          <a:p>
            <a:pPr lvl="0">
              <a:lnSpc>
                <a:spcPct val="100000"/>
              </a:lnSpc>
              <a:spcBef>
                <a:spcPts val="0"/>
              </a:spcBef>
              <a:spcAft>
                <a:spcPts val="600"/>
              </a:spcAft>
              <a:buSzPts val="1200"/>
            </a:pPr>
            <a:r>
              <a:rPr lang="en-GB" b="1" dirty="0">
                <a:latin typeface="Arial" panose="020B0604020202020204" pitchFamily="34" charset="0"/>
                <a:cs typeface="Arial" panose="020B0604020202020204" pitchFamily="34" charset="0"/>
              </a:rPr>
              <a:t>Emerging technologies</a:t>
            </a:r>
          </a:p>
          <a:p>
            <a:pPr lvl="0"/>
            <a:r>
              <a:rPr lang="en-GB" dirty="0">
                <a:solidFill>
                  <a:schemeClr val="dk1"/>
                </a:solidFill>
                <a:latin typeface="Arial" panose="020B0604020202020204" pitchFamily="34" charset="0"/>
                <a:cs typeface="Arial" panose="020B0604020202020204" pitchFamily="34" charset="0"/>
              </a:rPr>
              <a:t>AR design visualisation</a:t>
            </a:r>
          </a:p>
          <a:p>
            <a:pPr lvl="0"/>
            <a:r>
              <a:rPr lang="en-GB" dirty="0">
                <a:latin typeface="Arial" panose="020B0604020202020204" pitchFamily="34" charset="0"/>
                <a:cs typeface="Arial" panose="020B0604020202020204" pitchFamily="34" charset="0"/>
              </a:rPr>
              <a:t>3D printing</a:t>
            </a:r>
          </a:p>
          <a:p>
            <a:pPr lvl="0"/>
            <a:r>
              <a:rPr lang="en-GB" dirty="0">
                <a:latin typeface="Arial" panose="020B0604020202020204" pitchFamily="34" charset="0"/>
                <a:cs typeface="Arial" panose="020B0604020202020204" pitchFamily="34" charset="0"/>
              </a:rPr>
              <a:t>Additive manufacturing</a:t>
            </a:r>
          </a:p>
          <a:p>
            <a:pPr lvl="0"/>
            <a:r>
              <a:rPr lang="en-GB" dirty="0">
                <a:latin typeface="Arial" panose="020B0604020202020204" pitchFamily="34" charset="0"/>
                <a:cs typeface="Arial" panose="020B0604020202020204" pitchFamily="34" charset="0"/>
              </a:rPr>
              <a:t>IoT device control</a:t>
            </a:r>
          </a:p>
          <a:p>
            <a:pPr lvl="0"/>
            <a:endParaRPr lang="en-GB" dirty="0">
              <a:latin typeface="Arial" panose="020B0604020202020204" pitchFamily="34" charset="0"/>
              <a:cs typeface="Arial" panose="020B0604020202020204" pitchFamily="34" charset="0"/>
            </a:endParaRPr>
          </a:p>
          <a:p>
            <a:pPr lvl="0">
              <a:lnSpc>
                <a:spcPct val="100000"/>
              </a:lnSpc>
              <a:spcBef>
                <a:spcPts val="0"/>
              </a:spcBef>
            </a:pPr>
            <a:endParaRPr lang="en-GB" sz="1800" dirty="0">
              <a:latin typeface="Arial" panose="020B0604020202020204" pitchFamily="34" charset="0"/>
              <a:cs typeface="Arial" panose="020B0604020202020204" pitchFamily="34" charset="0"/>
            </a:endParaRPr>
          </a:p>
          <a:p>
            <a:pPr lvl="0">
              <a:lnSpc>
                <a:spcPct val="100000"/>
              </a:lnSpc>
              <a:spcBef>
                <a:spcPts val="0"/>
              </a:spcBef>
              <a:spcAft>
                <a:spcPts val="600"/>
              </a:spcAft>
              <a:buSzPts val="1200"/>
            </a:pPr>
            <a:endParaRPr lang="en-GB" dirty="0">
              <a:latin typeface="Arial" panose="020B0604020202020204" pitchFamily="34" charset="0"/>
              <a:cs typeface="Arial" panose="020B0604020202020204" pitchFamily="34" charset="0"/>
            </a:endParaRPr>
          </a:p>
        </p:txBody>
      </p:sp>
      <p:sp>
        <p:nvSpPr>
          <p:cNvPr id="3" name="Slide Number Placeholder 5">
            <a:extLst>
              <a:ext uri="{FF2B5EF4-FFF2-40B4-BE49-F238E27FC236}">
                <a16:creationId xmlns:a16="http://schemas.microsoft.com/office/drawing/2014/main" id="{1D0A2D5B-7832-2B31-8B1C-5DABF5B19D91}"/>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tx1"/>
                </a:solidFill>
              </a:rPr>
              <a:pPr algn="r"/>
              <a:t>11</a:t>
            </a:fld>
            <a:endParaRPr lang="en-US" b="0" dirty="0">
              <a:solidFill>
                <a:schemeClr val="tx1"/>
              </a:solidFill>
            </a:endParaRPr>
          </a:p>
        </p:txBody>
      </p:sp>
      <p:sp>
        <p:nvSpPr>
          <p:cNvPr id="7" name="Footer Placeholder 3">
            <a:extLst>
              <a:ext uri="{FF2B5EF4-FFF2-40B4-BE49-F238E27FC236}">
                <a16:creationId xmlns:a16="http://schemas.microsoft.com/office/drawing/2014/main" id="{ECD5C3AC-02DC-04A5-E938-FCA24F771551}"/>
              </a:ext>
            </a:extLst>
          </p:cNvPr>
          <p:cNvSpPr txBox="1">
            <a:spLocks/>
          </p:cNvSpPr>
          <p:nvPr/>
        </p:nvSpPr>
        <p:spPr>
          <a:xfrm>
            <a:off x="9668366" y="757747"/>
            <a:ext cx="6161809"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dirty="0"/>
              <a:t>2. Innovation and change</a:t>
            </a:r>
            <a:endParaRPr lang="en-US" dirty="0">
              <a:solidFill>
                <a:schemeClr val="bg1"/>
              </a:solidFill>
            </a:endParaRPr>
          </a:p>
        </p:txBody>
      </p:sp>
    </p:spTree>
    <p:extLst>
      <p:ext uri="{BB962C8B-B14F-4D97-AF65-F5344CB8AC3E}">
        <p14:creationId xmlns:p14="http://schemas.microsoft.com/office/powerpoint/2010/main" val="19750244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CAEAC8EA-60E8-11F7-8A00-0A2697F87BA7}"/>
              </a:ext>
            </a:extLst>
          </p:cNvPr>
          <p:cNvGrpSpPr/>
          <p:nvPr/>
        </p:nvGrpSpPr>
        <p:grpSpPr>
          <a:xfrm>
            <a:off x="9855000" y="2533630"/>
            <a:ext cx="4765700" cy="4645557"/>
            <a:chOff x="2781711" y="5279433"/>
            <a:chExt cx="3495167" cy="3407054"/>
          </a:xfrm>
        </p:grpSpPr>
        <p:pic>
          <p:nvPicPr>
            <p:cNvPr id="20" name="Picture 19">
              <a:extLst>
                <a:ext uri="{FF2B5EF4-FFF2-40B4-BE49-F238E27FC236}">
                  <a16:creationId xmlns:a16="http://schemas.microsoft.com/office/drawing/2014/main" id="{DCFE4EA5-EBE7-F08B-0F76-1AE2AB65DB62}"/>
                </a:ext>
              </a:extLst>
            </p:cNvPr>
            <p:cNvPicPr>
              <a:picLocks noChangeAspect="1"/>
            </p:cNvPicPr>
            <p:nvPr/>
          </p:nvPicPr>
          <p:blipFill>
            <a:blip r:embed="rId3"/>
            <a:stretch>
              <a:fillRect/>
            </a:stretch>
          </p:blipFill>
          <p:spPr>
            <a:xfrm>
              <a:off x="2781711" y="5279433"/>
              <a:ext cx="3495167" cy="3407054"/>
            </a:xfrm>
            <a:prstGeom prst="rect">
              <a:avLst/>
            </a:prstGeom>
          </p:spPr>
        </p:pic>
        <p:sp>
          <p:nvSpPr>
            <p:cNvPr id="21" name="TextBox 20">
              <a:extLst>
                <a:ext uri="{FF2B5EF4-FFF2-40B4-BE49-F238E27FC236}">
                  <a16:creationId xmlns:a16="http://schemas.microsoft.com/office/drawing/2014/main" id="{3D7DB584-B312-200F-0CB1-F4B7925A4190}"/>
                </a:ext>
              </a:extLst>
            </p:cNvPr>
            <p:cNvSpPr txBox="1"/>
            <p:nvPr/>
          </p:nvSpPr>
          <p:spPr>
            <a:xfrm>
              <a:off x="2781711" y="6400236"/>
              <a:ext cx="2999022" cy="400110"/>
            </a:xfrm>
            <a:prstGeom prst="rect">
              <a:avLst/>
            </a:prstGeom>
            <a:noFill/>
          </p:spPr>
          <p:txBody>
            <a:bodyPr wrap="square" rtlCol="0">
              <a:spAutoFit/>
            </a:bodyPr>
            <a:lstStyle/>
            <a:p>
              <a:pPr marL="139700" lvl="0" algn="ctr">
                <a:buSzPts val="1400"/>
              </a:pPr>
              <a:endParaRPr lang="en-GB" sz="2000" dirty="0">
                <a:latin typeface="Arial" panose="020B0604020202020204" pitchFamily="34" charset="0"/>
                <a:cs typeface="Arial" panose="020B0604020202020204" pitchFamily="34" charset="0"/>
              </a:endParaRPr>
            </a:p>
          </p:txBody>
        </p:sp>
      </p:grpSp>
      <p:sp>
        <p:nvSpPr>
          <p:cNvPr id="23" name="Title 5">
            <a:extLst>
              <a:ext uri="{FF2B5EF4-FFF2-40B4-BE49-F238E27FC236}">
                <a16:creationId xmlns:a16="http://schemas.microsoft.com/office/drawing/2014/main" id="{57566AF7-4861-32BC-F637-816E71483602}"/>
              </a:ext>
            </a:extLst>
          </p:cNvPr>
          <p:cNvSpPr>
            <a:spLocks noGrp="1"/>
          </p:cNvSpPr>
          <p:nvPr>
            <p:ph type="title"/>
          </p:nvPr>
        </p:nvSpPr>
        <p:spPr>
          <a:xfrm>
            <a:off x="421481" y="1409661"/>
            <a:ext cx="8128000" cy="1506537"/>
          </a:xfrm>
        </p:spPr>
        <p:txBody>
          <a:bodyPr/>
          <a:lstStyle/>
          <a:p>
            <a:r>
              <a:rPr lang="en-GB" dirty="0"/>
              <a:t>Emerging technologies </a:t>
            </a:r>
            <a:br>
              <a:rPr lang="en-GB" dirty="0"/>
            </a:br>
            <a:r>
              <a:rPr lang="en-GB" dirty="0"/>
              <a:t>and sustainability</a:t>
            </a:r>
            <a:endParaRPr lang="en-US" dirty="0"/>
          </a:p>
        </p:txBody>
      </p:sp>
      <p:sp>
        <p:nvSpPr>
          <p:cNvPr id="24" name="Content Placeholder 6">
            <a:extLst>
              <a:ext uri="{FF2B5EF4-FFF2-40B4-BE49-F238E27FC236}">
                <a16:creationId xmlns:a16="http://schemas.microsoft.com/office/drawing/2014/main" id="{7499917E-14CD-9699-553F-E28EF0933A82}"/>
              </a:ext>
            </a:extLst>
          </p:cNvPr>
          <p:cNvSpPr>
            <a:spLocks noGrp="1"/>
          </p:cNvSpPr>
          <p:nvPr>
            <p:ph idx="4294967295"/>
          </p:nvPr>
        </p:nvSpPr>
        <p:spPr>
          <a:xfrm>
            <a:off x="421481" y="2897434"/>
            <a:ext cx="8970963" cy="3917950"/>
          </a:xfrm>
        </p:spPr>
        <p:txBody>
          <a:bodyPr/>
          <a:lstStyle/>
          <a:p>
            <a:pPr lvl="0">
              <a:spcBef>
                <a:spcPts val="0"/>
              </a:spcBef>
            </a:pPr>
            <a:r>
              <a:rPr lang="en-GB" sz="2000" dirty="0"/>
              <a:t>Innovations create change.</a:t>
            </a:r>
          </a:p>
          <a:p>
            <a:pPr lvl="0">
              <a:spcBef>
                <a:spcPts val="0"/>
              </a:spcBef>
            </a:pPr>
            <a:endParaRPr lang="en-GB" sz="2000" dirty="0"/>
          </a:p>
          <a:p>
            <a:pPr lvl="0">
              <a:spcBef>
                <a:spcPts val="0"/>
              </a:spcBef>
            </a:pPr>
            <a:r>
              <a:rPr lang="en-GB" sz="2000" dirty="0"/>
              <a:t>Their impacts spread out to affect the economy, society and the environment.</a:t>
            </a:r>
          </a:p>
          <a:p>
            <a:pPr lvl="0">
              <a:spcBef>
                <a:spcPts val="0"/>
              </a:spcBef>
            </a:pPr>
            <a:endParaRPr lang="en-GB" sz="2000" dirty="0"/>
          </a:p>
          <a:p>
            <a:pPr lvl="0">
              <a:spcBef>
                <a:spcPts val="0"/>
              </a:spcBef>
            </a:pPr>
            <a:r>
              <a:rPr lang="en-GB" sz="20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8"/>
                  </a:ext>
                </a:extLst>
              </a:rPr>
              <a:t>For example, 6-axis robot arms</a:t>
            </a:r>
            <a:r>
              <a:rPr lang="en-GB" sz="2000" dirty="0"/>
              <a:t> have transformed manufacturing.</a:t>
            </a:r>
          </a:p>
        </p:txBody>
      </p:sp>
      <p:pic>
        <p:nvPicPr>
          <p:cNvPr id="12" name="Picture 11">
            <a:extLst>
              <a:ext uri="{FF2B5EF4-FFF2-40B4-BE49-F238E27FC236}">
                <a16:creationId xmlns:a16="http://schemas.microsoft.com/office/drawing/2014/main" id="{F945DE41-D478-7A84-9B16-632F9C22F862}"/>
              </a:ext>
            </a:extLst>
          </p:cNvPr>
          <p:cNvPicPr>
            <a:picLocks noChangeAspect="1"/>
          </p:cNvPicPr>
          <p:nvPr/>
        </p:nvPicPr>
        <p:blipFill>
          <a:blip r:embed="rId4"/>
          <a:stretch>
            <a:fillRect/>
          </a:stretch>
        </p:blipFill>
        <p:spPr>
          <a:xfrm>
            <a:off x="10660017" y="3406296"/>
            <a:ext cx="3155665" cy="3155665"/>
          </a:xfrm>
          <a:prstGeom prst="rect">
            <a:avLst/>
          </a:prstGeom>
        </p:spPr>
      </p:pic>
      <p:sp>
        <p:nvSpPr>
          <p:cNvPr id="4" name="Content Placeholder 11">
            <a:extLst>
              <a:ext uri="{FF2B5EF4-FFF2-40B4-BE49-F238E27FC236}">
                <a16:creationId xmlns:a16="http://schemas.microsoft.com/office/drawing/2014/main" id="{9B3A0F57-3218-F443-00C9-2875BE2EA7FF}"/>
              </a:ext>
            </a:extLst>
          </p:cNvPr>
          <p:cNvSpPr txBox="1">
            <a:spLocks/>
          </p:cNvSpPr>
          <p:nvPr/>
        </p:nvSpPr>
        <p:spPr>
          <a:xfrm>
            <a:off x="516736" y="5388658"/>
            <a:ext cx="8128001" cy="1506537"/>
          </a:xfrm>
          <a:prstGeom prst="rect">
            <a:avLst/>
          </a:prstGeom>
          <a:ln w="28575">
            <a:gradFill flip="none" rotWithShape="1">
              <a:gsLst>
                <a:gs pos="20000">
                  <a:srgbClr val="3DB876"/>
                </a:gs>
                <a:gs pos="100000">
                  <a:srgbClr val="24D6D1"/>
                </a:gs>
              </a:gsLst>
              <a:lin ang="18900000" scaled="1"/>
              <a:tileRect/>
            </a:gradFill>
          </a:ln>
        </p:spPr>
        <p:txBody>
          <a:bodyPr vert="horz" lIns="288000" tIns="288000" rIns="288000" bIns="288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425450" indent="-285750">
              <a:buSzPct val="70000"/>
              <a:buFont typeface="Arial" panose="020B0604020202020204" pitchFamily="34" charset="0"/>
              <a:buChar char="•"/>
            </a:pPr>
            <a:r>
              <a:rPr lang="en-GB" sz="1800" dirty="0"/>
              <a:t>How do you think robot arms have affected the economy,               society and the environment?</a:t>
            </a:r>
          </a:p>
          <a:p>
            <a:pPr marL="425450" lvl="0" indent="-285750">
              <a:buSzPct val="70000"/>
              <a:buFont typeface="Arial" panose="020B0604020202020204" pitchFamily="34" charset="0"/>
              <a:buChar char="•"/>
            </a:pPr>
            <a:r>
              <a:rPr lang="en-GB" sz="1800" dirty="0"/>
              <a:t>Identify one positive and one negative possible impact on each.</a:t>
            </a:r>
          </a:p>
          <a:p>
            <a:pPr marL="425450" lvl="0" indent="-285750">
              <a:buSzPct val="70000"/>
              <a:buFont typeface="Arial" panose="020B0604020202020204" pitchFamily="34" charset="0"/>
              <a:buChar char="•"/>
            </a:pPr>
            <a:endParaRPr lang="en-GB" sz="1800" dirty="0"/>
          </a:p>
          <a:p>
            <a:pPr marL="425450" lvl="0" indent="-285750">
              <a:spcBef>
                <a:spcPts val="0"/>
              </a:spcBef>
              <a:buSzPct val="70000"/>
              <a:buFont typeface="Arial" panose="020B0604020202020204" pitchFamily="34" charset="0"/>
              <a:buChar char="•"/>
            </a:pPr>
            <a:endParaRPr lang="en-GB" sz="1800" dirty="0"/>
          </a:p>
        </p:txBody>
      </p:sp>
      <p:pic>
        <p:nvPicPr>
          <p:cNvPr id="6" name="Content Placeholder 16">
            <a:extLst>
              <a:ext uri="{FF2B5EF4-FFF2-40B4-BE49-F238E27FC236}">
                <a16:creationId xmlns:a16="http://schemas.microsoft.com/office/drawing/2014/main" id="{D90BFFB4-848B-8CB1-A553-5B0AC32C3FD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24704" t="-20632" r="-24704" b="-19577"/>
          <a:stretch/>
        </p:blipFill>
        <p:spPr>
          <a:xfrm>
            <a:off x="7205735" y="4790031"/>
            <a:ext cx="973859" cy="944346"/>
          </a:xfrm>
          <a:prstGeom prst="heptagon">
            <a:avLst/>
          </a:prstGeom>
          <a:solidFill>
            <a:srgbClr val="ECECED"/>
          </a:solidFill>
          <a:ln w="28575">
            <a:solidFill>
              <a:srgbClr val="24D6D1"/>
            </a:solidFill>
          </a:ln>
        </p:spPr>
      </p:pic>
      <p:sp>
        <p:nvSpPr>
          <p:cNvPr id="2" name="Slide Number Placeholder 5">
            <a:extLst>
              <a:ext uri="{FF2B5EF4-FFF2-40B4-BE49-F238E27FC236}">
                <a16:creationId xmlns:a16="http://schemas.microsoft.com/office/drawing/2014/main" id="{3B129126-5873-4577-560B-0A7CA581A3A7}"/>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tx1"/>
                </a:solidFill>
              </a:rPr>
              <a:pPr algn="r"/>
              <a:t>12</a:t>
            </a:fld>
            <a:endParaRPr lang="en-US" b="0" dirty="0">
              <a:solidFill>
                <a:schemeClr val="tx1"/>
              </a:solidFill>
            </a:endParaRPr>
          </a:p>
        </p:txBody>
      </p:sp>
      <p:sp>
        <p:nvSpPr>
          <p:cNvPr id="5" name="Footer Placeholder 3">
            <a:extLst>
              <a:ext uri="{FF2B5EF4-FFF2-40B4-BE49-F238E27FC236}">
                <a16:creationId xmlns:a16="http://schemas.microsoft.com/office/drawing/2014/main" id="{80B33D4E-23B7-E422-5D3B-52985AC01C8E}"/>
              </a:ext>
            </a:extLst>
          </p:cNvPr>
          <p:cNvSpPr txBox="1">
            <a:spLocks/>
          </p:cNvSpPr>
          <p:nvPr/>
        </p:nvSpPr>
        <p:spPr>
          <a:xfrm>
            <a:off x="9668366" y="757747"/>
            <a:ext cx="6161809"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dirty="0"/>
              <a:t>2. Innovation and change</a:t>
            </a:r>
            <a:endParaRPr lang="en-US" dirty="0">
              <a:solidFill>
                <a:schemeClr val="bg1"/>
              </a:solidFill>
            </a:endParaRPr>
          </a:p>
        </p:txBody>
      </p:sp>
    </p:spTree>
    <p:extLst>
      <p:ext uri="{BB962C8B-B14F-4D97-AF65-F5344CB8AC3E}">
        <p14:creationId xmlns:p14="http://schemas.microsoft.com/office/powerpoint/2010/main" val="39094177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69FECF7-868A-A649-339A-072D864A0750}"/>
              </a:ext>
            </a:extLst>
          </p:cNvPr>
          <p:cNvPicPr>
            <a:picLocks noChangeAspect="1"/>
          </p:cNvPicPr>
          <p:nvPr/>
        </p:nvPicPr>
        <p:blipFill>
          <a:blip r:embed="rId3"/>
          <a:stretch>
            <a:fillRect/>
          </a:stretch>
        </p:blipFill>
        <p:spPr>
          <a:xfrm>
            <a:off x="534936" y="2931597"/>
            <a:ext cx="8727745" cy="2601210"/>
          </a:xfrm>
          <a:prstGeom prst="rect">
            <a:avLst/>
          </a:prstGeom>
        </p:spPr>
      </p:pic>
      <p:sp>
        <p:nvSpPr>
          <p:cNvPr id="3" name="Title 2">
            <a:extLst>
              <a:ext uri="{FF2B5EF4-FFF2-40B4-BE49-F238E27FC236}">
                <a16:creationId xmlns:a16="http://schemas.microsoft.com/office/drawing/2014/main" id="{BB31CA0B-BFA8-CD47-E02A-D1D3AEA50431}"/>
              </a:ext>
            </a:extLst>
          </p:cNvPr>
          <p:cNvSpPr>
            <a:spLocks noGrp="1"/>
          </p:cNvSpPr>
          <p:nvPr>
            <p:ph type="title"/>
          </p:nvPr>
        </p:nvSpPr>
        <p:spPr/>
        <p:txBody>
          <a:bodyPr/>
          <a:lstStyle/>
          <a:p>
            <a:r>
              <a:rPr lang="en-GB" dirty="0"/>
              <a:t>Emerging technologies </a:t>
            </a:r>
            <a:br>
              <a:rPr lang="en-GB" dirty="0"/>
            </a:br>
            <a:r>
              <a:rPr lang="en-GB" dirty="0"/>
              <a:t>and sustainability</a:t>
            </a:r>
            <a:endParaRPr lang="en-US" dirty="0"/>
          </a:p>
        </p:txBody>
      </p:sp>
      <p:pic>
        <p:nvPicPr>
          <p:cNvPr id="7" name="Picture 6">
            <a:extLst>
              <a:ext uri="{FF2B5EF4-FFF2-40B4-BE49-F238E27FC236}">
                <a16:creationId xmlns:a16="http://schemas.microsoft.com/office/drawing/2014/main" id="{D345BA1E-F6C4-8803-FF70-3D375DB36C7C}"/>
              </a:ext>
            </a:extLst>
          </p:cNvPr>
          <p:cNvPicPr>
            <a:picLocks noChangeAspect="1"/>
          </p:cNvPicPr>
          <p:nvPr/>
        </p:nvPicPr>
        <p:blipFill>
          <a:blip r:embed="rId4"/>
          <a:stretch>
            <a:fillRect/>
          </a:stretch>
        </p:blipFill>
        <p:spPr>
          <a:xfrm>
            <a:off x="3437989" y="235491"/>
            <a:ext cx="955527" cy="931639"/>
          </a:xfrm>
          <a:prstGeom prst="rect">
            <a:avLst/>
          </a:prstGeom>
        </p:spPr>
      </p:pic>
      <p:sp>
        <p:nvSpPr>
          <p:cNvPr id="8" name="Content Placeholder 11">
            <a:extLst>
              <a:ext uri="{FF2B5EF4-FFF2-40B4-BE49-F238E27FC236}">
                <a16:creationId xmlns:a16="http://schemas.microsoft.com/office/drawing/2014/main" id="{28F7C66B-A751-9C02-4271-046E134F4932}"/>
              </a:ext>
            </a:extLst>
          </p:cNvPr>
          <p:cNvSpPr txBox="1">
            <a:spLocks/>
          </p:cNvSpPr>
          <p:nvPr/>
        </p:nvSpPr>
        <p:spPr>
          <a:xfrm>
            <a:off x="534936" y="6272326"/>
            <a:ext cx="9770599" cy="2570809"/>
          </a:xfrm>
          <a:prstGeom prst="rect">
            <a:avLst/>
          </a:prstGeom>
          <a:ln w="28575">
            <a:gradFill flip="none" rotWithShape="1">
              <a:gsLst>
                <a:gs pos="20000">
                  <a:srgbClr val="3DB876"/>
                </a:gs>
                <a:gs pos="100000">
                  <a:srgbClr val="24D6D1"/>
                </a:gs>
              </a:gsLst>
              <a:lin ang="18900000" scaled="1"/>
              <a:tileRect/>
            </a:gradFill>
          </a:ln>
        </p:spPr>
        <p:txBody>
          <a:bodyPr vert="horz" lIns="288000" tIns="288000" rIns="288000" bIns="288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360000" lvl="0" indent="-323532">
              <a:spcBef>
                <a:spcPts val="0"/>
              </a:spcBef>
              <a:buClr>
                <a:schemeClr val="dk1"/>
              </a:buClr>
              <a:buSzPct val="70000"/>
              <a:buFont typeface="Arial" panose="020B0604020202020204" pitchFamily="34" charset="0"/>
              <a:buChar char="•"/>
            </a:pPr>
            <a:r>
              <a:rPr lang="en-GB" sz="1800" dirty="0">
                <a:solidFill>
                  <a:schemeClr val="dk1"/>
                </a:solidFill>
              </a:rPr>
              <a:t>Choose one emerging technology and identify some possible positive and </a:t>
            </a:r>
            <a:br>
              <a:rPr lang="en-GB" sz="1800" dirty="0">
                <a:solidFill>
                  <a:schemeClr val="dk1"/>
                </a:solidFill>
              </a:rPr>
            </a:br>
            <a:r>
              <a:rPr lang="en-GB" sz="1800" dirty="0">
                <a:solidFill>
                  <a:schemeClr val="dk1"/>
                </a:solidFill>
              </a:rPr>
              <a:t>negative impacts on the economy, society and environment.</a:t>
            </a:r>
          </a:p>
          <a:p>
            <a:pPr marL="360000" lvl="0" indent="-323532">
              <a:spcBef>
                <a:spcPts val="0"/>
              </a:spcBef>
              <a:buClr>
                <a:schemeClr val="dk1"/>
              </a:buClr>
              <a:buSzPct val="70000"/>
              <a:buFont typeface="Arial" panose="020B0604020202020204" pitchFamily="34" charset="0"/>
              <a:buChar char="•"/>
            </a:pPr>
            <a:endParaRPr lang="en-GB" sz="1800" dirty="0">
              <a:solidFill>
                <a:schemeClr val="dk1"/>
              </a:solidFill>
            </a:endParaRPr>
          </a:p>
          <a:p>
            <a:pPr marL="360000" lvl="0" indent="-323532">
              <a:spcBef>
                <a:spcPts val="0"/>
              </a:spcBef>
              <a:buClr>
                <a:schemeClr val="dk1"/>
              </a:buClr>
              <a:buSzPct val="70000"/>
              <a:buFont typeface="Arial" panose="020B0604020202020204" pitchFamily="34" charset="0"/>
              <a:buChar char="•"/>
            </a:pPr>
            <a:r>
              <a:rPr lang="en-GB" sz="1800" dirty="0">
                <a:solidFill>
                  <a:schemeClr val="dk1"/>
                </a:solidFill>
              </a:rPr>
              <a:t>Based on your </a:t>
            </a:r>
            <a:r>
              <a:rPr lang="en-GB" sz="1800" dirty="0">
                <a:solidFill>
                  <a:schemeClr val="dk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9"/>
                  </a:ext>
                </a:extLst>
              </a:rPr>
              <a:t>ideas</a:t>
            </a:r>
            <a:r>
              <a:rPr lang="en-GB" sz="1800" dirty="0">
                <a:solidFill>
                  <a:schemeClr val="dk1"/>
                </a:solidFill>
              </a:rPr>
              <a:t>, identify some principles or guidelines that might ensure this technology has a net positive impact on sustainability.</a:t>
            </a:r>
          </a:p>
          <a:p>
            <a:pPr marL="360000" lvl="0" indent="-323532">
              <a:spcBef>
                <a:spcPts val="0"/>
              </a:spcBef>
              <a:buClr>
                <a:schemeClr val="dk1"/>
              </a:buClr>
              <a:buSzPct val="70000"/>
              <a:buFont typeface="Arial" panose="020B0604020202020204" pitchFamily="34" charset="0"/>
              <a:buChar char="•"/>
            </a:pPr>
            <a:endParaRPr lang="en-GB" sz="1800" dirty="0">
              <a:solidFill>
                <a:schemeClr val="dk1"/>
              </a:solidFill>
            </a:endParaRPr>
          </a:p>
          <a:p>
            <a:pPr marL="360000" lvl="0" indent="-323532">
              <a:spcBef>
                <a:spcPts val="0"/>
              </a:spcBef>
              <a:buClr>
                <a:schemeClr val="dk1"/>
              </a:buClr>
              <a:buSzPct val="70000"/>
              <a:buFont typeface="Arial" panose="020B0604020202020204" pitchFamily="34" charset="0"/>
              <a:buChar char="•"/>
            </a:pPr>
            <a:r>
              <a:rPr lang="en-GB" sz="1800" dirty="0">
                <a:solidFill>
                  <a:schemeClr val="dk1"/>
                </a:solidFill>
              </a:rPr>
              <a:t>Because of this, do you think engineers have a duty to consider what value they </a:t>
            </a:r>
            <a:br>
              <a:rPr lang="en-GB" sz="1800" dirty="0">
                <a:solidFill>
                  <a:schemeClr val="dk1"/>
                </a:solidFill>
              </a:rPr>
            </a:br>
            <a:r>
              <a:rPr lang="en-GB" sz="1800" dirty="0">
                <a:solidFill>
                  <a:schemeClr val="dk1"/>
                </a:solidFill>
              </a:rPr>
              <a:t>create and the ethics of their innovations?</a:t>
            </a:r>
          </a:p>
          <a:p>
            <a:pPr marL="645750" lvl="0" indent="-285750">
              <a:spcBef>
                <a:spcPts val="0"/>
              </a:spcBef>
              <a:buSzPct val="70000"/>
              <a:buFont typeface="Arial" panose="020B0604020202020204" pitchFamily="34" charset="0"/>
              <a:buChar char="•"/>
            </a:pPr>
            <a:endParaRPr lang="en-GB" sz="1800" dirty="0"/>
          </a:p>
        </p:txBody>
      </p:sp>
      <p:pic>
        <p:nvPicPr>
          <p:cNvPr id="9" name="Content Placeholder 16">
            <a:extLst>
              <a:ext uri="{FF2B5EF4-FFF2-40B4-BE49-F238E27FC236}">
                <a16:creationId xmlns:a16="http://schemas.microsoft.com/office/drawing/2014/main" id="{70ECF742-E542-1FE5-6A09-3034D123A338}"/>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39589" t="-31579" r="-34276" b="-31579"/>
          <a:stretch/>
        </p:blipFill>
        <p:spPr>
          <a:xfrm>
            <a:off x="8980055" y="5731264"/>
            <a:ext cx="863761" cy="837585"/>
          </a:xfrm>
          <a:prstGeom prst="heptagon">
            <a:avLst/>
          </a:prstGeom>
          <a:solidFill>
            <a:srgbClr val="ECECED"/>
          </a:solidFill>
          <a:ln w="28575">
            <a:solidFill>
              <a:srgbClr val="24D6D1"/>
            </a:solidFill>
          </a:ln>
        </p:spPr>
      </p:pic>
      <p:sp>
        <p:nvSpPr>
          <p:cNvPr id="13" name="Rectangle 12">
            <a:extLst>
              <a:ext uri="{FF2B5EF4-FFF2-40B4-BE49-F238E27FC236}">
                <a16:creationId xmlns:a16="http://schemas.microsoft.com/office/drawing/2014/main" id="{62DE6D92-36FB-203B-3126-1D0E43605E57}"/>
              </a:ext>
            </a:extLst>
          </p:cNvPr>
          <p:cNvSpPr/>
          <p:nvPr/>
        </p:nvSpPr>
        <p:spPr>
          <a:xfrm>
            <a:off x="2757235" y="3679753"/>
            <a:ext cx="1539666" cy="707886"/>
          </a:xfrm>
          <a:prstGeom prst="rect">
            <a:avLst/>
          </a:prstGeom>
        </p:spPr>
        <p:txBody>
          <a:bodyPr wrap="square">
            <a:spAutoFit/>
          </a:bodyPr>
          <a:lstStyle/>
          <a:p>
            <a:pPr lvl="0"/>
            <a:r>
              <a:rPr lang="en-GB" sz="2000" dirty="0">
                <a:latin typeface="Arial" panose="020B0604020202020204" pitchFamily="34" charset="0"/>
                <a:cs typeface="Arial" panose="020B0604020202020204" pitchFamily="34" charset="0"/>
              </a:rPr>
              <a:t>Greater productivity</a:t>
            </a:r>
          </a:p>
        </p:txBody>
      </p:sp>
      <p:sp>
        <p:nvSpPr>
          <p:cNvPr id="16" name="Rectangle 15">
            <a:extLst>
              <a:ext uri="{FF2B5EF4-FFF2-40B4-BE49-F238E27FC236}">
                <a16:creationId xmlns:a16="http://schemas.microsoft.com/office/drawing/2014/main" id="{2868F095-8674-5C07-3E66-318934D655EF}"/>
              </a:ext>
            </a:extLst>
          </p:cNvPr>
          <p:cNvSpPr/>
          <p:nvPr/>
        </p:nvSpPr>
        <p:spPr>
          <a:xfrm>
            <a:off x="2788269" y="4656320"/>
            <a:ext cx="2062178" cy="707886"/>
          </a:xfrm>
          <a:prstGeom prst="rect">
            <a:avLst/>
          </a:prstGeom>
        </p:spPr>
        <p:txBody>
          <a:bodyPr wrap="square">
            <a:spAutoFit/>
          </a:bodyPr>
          <a:lstStyle/>
          <a:p>
            <a:pPr lvl="0"/>
            <a:r>
              <a:rPr lang="en-GB" sz="2000" dirty="0">
                <a:latin typeface="Arial" panose="020B0604020202020204" pitchFamily="34" charset="0"/>
                <a:cs typeface="Arial" panose="020B0604020202020204" pitchFamily="34" charset="0"/>
              </a:rPr>
              <a:t>Large investment cost</a:t>
            </a:r>
          </a:p>
        </p:txBody>
      </p:sp>
      <p:sp>
        <p:nvSpPr>
          <p:cNvPr id="17" name="Rectangle 16">
            <a:extLst>
              <a:ext uri="{FF2B5EF4-FFF2-40B4-BE49-F238E27FC236}">
                <a16:creationId xmlns:a16="http://schemas.microsoft.com/office/drawing/2014/main" id="{B4D3E1CE-565D-BDA7-D736-83DD90638564}"/>
              </a:ext>
            </a:extLst>
          </p:cNvPr>
          <p:cNvSpPr/>
          <p:nvPr/>
        </p:nvSpPr>
        <p:spPr>
          <a:xfrm>
            <a:off x="4933013" y="3679753"/>
            <a:ext cx="2062180" cy="707886"/>
          </a:xfrm>
          <a:prstGeom prst="rect">
            <a:avLst/>
          </a:prstGeom>
        </p:spPr>
        <p:txBody>
          <a:bodyPr wrap="square">
            <a:spAutoFit/>
          </a:bodyPr>
          <a:lstStyle/>
          <a:p>
            <a:pPr lvl="0"/>
            <a:r>
              <a:rPr lang="en-GB" sz="2000" dirty="0">
                <a:latin typeface="Arial" panose="020B0604020202020204" pitchFamily="34" charset="0"/>
                <a:cs typeface="Arial" panose="020B0604020202020204" pitchFamily="34" charset="0"/>
              </a:rPr>
              <a:t>Fewer industrial accidents</a:t>
            </a:r>
          </a:p>
        </p:txBody>
      </p:sp>
      <p:sp>
        <p:nvSpPr>
          <p:cNvPr id="18" name="Rectangle 17">
            <a:extLst>
              <a:ext uri="{FF2B5EF4-FFF2-40B4-BE49-F238E27FC236}">
                <a16:creationId xmlns:a16="http://schemas.microsoft.com/office/drawing/2014/main" id="{AB1EFF5C-2D52-A686-0253-3849BE31BC51}"/>
              </a:ext>
            </a:extLst>
          </p:cNvPr>
          <p:cNvSpPr/>
          <p:nvPr/>
        </p:nvSpPr>
        <p:spPr>
          <a:xfrm>
            <a:off x="7149762" y="3528844"/>
            <a:ext cx="2112919" cy="1015663"/>
          </a:xfrm>
          <a:prstGeom prst="rect">
            <a:avLst/>
          </a:prstGeom>
        </p:spPr>
        <p:txBody>
          <a:bodyPr wrap="square">
            <a:spAutoFit/>
          </a:bodyPr>
          <a:lstStyle/>
          <a:p>
            <a:pPr lvl="0"/>
            <a:r>
              <a:rPr lang="en-GB" sz="2000" dirty="0">
                <a:latin typeface="Arial" panose="020B0604020202020204" pitchFamily="34" charset="0"/>
                <a:cs typeface="Arial" panose="020B0604020202020204" pitchFamily="34" charset="0"/>
              </a:rPr>
              <a:t>Less waste through </a:t>
            </a:r>
            <a:br>
              <a:rPr lang="en-GB" sz="2000" dirty="0">
                <a:latin typeface="Arial" panose="020B0604020202020204" pitchFamily="34" charset="0"/>
                <a:cs typeface="Arial" panose="020B0604020202020204" pitchFamily="34" charset="0"/>
              </a:rPr>
            </a:br>
            <a:r>
              <a:rPr lang="en-GB" sz="2000" dirty="0">
                <a:latin typeface="Arial" panose="020B0604020202020204" pitchFamily="34" charset="0"/>
                <a:cs typeface="Arial" panose="020B0604020202020204" pitchFamily="34" charset="0"/>
              </a:rPr>
              <a:t>mistakes</a:t>
            </a:r>
          </a:p>
        </p:txBody>
      </p:sp>
      <p:sp>
        <p:nvSpPr>
          <p:cNvPr id="22" name="Rectangle 21">
            <a:extLst>
              <a:ext uri="{FF2B5EF4-FFF2-40B4-BE49-F238E27FC236}">
                <a16:creationId xmlns:a16="http://schemas.microsoft.com/office/drawing/2014/main" id="{B07AF3D5-51D0-50CE-E3E1-33555DD4EF8B}"/>
              </a:ext>
            </a:extLst>
          </p:cNvPr>
          <p:cNvSpPr/>
          <p:nvPr/>
        </p:nvSpPr>
        <p:spPr>
          <a:xfrm>
            <a:off x="4933012" y="4824563"/>
            <a:ext cx="2062179" cy="400110"/>
          </a:xfrm>
          <a:prstGeom prst="rect">
            <a:avLst/>
          </a:prstGeom>
        </p:spPr>
        <p:txBody>
          <a:bodyPr wrap="square">
            <a:spAutoFit/>
          </a:bodyPr>
          <a:lstStyle/>
          <a:p>
            <a:pPr lvl="0"/>
            <a:r>
              <a:rPr lang="en-GB" sz="2000" dirty="0">
                <a:latin typeface="Arial" panose="020B0604020202020204" pitchFamily="34" charset="0"/>
                <a:cs typeface="Arial" panose="020B0604020202020204" pitchFamily="34" charset="0"/>
              </a:rPr>
              <a:t>Some job losses</a:t>
            </a:r>
          </a:p>
        </p:txBody>
      </p:sp>
      <p:sp>
        <p:nvSpPr>
          <p:cNvPr id="23" name="Rectangle 22">
            <a:extLst>
              <a:ext uri="{FF2B5EF4-FFF2-40B4-BE49-F238E27FC236}">
                <a16:creationId xmlns:a16="http://schemas.microsoft.com/office/drawing/2014/main" id="{99E46225-9F39-31C3-1EAB-D70C258B3223}"/>
              </a:ext>
            </a:extLst>
          </p:cNvPr>
          <p:cNvSpPr/>
          <p:nvPr/>
        </p:nvSpPr>
        <p:spPr>
          <a:xfrm>
            <a:off x="7160321" y="4693213"/>
            <a:ext cx="1893876" cy="707886"/>
          </a:xfrm>
          <a:prstGeom prst="rect">
            <a:avLst/>
          </a:prstGeom>
        </p:spPr>
        <p:txBody>
          <a:bodyPr wrap="square">
            <a:spAutoFit/>
          </a:bodyPr>
          <a:lstStyle/>
          <a:p>
            <a:pPr lvl="0"/>
            <a:r>
              <a:rPr lang="en-GB" sz="2000" dirty="0">
                <a:latin typeface="Arial" panose="020B0604020202020204" pitchFamily="34" charset="0"/>
                <a:cs typeface="Arial" panose="020B0604020202020204" pitchFamily="34" charset="0"/>
              </a:rPr>
              <a:t>Climate impact of energy use</a:t>
            </a:r>
          </a:p>
        </p:txBody>
      </p:sp>
      <p:sp>
        <p:nvSpPr>
          <p:cNvPr id="5" name="Slide Number Placeholder 5">
            <a:extLst>
              <a:ext uri="{FF2B5EF4-FFF2-40B4-BE49-F238E27FC236}">
                <a16:creationId xmlns:a16="http://schemas.microsoft.com/office/drawing/2014/main" id="{94B6BF98-B6B2-AC61-3ACA-996047D4FBD2}"/>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13</a:t>
            </a:fld>
            <a:endParaRPr lang="en-US" b="0" dirty="0">
              <a:solidFill>
                <a:schemeClr val="bg1"/>
              </a:solidFill>
            </a:endParaRPr>
          </a:p>
        </p:txBody>
      </p:sp>
      <p:sp>
        <p:nvSpPr>
          <p:cNvPr id="4" name="Rectangle 3">
            <a:extLst>
              <a:ext uri="{FF2B5EF4-FFF2-40B4-BE49-F238E27FC236}">
                <a16:creationId xmlns:a16="http://schemas.microsoft.com/office/drawing/2014/main" id="{CC68C7FF-EB0C-FA38-B329-D2A455E93B9B}"/>
              </a:ext>
            </a:extLst>
          </p:cNvPr>
          <p:cNvSpPr/>
          <p:nvPr/>
        </p:nvSpPr>
        <p:spPr>
          <a:xfrm>
            <a:off x="2557999" y="2940305"/>
            <a:ext cx="6704681" cy="52511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ooter Placeholder 3">
            <a:extLst>
              <a:ext uri="{FF2B5EF4-FFF2-40B4-BE49-F238E27FC236}">
                <a16:creationId xmlns:a16="http://schemas.microsoft.com/office/drawing/2014/main" id="{7B97BFAA-10DB-2976-5626-342327A0B6A6}"/>
              </a:ext>
            </a:extLst>
          </p:cNvPr>
          <p:cNvSpPr txBox="1">
            <a:spLocks/>
          </p:cNvSpPr>
          <p:nvPr/>
        </p:nvSpPr>
        <p:spPr>
          <a:xfrm>
            <a:off x="9668366" y="757747"/>
            <a:ext cx="6161809"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2. Innovation and change</a:t>
            </a:r>
          </a:p>
        </p:txBody>
      </p:sp>
      <p:pic>
        <p:nvPicPr>
          <p:cNvPr id="2" name="Picture 1">
            <a:extLst>
              <a:ext uri="{FF2B5EF4-FFF2-40B4-BE49-F238E27FC236}">
                <a16:creationId xmlns:a16="http://schemas.microsoft.com/office/drawing/2014/main" id="{770F6CBC-C842-7E2F-27A4-5A6BA77B37F4}"/>
              </a:ext>
            </a:extLst>
          </p:cNvPr>
          <p:cNvPicPr>
            <a:picLocks noChangeAspect="1"/>
          </p:cNvPicPr>
          <p:nvPr/>
        </p:nvPicPr>
        <p:blipFill>
          <a:blip r:embed="rId6"/>
          <a:stretch>
            <a:fillRect/>
          </a:stretch>
        </p:blipFill>
        <p:spPr>
          <a:xfrm>
            <a:off x="3452277" y="245889"/>
            <a:ext cx="955528" cy="931337"/>
          </a:xfrm>
          <a:prstGeom prst="rect">
            <a:avLst/>
          </a:prstGeom>
        </p:spPr>
      </p:pic>
      <p:sp>
        <p:nvSpPr>
          <p:cNvPr id="19" name="Rectangle 18">
            <a:extLst>
              <a:ext uri="{FF2B5EF4-FFF2-40B4-BE49-F238E27FC236}">
                <a16:creationId xmlns:a16="http://schemas.microsoft.com/office/drawing/2014/main" id="{10EE5E4A-AF6C-2884-5E81-69AFF5A9A2A0}"/>
              </a:ext>
            </a:extLst>
          </p:cNvPr>
          <p:cNvSpPr/>
          <p:nvPr/>
        </p:nvSpPr>
        <p:spPr>
          <a:xfrm>
            <a:off x="7160321" y="3014942"/>
            <a:ext cx="1752403" cy="400110"/>
          </a:xfrm>
          <a:prstGeom prst="rect">
            <a:avLst/>
          </a:prstGeom>
        </p:spPr>
        <p:txBody>
          <a:bodyPr wrap="none">
            <a:spAutoFit/>
          </a:bodyPr>
          <a:lstStyle/>
          <a:p>
            <a:r>
              <a:rPr lang="en-US" sz="2000" b="1" dirty="0">
                <a:solidFill>
                  <a:schemeClr val="bg1"/>
                </a:solidFill>
                <a:latin typeface="Arial" panose="020B0604020202020204" pitchFamily="34" charset="0"/>
                <a:cs typeface="Arial" panose="020B0604020202020204" pitchFamily="34" charset="0"/>
              </a:rPr>
              <a:t>Environment</a:t>
            </a:r>
          </a:p>
        </p:txBody>
      </p:sp>
      <p:sp>
        <p:nvSpPr>
          <p:cNvPr id="14" name="Rectangle 13">
            <a:extLst>
              <a:ext uri="{FF2B5EF4-FFF2-40B4-BE49-F238E27FC236}">
                <a16:creationId xmlns:a16="http://schemas.microsoft.com/office/drawing/2014/main" id="{080BD421-D95F-2774-6355-5296FCC3B147}"/>
              </a:ext>
            </a:extLst>
          </p:cNvPr>
          <p:cNvSpPr/>
          <p:nvPr/>
        </p:nvSpPr>
        <p:spPr>
          <a:xfrm>
            <a:off x="4937860" y="3031478"/>
            <a:ext cx="1096775" cy="400110"/>
          </a:xfrm>
          <a:prstGeom prst="rect">
            <a:avLst/>
          </a:prstGeom>
        </p:spPr>
        <p:txBody>
          <a:bodyPr wrap="none">
            <a:spAutoFit/>
          </a:bodyPr>
          <a:lstStyle/>
          <a:p>
            <a:r>
              <a:rPr lang="en-US" sz="2000" b="1" dirty="0">
                <a:solidFill>
                  <a:schemeClr val="bg1"/>
                </a:solidFill>
                <a:latin typeface="Arial" panose="020B0604020202020204" pitchFamily="34" charset="0"/>
                <a:cs typeface="Arial" panose="020B0604020202020204" pitchFamily="34" charset="0"/>
              </a:rPr>
              <a:t>Society</a:t>
            </a:r>
          </a:p>
        </p:txBody>
      </p:sp>
      <p:sp>
        <p:nvSpPr>
          <p:cNvPr id="15" name="Rectangle 14">
            <a:extLst>
              <a:ext uri="{FF2B5EF4-FFF2-40B4-BE49-F238E27FC236}">
                <a16:creationId xmlns:a16="http://schemas.microsoft.com/office/drawing/2014/main" id="{45CF07FC-8880-5B63-C634-11003758F81A}"/>
              </a:ext>
            </a:extLst>
          </p:cNvPr>
          <p:cNvSpPr/>
          <p:nvPr/>
        </p:nvSpPr>
        <p:spPr>
          <a:xfrm>
            <a:off x="2746683" y="3031478"/>
            <a:ext cx="1539666" cy="400110"/>
          </a:xfrm>
          <a:prstGeom prst="rect">
            <a:avLst/>
          </a:prstGeom>
        </p:spPr>
        <p:txBody>
          <a:bodyPr wrap="square">
            <a:spAutoFit/>
          </a:bodyPr>
          <a:lstStyle/>
          <a:p>
            <a:r>
              <a:rPr lang="en-US" sz="2000" b="1" dirty="0">
                <a:solidFill>
                  <a:schemeClr val="bg1"/>
                </a:solidFill>
                <a:latin typeface="Arial" panose="020B0604020202020204" pitchFamily="34" charset="0"/>
                <a:cs typeface="Arial" panose="020B0604020202020204" pitchFamily="34" charset="0"/>
              </a:rPr>
              <a:t>Economy</a:t>
            </a:r>
          </a:p>
        </p:txBody>
      </p:sp>
      <p:sp>
        <p:nvSpPr>
          <p:cNvPr id="12" name="Rectangle 11">
            <a:extLst>
              <a:ext uri="{FF2B5EF4-FFF2-40B4-BE49-F238E27FC236}">
                <a16:creationId xmlns:a16="http://schemas.microsoft.com/office/drawing/2014/main" id="{B139B889-F4B3-C8AD-B0E4-59ECF7F30FC9}"/>
              </a:ext>
            </a:extLst>
          </p:cNvPr>
          <p:cNvSpPr/>
          <p:nvPr/>
        </p:nvSpPr>
        <p:spPr>
          <a:xfrm>
            <a:off x="548627" y="3465419"/>
            <a:ext cx="2009374" cy="206738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9AEC1182-3FE9-A6B7-8398-3CBFC483125A}"/>
              </a:ext>
            </a:extLst>
          </p:cNvPr>
          <p:cNvSpPr/>
          <p:nvPr/>
        </p:nvSpPr>
        <p:spPr>
          <a:xfrm>
            <a:off x="895580" y="3813025"/>
            <a:ext cx="1309974" cy="400110"/>
          </a:xfrm>
          <a:prstGeom prst="rect">
            <a:avLst/>
          </a:prstGeom>
        </p:spPr>
        <p:txBody>
          <a:bodyPr wrap="none">
            <a:spAutoFit/>
          </a:bodyPr>
          <a:lstStyle/>
          <a:p>
            <a:r>
              <a:rPr lang="en-US" sz="2000" b="1" dirty="0">
                <a:solidFill>
                  <a:schemeClr val="bg1"/>
                </a:solidFill>
                <a:latin typeface="Arial" panose="020B0604020202020204" pitchFamily="34" charset="0"/>
                <a:cs typeface="Arial" panose="020B0604020202020204" pitchFamily="34" charset="0"/>
              </a:rPr>
              <a:t>Positives</a:t>
            </a:r>
          </a:p>
        </p:txBody>
      </p:sp>
      <p:sp>
        <p:nvSpPr>
          <p:cNvPr id="21" name="Rectangle 20">
            <a:extLst>
              <a:ext uri="{FF2B5EF4-FFF2-40B4-BE49-F238E27FC236}">
                <a16:creationId xmlns:a16="http://schemas.microsoft.com/office/drawing/2014/main" id="{1268B4D4-0189-C030-F914-B4D2F20C5CA7}"/>
              </a:ext>
            </a:extLst>
          </p:cNvPr>
          <p:cNvSpPr/>
          <p:nvPr/>
        </p:nvSpPr>
        <p:spPr>
          <a:xfrm>
            <a:off x="877618" y="4818009"/>
            <a:ext cx="1396536" cy="400110"/>
          </a:xfrm>
          <a:prstGeom prst="rect">
            <a:avLst/>
          </a:prstGeom>
        </p:spPr>
        <p:txBody>
          <a:bodyPr wrap="none">
            <a:spAutoFit/>
          </a:bodyPr>
          <a:lstStyle/>
          <a:p>
            <a:r>
              <a:rPr lang="en-US" sz="2000" b="1" dirty="0">
                <a:solidFill>
                  <a:schemeClr val="bg1"/>
                </a:solidFill>
                <a:latin typeface="Arial" panose="020B0604020202020204" pitchFamily="34" charset="0"/>
                <a:cs typeface="Arial" panose="020B0604020202020204" pitchFamily="34" charset="0"/>
              </a:rPr>
              <a:t>Negatives</a:t>
            </a:r>
          </a:p>
        </p:txBody>
      </p:sp>
      <p:cxnSp>
        <p:nvCxnSpPr>
          <p:cNvPr id="25" name="Straight Connector 24">
            <a:extLst>
              <a:ext uri="{FF2B5EF4-FFF2-40B4-BE49-F238E27FC236}">
                <a16:creationId xmlns:a16="http://schemas.microsoft.com/office/drawing/2014/main" id="{32D88ED0-A67B-7CD6-295D-380051970C14}"/>
              </a:ext>
            </a:extLst>
          </p:cNvPr>
          <p:cNvCxnSpPr>
            <a:cxnSpLocks/>
          </p:cNvCxnSpPr>
          <p:nvPr/>
        </p:nvCxnSpPr>
        <p:spPr>
          <a:xfrm>
            <a:off x="7023037" y="2940305"/>
            <a:ext cx="0" cy="53382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2A2ADDBD-DF67-690F-A907-041E8993D9FB}"/>
              </a:ext>
            </a:extLst>
          </p:cNvPr>
          <p:cNvCxnSpPr>
            <a:cxnSpLocks/>
          </p:cNvCxnSpPr>
          <p:nvPr/>
        </p:nvCxnSpPr>
        <p:spPr>
          <a:xfrm>
            <a:off x="4792455" y="2940305"/>
            <a:ext cx="0" cy="53382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18EE988E-4B34-7370-7F4E-24AFC5D6F538}"/>
              </a:ext>
            </a:extLst>
          </p:cNvPr>
          <p:cNvCxnSpPr>
            <a:cxnSpLocks/>
          </p:cNvCxnSpPr>
          <p:nvPr/>
        </p:nvCxnSpPr>
        <p:spPr>
          <a:xfrm>
            <a:off x="534936" y="4520820"/>
            <a:ext cx="202306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E9E87499-0A06-AB6D-46AF-5398C767D358}"/>
              </a:ext>
            </a:extLst>
          </p:cNvPr>
          <p:cNvSpPr/>
          <p:nvPr/>
        </p:nvSpPr>
        <p:spPr>
          <a:xfrm>
            <a:off x="529743" y="2922889"/>
            <a:ext cx="2023065" cy="537750"/>
          </a:xfrm>
          <a:prstGeom prst="rect">
            <a:avLst/>
          </a:prstGeom>
          <a:solidFill>
            <a:srgbClr val="ECEC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209252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91F2F70-6637-2C4F-33C5-C8DCE7CE9EC9}"/>
              </a:ext>
            </a:extLst>
          </p:cNvPr>
          <p:cNvSpPr>
            <a:spLocks noGrp="1"/>
          </p:cNvSpPr>
          <p:nvPr>
            <p:ph type="title"/>
          </p:nvPr>
        </p:nvSpPr>
        <p:spPr/>
        <p:txBody>
          <a:bodyPr/>
          <a:lstStyle/>
          <a:p>
            <a:r>
              <a:rPr lang="en-US" dirty="0"/>
              <a:t>Innovation and ethics</a:t>
            </a:r>
          </a:p>
        </p:txBody>
      </p:sp>
      <p:sp>
        <p:nvSpPr>
          <p:cNvPr id="9" name="Title 1">
            <a:extLst>
              <a:ext uri="{FF2B5EF4-FFF2-40B4-BE49-F238E27FC236}">
                <a16:creationId xmlns:a16="http://schemas.microsoft.com/office/drawing/2014/main" id="{DAF2DC6B-65DF-AC2F-2AFD-8E367A00F7AD}"/>
              </a:ext>
            </a:extLst>
          </p:cNvPr>
          <p:cNvSpPr txBox="1">
            <a:spLocks/>
          </p:cNvSpPr>
          <p:nvPr/>
        </p:nvSpPr>
        <p:spPr>
          <a:xfrm>
            <a:off x="411858" y="1445908"/>
            <a:ext cx="14022170" cy="728133"/>
          </a:xfrm>
          <a:prstGeom prst="rect">
            <a:avLst/>
          </a:prstGeom>
        </p:spPr>
        <p:txBody>
          <a:bodyPr vert="horz" lIns="90000" tIns="45720" rIns="91440" bIns="45720" rtlCol="0" anchor="t">
            <a:normAutofit/>
          </a:bodyPr>
          <a:lstStyle>
            <a:lvl1pPr algn="l" defTabSz="121917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a:lstStyle>
          <a:p>
            <a:endParaRPr lang="en-US" dirty="0"/>
          </a:p>
        </p:txBody>
      </p:sp>
      <p:sp>
        <p:nvSpPr>
          <p:cNvPr id="10" name="Content Placeholder 3">
            <a:extLst>
              <a:ext uri="{FF2B5EF4-FFF2-40B4-BE49-F238E27FC236}">
                <a16:creationId xmlns:a16="http://schemas.microsoft.com/office/drawing/2014/main" id="{467B7EA7-C352-5368-F1AE-829A5788B91A}"/>
              </a:ext>
            </a:extLst>
          </p:cNvPr>
          <p:cNvSpPr txBox="1">
            <a:spLocks/>
          </p:cNvSpPr>
          <p:nvPr/>
        </p:nvSpPr>
        <p:spPr>
          <a:xfrm>
            <a:off x="411859" y="2294021"/>
            <a:ext cx="6928056" cy="3194229"/>
          </a:xfrm>
          <a:prstGeom prst="rect">
            <a:avLst/>
          </a:prstGeom>
        </p:spPr>
        <p:txBody>
          <a:bodyPr vert="horz" lIns="90000" tIns="45720" rIns="91440" bIns="4572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0" indent="0" algn="l"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0">
              <a:lnSpc>
                <a:spcPct val="100000"/>
              </a:lnSpc>
              <a:spcBef>
                <a:spcPts val="0"/>
              </a:spcBef>
              <a:buClr>
                <a:srgbClr val="000000"/>
              </a:buClr>
              <a:buSzPts val="1400"/>
            </a:pPr>
            <a:r>
              <a:rPr lang="en-GB" sz="2000" dirty="0">
                <a:solidFill>
                  <a:srgbClr val="000000"/>
                </a:solidFill>
                <a:latin typeface="Arial"/>
                <a:ea typeface="Arial"/>
                <a:cs typeface="Arial"/>
                <a:sym typeface="Arial"/>
              </a:rPr>
              <a:t>Ethics </a:t>
            </a:r>
            <a:r>
              <a:rPr lang="en-GB" sz="2000" dirty="0"/>
              <a:t>are the </a:t>
            </a:r>
            <a:r>
              <a:rPr lang="en-GB" sz="2000" dirty="0">
                <a:solidFill>
                  <a:srgbClr val="000000"/>
                </a:solidFill>
                <a:latin typeface="Arial"/>
                <a:ea typeface="Arial"/>
                <a:cs typeface="Arial"/>
                <a:sym typeface="Arial"/>
              </a:rPr>
              <a:t>‘moral principles that govern a person’s </a:t>
            </a:r>
            <a:br>
              <a:rPr lang="en-GB" sz="2000" dirty="0">
                <a:solidFill>
                  <a:srgbClr val="000000"/>
                </a:solidFill>
                <a:latin typeface="Arial"/>
                <a:ea typeface="Arial"/>
                <a:cs typeface="Arial"/>
                <a:sym typeface="Arial"/>
              </a:rPr>
            </a:br>
            <a:r>
              <a:rPr lang="en-GB" sz="2000" dirty="0">
                <a:solidFill>
                  <a:srgbClr val="000000"/>
                </a:solidFill>
                <a:latin typeface="Arial"/>
                <a:ea typeface="Arial"/>
                <a:cs typeface="Arial"/>
                <a:sym typeface="Arial"/>
              </a:rPr>
              <a:t>behaviour or the conducting of an activity’.</a:t>
            </a:r>
          </a:p>
          <a:p>
            <a:pPr lvl="0">
              <a:lnSpc>
                <a:spcPct val="100000"/>
              </a:lnSpc>
              <a:spcBef>
                <a:spcPts val="0"/>
              </a:spcBef>
              <a:buClr>
                <a:srgbClr val="000000"/>
              </a:buClr>
              <a:buSzPts val="1400"/>
            </a:pPr>
            <a:endParaRPr lang="en-GB" sz="2000" dirty="0"/>
          </a:p>
          <a:p>
            <a:pPr lvl="0">
              <a:lnSpc>
                <a:spcPct val="100000"/>
              </a:lnSpc>
              <a:spcBef>
                <a:spcPts val="0"/>
              </a:spcBef>
              <a:buClr>
                <a:srgbClr val="000000"/>
              </a:buClr>
              <a:buSzPts val="1400"/>
            </a:pPr>
            <a:r>
              <a:rPr lang="en-GB" sz="2000" dirty="0"/>
              <a:t>The Royal Academy of Engineering jointly created a </a:t>
            </a:r>
            <a:br>
              <a:rPr lang="en-GB" sz="2000" dirty="0"/>
            </a:br>
            <a:r>
              <a:rPr lang="en-GB" sz="2000" dirty="0"/>
              <a:t>statement of four ethical principles to guide engineers:</a:t>
            </a:r>
          </a:p>
          <a:p>
            <a:pPr lvl="0">
              <a:lnSpc>
                <a:spcPct val="100000"/>
              </a:lnSpc>
              <a:spcBef>
                <a:spcPts val="0"/>
              </a:spcBef>
              <a:buClr>
                <a:srgbClr val="000000"/>
              </a:buClr>
              <a:buSzPts val="1400"/>
            </a:pPr>
            <a:endParaRPr lang="en-GB" sz="2000" dirty="0"/>
          </a:p>
          <a:p>
            <a:pPr lvl="0">
              <a:lnSpc>
                <a:spcPct val="100000"/>
              </a:lnSpc>
              <a:spcBef>
                <a:spcPts val="0"/>
              </a:spcBef>
              <a:spcAft>
                <a:spcPts val="1800"/>
              </a:spcAft>
              <a:buClr>
                <a:srgbClr val="000000"/>
              </a:buClr>
              <a:buSzPts val="1400"/>
            </a:pPr>
            <a:r>
              <a:rPr lang="en-GB" sz="2000" dirty="0"/>
              <a:t>1. </a:t>
            </a:r>
            <a:r>
              <a:rPr lang="en-GB" sz="2000" dirty="0">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
                  </a:ext>
                </a:extLst>
              </a:rPr>
              <a:t>Honesty and integri</a:t>
            </a:r>
            <a:r>
              <a:rPr lang="en-GB" sz="20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10"/>
                  </a:ext>
                </a:extLst>
              </a:rPr>
              <a:t>t</a:t>
            </a:r>
            <a:r>
              <a:rPr lang="en-GB" sz="2000" dirty="0">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
                  </a:ext>
                </a:extLst>
              </a:rPr>
              <a:t>y</a:t>
            </a:r>
            <a:br>
              <a:rPr lang="en-GB" sz="2000" dirty="0">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1"/>
                  </a:ext>
                </a:extLst>
              </a:rPr>
            </a:br>
            <a:r>
              <a:rPr lang="en-GB" sz="2000" dirty="0">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1"/>
                  </a:ext>
                </a:extLst>
              </a:rPr>
              <a:t>2. </a:t>
            </a:r>
            <a:r>
              <a:rPr lang="en-GB" sz="2000" dirty="0">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2"/>
                  </a:ext>
                </a:extLst>
              </a:rPr>
              <a:t>Respect </a:t>
            </a:r>
            <a:r>
              <a:rPr lang="en-GB" sz="2000" dirty="0">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2"/>
                  </a:ext>
                </a:extLst>
              </a:rPr>
              <a:t>for life, law, the environment and public good</a:t>
            </a:r>
            <a:br>
              <a:rPr lang="en-GB" sz="2000" dirty="0">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3"/>
                  </a:ext>
                </a:extLst>
              </a:rPr>
            </a:br>
            <a:r>
              <a:rPr lang="en-GB" sz="2000" dirty="0">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3"/>
                  </a:ext>
                </a:extLst>
              </a:rPr>
              <a:t>3. </a:t>
            </a:r>
            <a:r>
              <a:rPr lang="en-GB" sz="2000" dirty="0">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4"/>
                  </a:ext>
                </a:extLst>
              </a:rPr>
              <a:t>Accuracy and rigou</a:t>
            </a:r>
            <a:r>
              <a:rPr lang="en-GB" sz="20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14"/>
                  </a:ext>
                </a:extLst>
              </a:rPr>
              <a:t>r</a:t>
            </a:r>
            <a:br>
              <a:rPr lang="en-GB" sz="20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16"/>
                  </a:ext>
                </a:extLst>
              </a:rPr>
            </a:br>
            <a:r>
              <a:rPr lang="en-GB" sz="20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16"/>
                  </a:ext>
                </a:extLst>
              </a:rPr>
              <a:t>4. </a:t>
            </a:r>
            <a:r>
              <a:rPr lang="en-GB" sz="2000" dirty="0">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6"/>
                  </a:ext>
                </a:extLst>
              </a:rPr>
              <a:t>Leadership and communicatio</a:t>
            </a:r>
            <a:r>
              <a:rPr lang="en-GB" sz="20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16"/>
                  </a:ext>
                </a:extLst>
              </a:rPr>
              <a:t>n</a:t>
            </a:r>
            <a:endParaRPr lang="en-GB" sz="2000" dirty="0">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6"/>
                </a:ext>
              </a:extLst>
            </a:endParaRPr>
          </a:p>
          <a:p>
            <a:pPr lvl="0">
              <a:lnSpc>
                <a:spcPct val="100000"/>
              </a:lnSpc>
              <a:spcBef>
                <a:spcPts val="0"/>
              </a:spcBef>
              <a:buClr>
                <a:srgbClr val="000000"/>
              </a:buClr>
              <a:buSzPts val="1400"/>
            </a:pPr>
            <a:endParaRPr lang="en-GB" sz="2000" dirty="0"/>
          </a:p>
          <a:p>
            <a:pPr lvl="0">
              <a:lnSpc>
                <a:spcPct val="100000"/>
              </a:lnSpc>
              <a:spcBef>
                <a:spcPts val="1200"/>
              </a:spcBef>
              <a:spcAft>
                <a:spcPts val="1800"/>
              </a:spcAft>
              <a:buClr>
                <a:srgbClr val="000000"/>
              </a:buClr>
              <a:buSzPts val="1400"/>
            </a:pPr>
            <a:endParaRPr lang="en-GB" sz="20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16"/>
                </a:ext>
              </a:extLst>
            </a:endParaRPr>
          </a:p>
          <a:p>
            <a:pPr lvl="0">
              <a:lnSpc>
                <a:spcPct val="100000"/>
              </a:lnSpc>
              <a:spcBef>
                <a:spcPts val="1200"/>
              </a:spcBef>
              <a:spcAft>
                <a:spcPts val="1800"/>
              </a:spcAft>
              <a:buClr>
                <a:srgbClr val="000000"/>
              </a:buClr>
              <a:buSzPts val="1400"/>
            </a:pPr>
            <a:endParaRPr lang="en-GB" sz="2000" dirty="0"/>
          </a:p>
          <a:p>
            <a:pPr lvl="0">
              <a:lnSpc>
                <a:spcPct val="100000"/>
              </a:lnSpc>
              <a:spcBef>
                <a:spcPts val="0"/>
              </a:spcBef>
              <a:buClr>
                <a:srgbClr val="000000"/>
              </a:buClr>
              <a:buSzPts val="1400"/>
            </a:pPr>
            <a:endParaRPr lang="en-GB" sz="2000" dirty="0"/>
          </a:p>
        </p:txBody>
      </p:sp>
      <p:grpSp>
        <p:nvGrpSpPr>
          <p:cNvPr id="13" name="Group 12">
            <a:extLst>
              <a:ext uri="{FF2B5EF4-FFF2-40B4-BE49-F238E27FC236}">
                <a16:creationId xmlns:a16="http://schemas.microsoft.com/office/drawing/2014/main" id="{A383F8A0-0664-41E3-3F40-EF15E3873061}"/>
              </a:ext>
            </a:extLst>
          </p:cNvPr>
          <p:cNvGrpSpPr/>
          <p:nvPr/>
        </p:nvGrpSpPr>
        <p:grpSpPr>
          <a:xfrm>
            <a:off x="8216512" y="3269533"/>
            <a:ext cx="2213928" cy="2158115"/>
            <a:chOff x="6381210" y="5007868"/>
            <a:chExt cx="3495167" cy="3407054"/>
          </a:xfrm>
        </p:grpSpPr>
        <p:pic>
          <p:nvPicPr>
            <p:cNvPr id="14" name="Picture 13">
              <a:extLst>
                <a:ext uri="{FF2B5EF4-FFF2-40B4-BE49-F238E27FC236}">
                  <a16:creationId xmlns:a16="http://schemas.microsoft.com/office/drawing/2014/main" id="{2B41650E-B089-428E-940F-599BEDBB8B7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81210" y="5007868"/>
              <a:ext cx="3495167" cy="3407054"/>
            </a:xfrm>
            <a:prstGeom prst="rect">
              <a:avLst/>
            </a:prstGeom>
          </p:spPr>
        </p:pic>
        <p:sp>
          <p:nvSpPr>
            <p:cNvPr id="15" name="TextBox 14">
              <a:extLst>
                <a:ext uri="{FF2B5EF4-FFF2-40B4-BE49-F238E27FC236}">
                  <a16:creationId xmlns:a16="http://schemas.microsoft.com/office/drawing/2014/main" id="{6F6930B1-5E14-3787-BBB1-B9C593DF0728}"/>
                </a:ext>
              </a:extLst>
            </p:cNvPr>
            <p:cNvSpPr txBox="1"/>
            <p:nvPr/>
          </p:nvSpPr>
          <p:spPr>
            <a:xfrm>
              <a:off x="6747970" y="5756707"/>
              <a:ext cx="2823318" cy="2332284"/>
            </a:xfrm>
            <a:prstGeom prst="rect">
              <a:avLst/>
            </a:prstGeom>
            <a:noFill/>
          </p:spPr>
          <p:txBody>
            <a:bodyPr wrap="square" rtlCol="0">
              <a:spAutoFit/>
            </a:bodyPr>
            <a:lstStyle/>
            <a:p>
              <a:pPr lvl="0" algn="ctr"/>
              <a:r>
                <a:rPr lang="en-GB" dirty="0">
                  <a:latin typeface="Arial" panose="020B0604020202020204" pitchFamily="34" charset="0"/>
                  <a:cs typeface="Arial" panose="020B0604020202020204" pitchFamily="34" charset="0"/>
                </a:rPr>
                <a:t>IoT devices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can make a home or workplace safer.</a:t>
              </a:r>
            </a:p>
          </p:txBody>
        </p:sp>
      </p:grpSp>
      <p:grpSp>
        <p:nvGrpSpPr>
          <p:cNvPr id="17" name="Group 16">
            <a:extLst>
              <a:ext uri="{FF2B5EF4-FFF2-40B4-BE49-F238E27FC236}">
                <a16:creationId xmlns:a16="http://schemas.microsoft.com/office/drawing/2014/main" id="{7971DEC2-3666-F862-DE8A-AE3F3341757C}"/>
              </a:ext>
            </a:extLst>
          </p:cNvPr>
          <p:cNvGrpSpPr/>
          <p:nvPr/>
        </p:nvGrpSpPr>
        <p:grpSpPr>
          <a:xfrm>
            <a:off x="12220100" y="3269533"/>
            <a:ext cx="2213928" cy="2158115"/>
            <a:chOff x="6381210" y="5007868"/>
            <a:chExt cx="3495167" cy="3407054"/>
          </a:xfrm>
        </p:grpSpPr>
        <p:pic>
          <p:nvPicPr>
            <p:cNvPr id="18" name="Picture 17">
              <a:extLst>
                <a:ext uri="{FF2B5EF4-FFF2-40B4-BE49-F238E27FC236}">
                  <a16:creationId xmlns:a16="http://schemas.microsoft.com/office/drawing/2014/main" id="{B07DD6B7-28E7-48AF-AA2A-82C944E4A20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81210" y="5007868"/>
              <a:ext cx="3495167" cy="3407054"/>
            </a:xfrm>
            <a:prstGeom prst="rect">
              <a:avLst/>
            </a:prstGeom>
          </p:spPr>
        </p:pic>
        <p:sp>
          <p:nvSpPr>
            <p:cNvPr id="19" name="TextBox 18">
              <a:extLst>
                <a:ext uri="{FF2B5EF4-FFF2-40B4-BE49-F238E27FC236}">
                  <a16:creationId xmlns:a16="http://schemas.microsoft.com/office/drawing/2014/main" id="{9AAFD444-B256-0ACB-EA78-E8E2BE191998}"/>
                </a:ext>
              </a:extLst>
            </p:cNvPr>
            <p:cNvSpPr txBox="1"/>
            <p:nvPr/>
          </p:nvSpPr>
          <p:spPr>
            <a:xfrm>
              <a:off x="6747970" y="5594292"/>
              <a:ext cx="2823318" cy="1549069"/>
            </a:xfrm>
            <a:prstGeom prst="rect">
              <a:avLst/>
            </a:prstGeom>
            <a:noFill/>
          </p:spPr>
          <p:txBody>
            <a:bodyPr wrap="square" rtlCol="0">
              <a:spAutoFit/>
            </a:bodyPr>
            <a:lstStyle/>
            <a:p>
              <a:pPr lvl="0" algn="ctr"/>
              <a:r>
                <a:rPr lang="en-GB" dirty="0">
                  <a:latin typeface="Arial" panose="020B0604020202020204" pitchFamily="34" charset="0"/>
                  <a:cs typeface="Arial" panose="020B0604020202020204" pitchFamily="34" charset="0"/>
                </a:rPr>
                <a:t>IoT devices could be used to gather personal information.</a:t>
              </a:r>
            </a:p>
          </p:txBody>
        </p:sp>
      </p:grpSp>
      <p:grpSp>
        <p:nvGrpSpPr>
          <p:cNvPr id="20" name="Group 19">
            <a:extLst>
              <a:ext uri="{FF2B5EF4-FFF2-40B4-BE49-F238E27FC236}">
                <a16:creationId xmlns:a16="http://schemas.microsoft.com/office/drawing/2014/main" id="{50CF2513-168D-05C7-CC21-66AA5F4FA3B7}"/>
              </a:ext>
            </a:extLst>
          </p:cNvPr>
          <p:cNvGrpSpPr/>
          <p:nvPr/>
        </p:nvGrpSpPr>
        <p:grpSpPr>
          <a:xfrm>
            <a:off x="8236044" y="5758102"/>
            <a:ext cx="2213928" cy="2158115"/>
            <a:chOff x="6381210" y="5007868"/>
            <a:chExt cx="3495167" cy="3407054"/>
          </a:xfrm>
        </p:grpSpPr>
        <p:pic>
          <p:nvPicPr>
            <p:cNvPr id="21" name="Picture 20">
              <a:extLst>
                <a:ext uri="{FF2B5EF4-FFF2-40B4-BE49-F238E27FC236}">
                  <a16:creationId xmlns:a16="http://schemas.microsoft.com/office/drawing/2014/main" id="{3A9834ED-A654-E934-EF12-000389DC794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81210" y="5007868"/>
              <a:ext cx="3495167" cy="3407054"/>
            </a:xfrm>
            <a:prstGeom prst="rect">
              <a:avLst/>
            </a:prstGeom>
          </p:spPr>
        </p:pic>
        <p:sp>
          <p:nvSpPr>
            <p:cNvPr id="22" name="TextBox 21">
              <a:extLst>
                <a:ext uri="{FF2B5EF4-FFF2-40B4-BE49-F238E27FC236}">
                  <a16:creationId xmlns:a16="http://schemas.microsoft.com/office/drawing/2014/main" id="{581A319C-9C32-84ED-51E2-B02171161A46}"/>
                </a:ext>
              </a:extLst>
            </p:cNvPr>
            <p:cNvSpPr txBox="1"/>
            <p:nvPr/>
          </p:nvSpPr>
          <p:spPr>
            <a:xfrm>
              <a:off x="6747970" y="5920520"/>
              <a:ext cx="2823318" cy="1894980"/>
            </a:xfrm>
            <a:prstGeom prst="rect">
              <a:avLst/>
            </a:prstGeom>
            <a:noFill/>
          </p:spPr>
          <p:txBody>
            <a:bodyPr wrap="square" rtlCol="0">
              <a:spAutoFit/>
            </a:bodyPr>
            <a:lstStyle/>
            <a:p>
              <a:pPr lvl="0" algn="ctr"/>
              <a:r>
                <a:rPr lang="en-GB" dirty="0">
                  <a:latin typeface="Arial" panose="020B0604020202020204" pitchFamily="34" charset="0"/>
                  <a:cs typeface="Arial" panose="020B0604020202020204" pitchFamily="34" charset="0"/>
                </a:rPr>
                <a:t>AI can be used to improve medical diagnoses.</a:t>
              </a:r>
            </a:p>
          </p:txBody>
        </p:sp>
      </p:grpSp>
      <p:grpSp>
        <p:nvGrpSpPr>
          <p:cNvPr id="23" name="Group 22">
            <a:extLst>
              <a:ext uri="{FF2B5EF4-FFF2-40B4-BE49-F238E27FC236}">
                <a16:creationId xmlns:a16="http://schemas.microsoft.com/office/drawing/2014/main" id="{654D03F8-9449-72D8-85CA-435E86D192C8}"/>
              </a:ext>
            </a:extLst>
          </p:cNvPr>
          <p:cNvGrpSpPr/>
          <p:nvPr/>
        </p:nvGrpSpPr>
        <p:grpSpPr>
          <a:xfrm>
            <a:off x="12239633" y="5814753"/>
            <a:ext cx="2213928" cy="2158115"/>
            <a:chOff x="6381210" y="5007868"/>
            <a:chExt cx="3495167" cy="3407054"/>
          </a:xfrm>
        </p:grpSpPr>
        <p:pic>
          <p:nvPicPr>
            <p:cNvPr id="24" name="Picture 23">
              <a:extLst>
                <a:ext uri="{FF2B5EF4-FFF2-40B4-BE49-F238E27FC236}">
                  <a16:creationId xmlns:a16="http://schemas.microsoft.com/office/drawing/2014/main" id="{3FF4BA1F-EF30-14E8-0448-234EFA68C5C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81210" y="5007868"/>
              <a:ext cx="3495167" cy="3407054"/>
            </a:xfrm>
            <a:prstGeom prst="rect">
              <a:avLst/>
            </a:prstGeom>
          </p:spPr>
        </p:pic>
        <p:sp>
          <p:nvSpPr>
            <p:cNvPr id="25" name="TextBox 24">
              <a:extLst>
                <a:ext uri="{FF2B5EF4-FFF2-40B4-BE49-F238E27FC236}">
                  <a16:creationId xmlns:a16="http://schemas.microsoft.com/office/drawing/2014/main" id="{FFEB97AB-2352-FBE3-B91D-0286B32ACAF4}"/>
                </a:ext>
              </a:extLst>
            </p:cNvPr>
            <p:cNvSpPr txBox="1"/>
            <p:nvPr/>
          </p:nvSpPr>
          <p:spPr>
            <a:xfrm>
              <a:off x="6717134" y="5963265"/>
              <a:ext cx="2823318" cy="1894980"/>
            </a:xfrm>
            <a:prstGeom prst="rect">
              <a:avLst/>
            </a:prstGeom>
            <a:noFill/>
          </p:spPr>
          <p:txBody>
            <a:bodyPr wrap="square" rtlCol="0">
              <a:spAutoFit/>
            </a:bodyPr>
            <a:lstStyle/>
            <a:p>
              <a:pPr lvl="0" algn="ctr"/>
              <a:r>
                <a:rPr lang="en-GB" dirty="0">
                  <a:latin typeface="Arial" panose="020B0604020202020204" pitchFamily="34" charset="0"/>
                  <a:cs typeface="Arial" panose="020B0604020202020204" pitchFamily="34" charset="0"/>
                </a:rPr>
                <a:t>AI can be used to discriminate against groups of people.</a:t>
              </a:r>
            </a:p>
          </p:txBody>
        </p:sp>
      </p:grpSp>
      <p:sp>
        <p:nvSpPr>
          <p:cNvPr id="26" name="Content Placeholder 11">
            <a:extLst>
              <a:ext uri="{FF2B5EF4-FFF2-40B4-BE49-F238E27FC236}">
                <a16:creationId xmlns:a16="http://schemas.microsoft.com/office/drawing/2014/main" id="{2908A192-4172-ABD8-E1F0-4DBB5E20ABCD}"/>
              </a:ext>
            </a:extLst>
          </p:cNvPr>
          <p:cNvSpPr txBox="1">
            <a:spLocks/>
          </p:cNvSpPr>
          <p:nvPr/>
        </p:nvSpPr>
        <p:spPr>
          <a:xfrm>
            <a:off x="528847" y="5732533"/>
            <a:ext cx="7139820" cy="3037329"/>
          </a:xfrm>
          <a:prstGeom prst="rect">
            <a:avLst/>
          </a:prstGeom>
          <a:ln w="28575">
            <a:gradFill flip="none" rotWithShape="1">
              <a:gsLst>
                <a:gs pos="19000">
                  <a:srgbClr val="3DB876"/>
                </a:gs>
                <a:gs pos="100000">
                  <a:srgbClr val="24D6D1"/>
                </a:gs>
              </a:gsLst>
              <a:lin ang="18900000" scaled="1"/>
              <a:tileRect/>
            </a:gradFill>
          </a:ln>
        </p:spPr>
        <p:txBody>
          <a:bodyPr vert="horz" lIns="288000" tIns="288000" rIns="288000" bIns="288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482600" indent="-342900">
              <a:lnSpc>
                <a:spcPct val="100000"/>
              </a:lnSpc>
              <a:spcBef>
                <a:spcPts val="0"/>
              </a:spcBef>
              <a:buSzPct val="70000"/>
              <a:buFont typeface="Arial" panose="020B0604020202020204" pitchFamily="34" charset="0"/>
              <a:buChar char="•"/>
            </a:pPr>
            <a:r>
              <a:rPr lang="en-GB" dirty="0"/>
              <a:t>How do principles 1 and 2 in particular help </a:t>
            </a:r>
            <a:br>
              <a:rPr lang="en-GB" dirty="0"/>
            </a:br>
            <a:r>
              <a:rPr lang="en-GB" dirty="0"/>
              <a:t>you to resolve the two issues described on this slide?</a:t>
            </a:r>
          </a:p>
          <a:p>
            <a:pPr marL="482600" indent="-342900">
              <a:lnSpc>
                <a:spcPct val="100000"/>
              </a:lnSpc>
              <a:spcBef>
                <a:spcPts val="0"/>
              </a:spcBef>
              <a:buSzPct val="70000"/>
              <a:buFont typeface="Arial" panose="020B0604020202020204" pitchFamily="34" charset="0"/>
              <a:buChar char="•"/>
            </a:pPr>
            <a:endParaRPr lang="en-GB" dirty="0"/>
          </a:p>
          <a:p>
            <a:pPr marL="482600" lvl="0" indent="-342900">
              <a:lnSpc>
                <a:spcPct val="100000"/>
              </a:lnSpc>
              <a:spcBef>
                <a:spcPts val="0"/>
              </a:spcBef>
              <a:buSzPct val="70000"/>
              <a:buFont typeface="Arial" panose="020B0604020202020204" pitchFamily="34" charset="0"/>
              <a:buChar char="•"/>
            </a:pPr>
            <a:r>
              <a:rPr lang="en-GB" dirty="0"/>
              <a:t>How do the principles guide where an engineer </a:t>
            </a:r>
            <a:br>
              <a:rPr lang="en-GB" dirty="0"/>
            </a:br>
            <a:r>
              <a:rPr lang="en-GB" dirty="0"/>
              <a:t>might choose to work?</a:t>
            </a:r>
          </a:p>
          <a:p>
            <a:pPr marL="482600" lvl="0" indent="-342900">
              <a:lnSpc>
                <a:spcPct val="100000"/>
              </a:lnSpc>
              <a:spcBef>
                <a:spcPts val="0"/>
              </a:spcBef>
              <a:buSzPct val="70000"/>
              <a:buFont typeface="Arial" panose="020B0604020202020204" pitchFamily="34" charset="0"/>
              <a:buChar char="•"/>
            </a:pPr>
            <a:endParaRPr lang="en-GB" dirty="0">
              <a:solidFill>
                <a:schemeClr val="dk1"/>
              </a:solidFill>
            </a:endParaRPr>
          </a:p>
          <a:p>
            <a:pPr marL="482600" lvl="0" indent="-342900">
              <a:lnSpc>
                <a:spcPct val="100000"/>
              </a:lnSpc>
              <a:spcBef>
                <a:spcPts val="0"/>
              </a:spcBef>
              <a:buSzPct val="70000"/>
              <a:buFont typeface="Arial" panose="020B0604020202020204" pitchFamily="34" charset="0"/>
              <a:buChar char="•"/>
            </a:pPr>
            <a:r>
              <a:rPr lang="en-GB" dirty="0"/>
              <a:t>How </a:t>
            </a:r>
            <a:r>
              <a:rPr lang="en-GB" dirty="0">
                <a:solidFill>
                  <a:schemeClr val="dk1"/>
                </a:solidFill>
              </a:rPr>
              <a:t>do the principles guide </a:t>
            </a:r>
            <a:r>
              <a:rPr lang="en-GB" dirty="0"/>
              <a:t>how an engineer might </a:t>
            </a:r>
            <a:br>
              <a:rPr lang="en-GB" dirty="0"/>
            </a:br>
            <a:r>
              <a:rPr lang="en-GB" dirty="0"/>
              <a:t>choose to apply their skills?</a:t>
            </a:r>
          </a:p>
          <a:p>
            <a:pPr marL="379368" lvl="0" indent="-342900">
              <a:lnSpc>
                <a:spcPct val="100000"/>
              </a:lnSpc>
              <a:spcBef>
                <a:spcPts val="0"/>
              </a:spcBef>
              <a:buClr>
                <a:schemeClr val="dk1"/>
              </a:buClr>
              <a:buSzPct val="70000"/>
              <a:buFont typeface="Arial" panose="020B0604020202020204" pitchFamily="34" charset="0"/>
              <a:buChar char="•"/>
            </a:pPr>
            <a:endParaRPr lang="en-GB" dirty="0">
              <a:solidFill>
                <a:schemeClr val="dk1"/>
              </a:solidFill>
            </a:endParaRPr>
          </a:p>
          <a:p>
            <a:pPr marL="702900" lvl="0" indent="-342900">
              <a:lnSpc>
                <a:spcPct val="100000"/>
              </a:lnSpc>
              <a:spcBef>
                <a:spcPts val="0"/>
              </a:spcBef>
              <a:buSzPct val="70000"/>
              <a:buFont typeface="Arial" panose="020B0604020202020204" pitchFamily="34" charset="0"/>
              <a:buChar char="•"/>
            </a:pPr>
            <a:endParaRPr lang="en-GB" dirty="0"/>
          </a:p>
        </p:txBody>
      </p:sp>
      <p:pic>
        <p:nvPicPr>
          <p:cNvPr id="27" name="Content Placeholder 16">
            <a:extLst>
              <a:ext uri="{FF2B5EF4-FFF2-40B4-BE49-F238E27FC236}">
                <a16:creationId xmlns:a16="http://schemas.microsoft.com/office/drawing/2014/main" id="{8A171318-76DA-B99E-A9B3-B10B6309E93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39589" t="-31579" r="-34276" b="-31579"/>
          <a:stretch/>
        </p:blipFill>
        <p:spPr>
          <a:xfrm>
            <a:off x="6277887" y="5196747"/>
            <a:ext cx="863761" cy="837585"/>
          </a:xfrm>
          <a:prstGeom prst="heptagon">
            <a:avLst/>
          </a:prstGeom>
          <a:solidFill>
            <a:srgbClr val="ECECED"/>
          </a:solidFill>
          <a:ln w="28575">
            <a:solidFill>
              <a:srgbClr val="24D6D1"/>
            </a:solidFill>
          </a:ln>
        </p:spPr>
      </p:pic>
      <p:sp>
        <p:nvSpPr>
          <p:cNvPr id="30" name="TextBox 29">
            <a:extLst>
              <a:ext uri="{FF2B5EF4-FFF2-40B4-BE49-F238E27FC236}">
                <a16:creationId xmlns:a16="http://schemas.microsoft.com/office/drawing/2014/main" id="{F3A66A33-4CAD-B761-4EB4-4D003927F0CC}"/>
              </a:ext>
            </a:extLst>
          </p:cNvPr>
          <p:cNvSpPr txBox="1"/>
          <p:nvPr/>
        </p:nvSpPr>
        <p:spPr>
          <a:xfrm>
            <a:off x="10997816" y="4264762"/>
            <a:ext cx="654908" cy="369332"/>
          </a:xfrm>
          <a:prstGeom prst="rect">
            <a:avLst/>
          </a:prstGeom>
          <a:noFill/>
        </p:spPr>
        <p:txBody>
          <a:bodyPr wrap="square">
            <a:spAutoFit/>
          </a:bodyPr>
          <a:lstStyle/>
          <a:p>
            <a:r>
              <a:rPr lang="en-GB" sz="1800" b="1" dirty="0">
                <a:latin typeface="Arial" panose="020B0604020202020204" pitchFamily="34" charset="0"/>
                <a:cs typeface="Arial" panose="020B0604020202020204" pitchFamily="34" charset="0"/>
              </a:rPr>
              <a:t>BUT</a:t>
            </a:r>
            <a:endParaRPr lang="en-US" b="1" dirty="0">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27083981-97D4-2408-ADF8-322196924531}"/>
              </a:ext>
            </a:extLst>
          </p:cNvPr>
          <p:cNvSpPr txBox="1"/>
          <p:nvPr/>
        </p:nvSpPr>
        <p:spPr>
          <a:xfrm>
            <a:off x="11017349" y="6750150"/>
            <a:ext cx="654908" cy="369332"/>
          </a:xfrm>
          <a:prstGeom prst="rect">
            <a:avLst/>
          </a:prstGeom>
          <a:noFill/>
        </p:spPr>
        <p:txBody>
          <a:bodyPr wrap="square">
            <a:spAutoFit/>
          </a:bodyPr>
          <a:lstStyle/>
          <a:p>
            <a:r>
              <a:rPr lang="en-GB" sz="1800" b="1" dirty="0">
                <a:latin typeface="Arial" panose="020B0604020202020204" pitchFamily="34" charset="0"/>
                <a:cs typeface="Arial" panose="020B0604020202020204" pitchFamily="34" charset="0"/>
              </a:rPr>
              <a:t>BUT</a:t>
            </a:r>
            <a:endParaRPr lang="en-US" b="1"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3208EF58-8CB5-54A8-839C-09AD7E091E45}"/>
              </a:ext>
            </a:extLst>
          </p:cNvPr>
          <p:cNvSpPr txBox="1"/>
          <p:nvPr/>
        </p:nvSpPr>
        <p:spPr>
          <a:xfrm>
            <a:off x="9676202" y="2422920"/>
            <a:ext cx="3298136" cy="412630"/>
          </a:xfrm>
          <a:prstGeom prst="rect">
            <a:avLst/>
          </a:prstGeom>
          <a:noFill/>
        </p:spPr>
        <p:txBody>
          <a:bodyPr wrap="square">
            <a:spAutoFit/>
          </a:bodyPr>
          <a:lstStyle/>
          <a:p>
            <a:r>
              <a:rPr lang="en-GB" sz="2000" b="1" dirty="0">
                <a:solidFill>
                  <a:srgbClr val="000000"/>
                </a:solidFill>
                <a:latin typeface="Arial"/>
                <a:ea typeface="Arial"/>
                <a:cs typeface="Arial"/>
                <a:sym typeface="Arial"/>
              </a:rPr>
              <a:t>Two issues for engineers</a:t>
            </a:r>
            <a:endParaRPr lang="en-US" sz="2000" b="1" dirty="0"/>
          </a:p>
        </p:txBody>
      </p:sp>
      <p:sp>
        <p:nvSpPr>
          <p:cNvPr id="2" name="Slide Number Placeholder 5">
            <a:extLst>
              <a:ext uri="{FF2B5EF4-FFF2-40B4-BE49-F238E27FC236}">
                <a16:creationId xmlns:a16="http://schemas.microsoft.com/office/drawing/2014/main" id="{F1AF5ED4-5907-0BA2-1331-B0079E841864}"/>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tx1"/>
                </a:solidFill>
              </a:rPr>
              <a:pPr algn="r"/>
              <a:t>14</a:t>
            </a:fld>
            <a:endParaRPr lang="en-US" b="0" dirty="0">
              <a:solidFill>
                <a:schemeClr val="tx1"/>
              </a:solidFill>
            </a:endParaRPr>
          </a:p>
        </p:txBody>
      </p:sp>
      <p:sp>
        <p:nvSpPr>
          <p:cNvPr id="5" name="Footer Placeholder 3">
            <a:extLst>
              <a:ext uri="{FF2B5EF4-FFF2-40B4-BE49-F238E27FC236}">
                <a16:creationId xmlns:a16="http://schemas.microsoft.com/office/drawing/2014/main" id="{D859DCBD-FD33-2CD7-9AA0-FB1C70CAC855}"/>
              </a:ext>
            </a:extLst>
          </p:cNvPr>
          <p:cNvSpPr txBox="1">
            <a:spLocks/>
          </p:cNvSpPr>
          <p:nvPr/>
        </p:nvSpPr>
        <p:spPr>
          <a:xfrm>
            <a:off x="9668366" y="757747"/>
            <a:ext cx="6161809"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dirty="0"/>
              <a:t>2. Innovation and change</a:t>
            </a:r>
            <a:endParaRPr lang="en-US" dirty="0">
              <a:solidFill>
                <a:schemeClr val="bg1"/>
              </a:solidFill>
            </a:endParaRPr>
          </a:p>
        </p:txBody>
      </p:sp>
    </p:spTree>
    <p:extLst>
      <p:ext uri="{BB962C8B-B14F-4D97-AF65-F5344CB8AC3E}">
        <p14:creationId xmlns:p14="http://schemas.microsoft.com/office/powerpoint/2010/main" val="437304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280C44C-7DCC-D1FF-C886-3191511875E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077" y="0"/>
            <a:ext cx="16250444" cy="9148021"/>
          </a:xfrm>
          <a:prstGeom prst="rect">
            <a:avLst/>
          </a:prstGeom>
        </p:spPr>
      </p:pic>
      <p:sp>
        <p:nvSpPr>
          <p:cNvPr id="23" name="Content Placeholder 11">
            <a:extLst>
              <a:ext uri="{FF2B5EF4-FFF2-40B4-BE49-F238E27FC236}">
                <a16:creationId xmlns:a16="http://schemas.microsoft.com/office/drawing/2014/main" id="{0ECE7FA1-FD05-08A4-034B-D2A9A0F810AF}"/>
              </a:ext>
            </a:extLst>
          </p:cNvPr>
          <p:cNvSpPr txBox="1">
            <a:spLocks/>
          </p:cNvSpPr>
          <p:nvPr/>
        </p:nvSpPr>
        <p:spPr>
          <a:xfrm>
            <a:off x="503836" y="7085727"/>
            <a:ext cx="8826431" cy="1245474"/>
          </a:xfrm>
          <a:prstGeom prst="rect">
            <a:avLst/>
          </a:prstGeom>
          <a:ln w="28575">
            <a:gradFill flip="none" rotWithShape="1">
              <a:gsLst>
                <a:gs pos="18000">
                  <a:srgbClr val="3DB876"/>
                </a:gs>
                <a:gs pos="100000">
                  <a:srgbClr val="24D6D1"/>
                </a:gs>
              </a:gsLst>
              <a:lin ang="18900000" scaled="1"/>
              <a:tileRect/>
            </a:gradFill>
          </a:ln>
        </p:spPr>
        <p:txBody>
          <a:bodyPr vert="horz" lIns="288000" tIns="288000" rIns="288000" bIns="288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482600" lvl="0" indent="-342900">
              <a:lnSpc>
                <a:spcPct val="100000"/>
              </a:lnSpc>
              <a:spcBef>
                <a:spcPts val="0"/>
              </a:spcBef>
              <a:spcAft>
                <a:spcPts val="600"/>
              </a:spcAft>
              <a:buSzPts val="1400"/>
              <a:buFont typeface="Arial" panose="020B0604020202020204" pitchFamily="34" charset="0"/>
              <a:buChar char="•"/>
            </a:pPr>
            <a:r>
              <a:rPr lang="en-GB" sz="1800" dirty="0"/>
              <a:t>How do you think each sector will change or grow?</a:t>
            </a:r>
          </a:p>
          <a:p>
            <a:pPr marL="482600" indent="-342900">
              <a:lnSpc>
                <a:spcPct val="100000"/>
              </a:lnSpc>
              <a:spcBef>
                <a:spcPts val="0"/>
              </a:spcBef>
              <a:buSzPts val="1400"/>
              <a:buFont typeface="Arial" panose="020B0604020202020204" pitchFamily="34" charset="0"/>
              <a:buChar char="•"/>
            </a:pPr>
            <a:r>
              <a:rPr lang="en-GB" sz="1800" dirty="0"/>
              <a:t>What engineering career options </a:t>
            </a:r>
            <a:r>
              <a:rPr lang="en-GB" sz="1800" dirty="0">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8"/>
                  </a:ext>
                </a:extLst>
              </a:rPr>
              <a:t>might</a:t>
            </a:r>
            <a:r>
              <a:rPr lang="en-GB" sz="1800" dirty="0"/>
              <a:t> these developments create?</a:t>
            </a:r>
          </a:p>
          <a:p>
            <a:pPr marL="482600" lvl="0" indent="-342900">
              <a:lnSpc>
                <a:spcPct val="100000"/>
              </a:lnSpc>
              <a:spcBef>
                <a:spcPts val="0"/>
              </a:spcBef>
              <a:buSzPts val="1400"/>
              <a:buFont typeface="Arial" panose="020B0604020202020204" pitchFamily="34" charset="0"/>
              <a:buChar char="•"/>
            </a:pPr>
            <a:endParaRPr lang="en-GB" sz="1800" dirty="0"/>
          </a:p>
        </p:txBody>
      </p:sp>
      <p:sp>
        <p:nvSpPr>
          <p:cNvPr id="37" name="Title 1">
            <a:extLst>
              <a:ext uri="{FF2B5EF4-FFF2-40B4-BE49-F238E27FC236}">
                <a16:creationId xmlns:a16="http://schemas.microsoft.com/office/drawing/2014/main" id="{8D363023-267A-CE23-14E6-DA2FC5052A5F}"/>
              </a:ext>
            </a:extLst>
          </p:cNvPr>
          <p:cNvSpPr txBox="1">
            <a:spLocks/>
          </p:cNvSpPr>
          <p:nvPr/>
        </p:nvSpPr>
        <p:spPr>
          <a:xfrm>
            <a:off x="413457" y="1446214"/>
            <a:ext cx="11735000" cy="614720"/>
          </a:xfrm>
          <a:prstGeom prst="rect">
            <a:avLst/>
          </a:prstGeom>
        </p:spPr>
        <p:txBody>
          <a:bodyPr vert="horz" lIns="90000" tIns="45720" rIns="91440" bIns="45720" rtlCol="0" anchor="t">
            <a:noAutofit/>
          </a:bodyPr>
          <a:lstStyle>
            <a:lvl1pPr algn="l" defTabSz="121917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a:lstStyle>
          <a:p>
            <a:r>
              <a:rPr lang="en-GB" dirty="0"/>
              <a:t>Innovation, careers and the future</a:t>
            </a:r>
            <a:endParaRPr lang="en-US" dirty="0"/>
          </a:p>
        </p:txBody>
      </p:sp>
      <p:sp>
        <p:nvSpPr>
          <p:cNvPr id="38" name="Text Placeholder 18">
            <a:extLst>
              <a:ext uri="{FF2B5EF4-FFF2-40B4-BE49-F238E27FC236}">
                <a16:creationId xmlns:a16="http://schemas.microsoft.com/office/drawing/2014/main" id="{76CD4061-90EC-F367-7F54-75BBE5FCB10C}"/>
              </a:ext>
            </a:extLst>
          </p:cNvPr>
          <p:cNvSpPr txBox="1">
            <a:spLocks/>
          </p:cNvSpPr>
          <p:nvPr/>
        </p:nvSpPr>
        <p:spPr>
          <a:xfrm>
            <a:off x="411064" y="2310406"/>
            <a:ext cx="9549426" cy="776976"/>
          </a:xfrm>
          <a:prstGeom prst="rect">
            <a:avLst/>
          </a:prstGeom>
        </p:spPr>
        <p:txBody>
          <a:bodyPr/>
          <a:lstStyle>
            <a:lvl1pPr marL="0" indent="0" algn="l" defTabSz="1219170" rtl="0" eaLnBrk="1" latinLnBrk="0" hangingPunct="1">
              <a:lnSpc>
                <a:spcPct val="90000"/>
              </a:lnSpc>
              <a:spcBef>
                <a:spcPts val="18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0" indent="0" algn="l"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endParaRPr lang="en-US" sz="2000" dirty="0"/>
          </a:p>
        </p:txBody>
      </p:sp>
      <p:pic>
        <p:nvPicPr>
          <p:cNvPr id="22" name="Content Placeholder 16">
            <a:extLst>
              <a:ext uri="{FF2B5EF4-FFF2-40B4-BE49-F238E27FC236}">
                <a16:creationId xmlns:a16="http://schemas.microsoft.com/office/drawing/2014/main" id="{6250BC58-939A-5ABC-0572-7FE27FA2A64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39589" t="-31579" r="-34276" b="-31579"/>
          <a:stretch/>
        </p:blipFill>
        <p:spPr>
          <a:xfrm>
            <a:off x="8035113" y="6550839"/>
            <a:ext cx="863761" cy="837585"/>
          </a:xfrm>
          <a:prstGeom prst="heptagon">
            <a:avLst/>
          </a:prstGeom>
          <a:solidFill>
            <a:srgbClr val="ECECED"/>
          </a:solidFill>
          <a:ln w="28575">
            <a:solidFill>
              <a:srgbClr val="24D6D1"/>
            </a:solidFill>
          </a:ln>
        </p:spPr>
      </p:pic>
      <p:sp>
        <p:nvSpPr>
          <p:cNvPr id="3" name="Slide Number Placeholder 5">
            <a:extLst>
              <a:ext uri="{FF2B5EF4-FFF2-40B4-BE49-F238E27FC236}">
                <a16:creationId xmlns:a16="http://schemas.microsoft.com/office/drawing/2014/main" id="{811A3AB0-3687-764D-6F36-41E63C9F8DB2}"/>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tx1"/>
                </a:solidFill>
              </a:rPr>
              <a:pPr algn="r"/>
              <a:t>15</a:t>
            </a:fld>
            <a:endParaRPr lang="en-US" b="0" dirty="0">
              <a:solidFill>
                <a:schemeClr val="tx1"/>
              </a:solidFill>
            </a:endParaRPr>
          </a:p>
        </p:txBody>
      </p:sp>
      <p:sp>
        <p:nvSpPr>
          <p:cNvPr id="13" name="TextBox 12">
            <a:extLst>
              <a:ext uri="{FF2B5EF4-FFF2-40B4-BE49-F238E27FC236}">
                <a16:creationId xmlns:a16="http://schemas.microsoft.com/office/drawing/2014/main" id="{55FC605E-67D9-4560-56DA-22A9E1B1B430}"/>
              </a:ext>
            </a:extLst>
          </p:cNvPr>
          <p:cNvSpPr txBox="1"/>
          <p:nvPr/>
        </p:nvSpPr>
        <p:spPr>
          <a:xfrm>
            <a:off x="1316182" y="3428609"/>
            <a:ext cx="184731" cy="369332"/>
          </a:xfrm>
          <a:prstGeom prst="rect">
            <a:avLst/>
          </a:prstGeom>
          <a:noFill/>
        </p:spPr>
        <p:txBody>
          <a:bodyPr wrap="none" rtlCol="0">
            <a:spAutoFit/>
          </a:bodyPr>
          <a:lstStyle/>
          <a:p>
            <a:endParaRPr lang="en-US" dirty="0"/>
          </a:p>
        </p:txBody>
      </p:sp>
      <p:sp>
        <p:nvSpPr>
          <p:cNvPr id="14" name="TextBox 13">
            <a:extLst>
              <a:ext uri="{FF2B5EF4-FFF2-40B4-BE49-F238E27FC236}">
                <a16:creationId xmlns:a16="http://schemas.microsoft.com/office/drawing/2014/main" id="{F767B102-6041-7A29-66B4-9CAC5281DBC1}"/>
              </a:ext>
            </a:extLst>
          </p:cNvPr>
          <p:cNvSpPr txBox="1"/>
          <p:nvPr/>
        </p:nvSpPr>
        <p:spPr>
          <a:xfrm>
            <a:off x="634988" y="3753630"/>
            <a:ext cx="2392461" cy="400110"/>
          </a:xfrm>
          <a:prstGeom prst="rect">
            <a:avLst/>
          </a:prstGeom>
          <a:noFill/>
        </p:spPr>
        <p:txBody>
          <a:bodyPr wrap="square">
            <a:spAutoFit/>
          </a:bodyPr>
          <a:lstStyle/>
          <a:p>
            <a:pPr marL="0" lvl="0" indent="0" algn="ctr" rtl="0">
              <a:spcBef>
                <a:spcPts val="0"/>
              </a:spcBef>
              <a:spcAft>
                <a:spcPts val="0"/>
              </a:spcAft>
              <a:buNone/>
            </a:pPr>
            <a:r>
              <a:rPr lang="en-GB" sz="2000" b="1" dirty="0">
                <a:latin typeface="Arial" panose="020B0604020202020204" pitchFamily="34" charset="0"/>
                <a:cs typeface="Arial" panose="020B0604020202020204" pitchFamily="34" charset="0"/>
              </a:rPr>
              <a:t>Farming</a:t>
            </a:r>
          </a:p>
        </p:txBody>
      </p:sp>
      <p:sp>
        <p:nvSpPr>
          <p:cNvPr id="15" name="TextBox 14">
            <a:extLst>
              <a:ext uri="{FF2B5EF4-FFF2-40B4-BE49-F238E27FC236}">
                <a16:creationId xmlns:a16="http://schemas.microsoft.com/office/drawing/2014/main" id="{748D1DC5-46BD-3029-59AD-B6A51756A8DF}"/>
              </a:ext>
            </a:extLst>
          </p:cNvPr>
          <p:cNvSpPr txBox="1"/>
          <p:nvPr/>
        </p:nvSpPr>
        <p:spPr>
          <a:xfrm>
            <a:off x="3536935" y="3765264"/>
            <a:ext cx="2392461" cy="400110"/>
          </a:xfrm>
          <a:prstGeom prst="rect">
            <a:avLst/>
          </a:prstGeom>
          <a:noFill/>
        </p:spPr>
        <p:txBody>
          <a:bodyPr wrap="square">
            <a:spAutoFit/>
          </a:bodyPr>
          <a:lstStyle/>
          <a:p>
            <a:pPr marL="0" lvl="0" indent="0" algn="ctr" rtl="0">
              <a:spcBef>
                <a:spcPts val="0"/>
              </a:spcBef>
              <a:spcAft>
                <a:spcPts val="0"/>
              </a:spcAft>
              <a:buNone/>
            </a:pPr>
            <a:r>
              <a:rPr lang="en-GB" sz="2000" b="1" dirty="0">
                <a:latin typeface="Arial" panose="020B0604020202020204" pitchFamily="34" charset="0"/>
                <a:cs typeface="Arial" panose="020B0604020202020204" pitchFamily="34" charset="0"/>
              </a:rPr>
              <a:t>Manufacturing</a:t>
            </a:r>
          </a:p>
        </p:txBody>
      </p:sp>
      <p:sp>
        <p:nvSpPr>
          <p:cNvPr id="16" name="TextBox 15">
            <a:extLst>
              <a:ext uri="{FF2B5EF4-FFF2-40B4-BE49-F238E27FC236}">
                <a16:creationId xmlns:a16="http://schemas.microsoft.com/office/drawing/2014/main" id="{A6FA4C74-4DFA-30DD-FC71-65653FAA810B}"/>
              </a:ext>
            </a:extLst>
          </p:cNvPr>
          <p:cNvSpPr txBox="1"/>
          <p:nvPr/>
        </p:nvSpPr>
        <p:spPr>
          <a:xfrm>
            <a:off x="6278240" y="3765264"/>
            <a:ext cx="2612819" cy="400110"/>
          </a:xfrm>
          <a:prstGeom prst="rect">
            <a:avLst/>
          </a:prstGeom>
          <a:noFill/>
        </p:spPr>
        <p:txBody>
          <a:bodyPr wrap="square">
            <a:spAutoFit/>
          </a:bodyPr>
          <a:lstStyle/>
          <a:p>
            <a:pPr marL="0" lvl="0" indent="0" algn="ctr" rtl="0">
              <a:spcBef>
                <a:spcPts val="0"/>
              </a:spcBef>
              <a:spcAft>
                <a:spcPts val="0"/>
              </a:spcAft>
              <a:buNone/>
            </a:pPr>
            <a:r>
              <a:rPr lang="en-GB" sz="2000" b="1" dirty="0">
                <a:latin typeface="Arial" panose="020B0604020202020204" pitchFamily="34" charset="0"/>
                <a:cs typeface="Arial" panose="020B0604020202020204" pitchFamily="34" charset="0"/>
              </a:rPr>
              <a:t>Energy</a:t>
            </a:r>
          </a:p>
        </p:txBody>
      </p:sp>
      <p:sp>
        <p:nvSpPr>
          <p:cNvPr id="17" name="TextBox 16">
            <a:extLst>
              <a:ext uri="{FF2B5EF4-FFF2-40B4-BE49-F238E27FC236}">
                <a16:creationId xmlns:a16="http://schemas.microsoft.com/office/drawing/2014/main" id="{F62EFC1D-D6A6-68A3-A930-7CB16E5BFCBE}"/>
              </a:ext>
            </a:extLst>
          </p:cNvPr>
          <p:cNvSpPr txBox="1"/>
          <p:nvPr/>
        </p:nvSpPr>
        <p:spPr>
          <a:xfrm>
            <a:off x="634988" y="6069041"/>
            <a:ext cx="2392461" cy="400110"/>
          </a:xfrm>
          <a:prstGeom prst="rect">
            <a:avLst/>
          </a:prstGeom>
          <a:noFill/>
        </p:spPr>
        <p:txBody>
          <a:bodyPr wrap="square">
            <a:spAutoFit/>
          </a:bodyPr>
          <a:lstStyle/>
          <a:p>
            <a:pPr marL="0" lvl="0" indent="0" algn="ctr" rtl="0">
              <a:spcBef>
                <a:spcPts val="0"/>
              </a:spcBef>
              <a:spcAft>
                <a:spcPts val="0"/>
              </a:spcAft>
              <a:buNone/>
            </a:pPr>
            <a:r>
              <a:rPr lang="en-GB" sz="2000" b="1" dirty="0">
                <a:latin typeface="Arial" panose="020B0604020202020204" pitchFamily="34" charset="0"/>
                <a:cs typeface="Arial" panose="020B0604020202020204" pitchFamily="34" charset="0"/>
              </a:rPr>
              <a:t>Healthcare</a:t>
            </a:r>
          </a:p>
        </p:txBody>
      </p:sp>
      <p:sp>
        <p:nvSpPr>
          <p:cNvPr id="18" name="TextBox 17">
            <a:extLst>
              <a:ext uri="{FF2B5EF4-FFF2-40B4-BE49-F238E27FC236}">
                <a16:creationId xmlns:a16="http://schemas.microsoft.com/office/drawing/2014/main" id="{0DA12D83-B9F2-EE5A-2DAC-529144AD904E}"/>
              </a:ext>
            </a:extLst>
          </p:cNvPr>
          <p:cNvSpPr txBox="1"/>
          <p:nvPr/>
        </p:nvSpPr>
        <p:spPr>
          <a:xfrm>
            <a:off x="3536934" y="6064102"/>
            <a:ext cx="2392461" cy="400110"/>
          </a:xfrm>
          <a:prstGeom prst="rect">
            <a:avLst/>
          </a:prstGeom>
          <a:noFill/>
        </p:spPr>
        <p:txBody>
          <a:bodyPr wrap="square">
            <a:spAutoFit/>
          </a:bodyPr>
          <a:lstStyle/>
          <a:p>
            <a:pPr marL="0" lvl="0" indent="0" algn="ctr" rtl="0">
              <a:spcBef>
                <a:spcPts val="0"/>
              </a:spcBef>
              <a:spcAft>
                <a:spcPts val="0"/>
              </a:spcAft>
              <a:buNone/>
            </a:pPr>
            <a:r>
              <a:rPr lang="en-GB" sz="2000" b="1" dirty="0">
                <a:latin typeface="Arial" panose="020B0604020202020204" pitchFamily="34" charset="0"/>
                <a:cs typeface="Arial" panose="020B0604020202020204" pitchFamily="34" charset="0"/>
              </a:rPr>
              <a:t>Transport</a:t>
            </a:r>
          </a:p>
        </p:txBody>
      </p:sp>
      <p:sp>
        <p:nvSpPr>
          <p:cNvPr id="20" name="TextBox 19">
            <a:extLst>
              <a:ext uri="{FF2B5EF4-FFF2-40B4-BE49-F238E27FC236}">
                <a16:creationId xmlns:a16="http://schemas.microsoft.com/office/drawing/2014/main" id="{A9299C43-6A49-7EE2-E6D8-E702ABA4C183}"/>
              </a:ext>
            </a:extLst>
          </p:cNvPr>
          <p:cNvSpPr txBox="1"/>
          <p:nvPr/>
        </p:nvSpPr>
        <p:spPr>
          <a:xfrm>
            <a:off x="6309391" y="6032984"/>
            <a:ext cx="2612819" cy="400110"/>
          </a:xfrm>
          <a:prstGeom prst="rect">
            <a:avLst/>
          </a:prstGeom>
          <a:noFill/>
        </p:spPr>
        <p:txBody>
          <a:bodyPr wrap="square">
            <a:spAutoFit/>
          </a:bodyPr>
          <a:lstStyle/>
          <a:p>
            <a:pPr marL="0" lvl="0" indent="0" algn="ctr" rtl="0">
              <a:spcBef>
                <a:spcPts val="0"/>
              </a:spcBef>
              <a:spcAft>
                <a:spcPts val="0"/>
              </a:spcAft>
              <a:buNone/>
            </a:pPr>
            <a:r>
              <a:rPr lang="en-GB" sz="2000" b="1" dirty="0">
                <a:latin typeface="Arial" panose="020B0604020202020204" pitchFamily="34" charset="0"/>
                <a:cs typeface="Arial" panose="020B0604020202020204" pitchFamily="34" charset="0"/>
              </a:rPr>
              <a:t>Homes</a:t>
            </a:r>
          </a:p>
        </p:txBody>
      </p:sp>
      <p:pic>
        <p:nvPicPr>
          <p:cNvPr id="21" name="Picture 20">
            <a:extLst>
              <a:ext uri="{FF2B5EF4-FFF2-40B4-BE49-F238E27FC236}">
                <a16:creationId xmlns:a16="http://schemas.microsoft.com/office/drawing/2014/main" id="{EFABA997-0213-65F8-EDED-6159AB063087}"/>
              </a:ext>
            </a:extLst>
          </p:cNvPr>
          <p:cNvPicPr>
            <a:picLocks noChangeAspect="1"/>
          </p:cNvPicPr>
          <p:nvPr/>
        </p:nvPicPr>
        <p:blipFill>
          <a:blip r:embed="rId5"/>
          <a:stretch>
            <a:fillRect/>
          </a:stretch>
        </p:blipFill>
        <p:spPr>
          <a:xfrm>
            <a:off x="6881516" y="4423976"/>
            <a:ext cx="1468570" cy="1423613"/>
          </a:xfrm>
          <a:prstGeom prst="rect">
            <a:avLst/>
          </a:prstGeom>
        </p:spPr>
      </p:pic>
      <p:pic>
        <p:nvPicPr>
          <p:cNvPr id="24" name="Picture 23">
            <a:extLst>
              <a:ext uri="{FF2B5EF4-FFF2-40B4-BE49-F238E27FC236}">
                <a16:creationId xmlns:a16="http://schemas.microsoft.com/office/drawing/2014/main" id="{7CE11D28-2B83-0327-2934-19F7F1F90169}"/>
              </a:ext>
            </a:extLst>
          </p:cNvPr>
          <p:cNvPicPr>
            <a:picLocks noChangeAspect="1"/>
          </p:cNvPicPr>
          <p:nvPr/>
        </p:nvPicPr>
        <p:blipFill>
          <a:blip r:embed="rId6"/>
          <a:stretch>
            <a:fillRect/>
          </a:stretch>
        </p:blipFill>
        <p:spPr>
          <a:xfrm>
            <a:off x="1130602" y="2274584"/>
            <a:ext cx="1457722" cy="1413098"/>
          </a:xfrm>
          <a:prstGeom prst="rect">
            <a:avLst/>
          </a:prstGeom>
        </p:spPr>
      </p:pic>
      <p:pic>
        <p:nvPicPr>
          <p:cNvPr id="25" name="Picture 24">
            <a:extLst>
              <a:ext uri="{FF2B5EF4-FFF2-40B4-BE49-F238E27FC236}">
                <a16:creationId xmlns:a16="http://schemas.microsoft.com/office/drawing/2014/main" id="{69D3A116-6818-3689-29AF-2D014F48E284}"/>
              </a:ext>
            </a:extLst>
          </p:cNvPr>
          <p:cNvPicPr>
            <a:picLocks noChangeAspect="1"/>
          </p:cNvPicPr>
          <p:nvPr/>
        </p:nvPicPr>
        <p:blipFill>
          <a:blip r:embed="rId7"/>
          <a:stretch>
            <a:fillRect/>
          </a:stretch>
        </p:blipFill>
        <p:spPr>
          <a:xfrm>
            <a:off x="6881516" y="2240740"/>
            <a:ext cx="1468570" cy="1423613"/>
          </a:xfrm>
          <a:prstGeom prst="rect">
            <a:avLst/>
          </a:prstGeom>
        </p:spPr>
      </p:pic>
      <p:pic>
        <p:nvPicPr>
          <p:cNvPr id="26" name="Picture 25">
            <a:extLst>
              <a:ext uri="{FF2B5EF4-FFF2-40B4-BE49-F238E27FC236}">
                <a16:creationId xmlns:a16="http://schemas.microsoft.com/office/drawing/2014/main" id="{1603E00B-5047-33A8-C482-46B32643D80D}"/>
              </a:ext>
            </a:extLst>
          </p:cNvPr>
          <p:cNvPicPr>
            <a:picLocks noChangeAspect="1"/>
          </p:cNvPicPr>
          <p:nvPr/>
        </p:nvPicPr>
        <p:blipFill>
          <a:blip r:embed="rId8"/>
          <a:stretch>
            <a:fillRect/>
          </a:stretch>
        </p:blipFill>
        <p:spPr>
          <a:xfrm>
            <a:off x="3998881" y="2244143"/>
            <a:ext cx="1468570" cy="1423613"/>
          </a:xfrm>
          <a:prstGeom prst="rect">
            <a:avLst/>
          </a:prstGeom>
        </p:spPr>
      </p:pic>
      <p:pic>
        <p:nvPicPr>
          <p:cNvPr id="27" name="Picture 26">
            <a:extLst>
              <a:ext uri="{FF2B5EF4-FFF2-40B4-BE49-F238E27FC236}">
                <a16:creationId xmlns:a16="http://schemas.microsoft.com/office/drawing/2014/main" id="{503E6F40-AFDA-BBD0-1E8D-49059C5E9948}"/>
              </a:ext>
            </a:extLst>
          </p:cNvPr>
          <p:cNvPicPr>
            <a:picLocks noChangeAspect="1"/>
          </p:cNvPicPr>
          <p:nvPr/>
        </p:nvPicPr>
        <p:blipFill>
          <a:blip r:embed="rId9"/>
          <a:stretch>
            <a:fillRect/>
          </a:stretch>
        </p:blipFill>
        <p:spPr>
          <a:xfrm>
            <a:off x="3998881" y="4490585"/>
            <a:ext cx="1468570" cy="1423613"/>
          </a:xfrm>
          <a:prstGeom prst="rect">
            <a:avLst/>
          </a:prstGeom>
        </p:spPr>
      </p:pic>
      <p:pic>
        <p:nvPicPr>
          <p:cNvPr id="28" name="Picture 27">
            <a:extLst>
              <a:ext uri="{FF2B5EF4-FFF2-40B4-BE49-F238E27FC236}">
                <a16:creationId xmlns:a16="http://schemas.microsoft.com/office/drawing/2014/main" id="{217958CD-0073-6164-BB94-22BA24ECC85F}"/>
              </a:ext>
            </a:extLst>
          </p:cNvPr>
          <p:cNvPicPr>
            <a:picLocks noChangeAspect="1"/>
          </p:cNvPicPr>
          <p:nvPr/>
        </p:nvPicPr>
        <p:blipFill>
          <a:blip r:embed="rId10"/>
          <a:stretch>
            <a:fillRect/>
          </a:stretch>
        </p:blipFill>
        <p:spPr>
          <a:xfrm>
            <a:off x="1130602" y="4504502"/>
            <a:ext cx="1457723" cy="1413098"/>
          </a:xfrm>
          <a:prstGeom prst="rect">
            <a:avLst/>
          </a:prstGeom>
        </p:spPr>
      </p:pic>
      <p:sp>
        <p:nvSpPr>
          <p:cNvPr id="29" name="Footer Placeholder 3">
            <a:extLst>
              <a:ext uri="{FF2B5EF4-FFF2-40B4-BE49-F238E27FC236}">
                <a16:creationId xmlns:a16="http://schemas.microsoft.com/office/drawing/2014/main" id="{9D311A01-BA45-71A6-5B43-EB63BF455DE6}"/>
              </a:ext>
            </a:extLst>
          </p:cNvPr>
          <p:cNvSpPr txBox="1">
            <a:spLocks/>
          </p:cNvSpPr>
          <p:nvPr/>
        </p:nvSpPr>
        <p:spPr>
          <a:xfrm>
            <a:off x="9668366" y="757747"/>
            <a:ext cx="6161809"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2. Innovation and change</a:t>
            </a:r>
          </a:p>
        </p:txBody>
      </p:sp>
      <p:pic>
        <p:nvPicPr>
          <p:cNvPr id="6" name="Picture 5">
            <a:extLst>
              <a:ext uri="{FF2B5EF4-FFF2-40B4-BE49-F238E27FC236}">
                <a16:creationId xmlns:a16="http://schemas.microsoft.com/office/drawing/2014/main" id="{CCA6D331-33D6-AF85-A650-6F73815602D9}"/>
              </a:ext>
            </a:extLst>
          </p:cNvPr>
          <p:cNvPicPr>
            <a:picLocks noChangeAspect="1"/>
          </p:cNvPicPr>
          <p:nvPr/>
        </p:nvPicPr>
        <p:blipFill>
          <a:blip r:embed="rId11"/>
          <a:stretch>
            <a:fillRect/>
          </a:stretch>
        </p:blipFill>
        <p:spPr>
          <a:xfrm>
            <a:off x="3449538" y="256000"/>
            <a:ext cx="955528" cy="931337"/>
          </a:xfrm>
          <a:prstGeom prst="rect">
            <a:avLst/>
          </a:prstGeom>
        </p:spPr>
      </p:pic>
      <p:sp>
        <p:nvSpPr>
          <p:cNvPr id="7" name="Google Shape;539;p3">
            <a:extLst>
              <a:ext uri="{FF2B5EF4-FFF2-40B4-BE49-F238E27FC236}">
                <a16:creationId xmlns:a16="http://schemas.microsoft.com/office/drawing/2014/main" id="{968D4F8B-F23D-DF83-2CA0-66F329EA8883}"/>
              </a:ext>
            </a:extLst>
          </p:cNvPr>
          <p:cNvSpPr txBox="1"/>
          <p:nvPr/>
        </p:nvSpPr>
        <p:spPr>
          <a:xfrm>
            <a:off x="492105" y="8488755"/>
            <a:ext cx="7280229" cy="251209"/>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None/>
            </a:pPr>
            <a:r>
              <a:rPr lang="en-GB" sz="1400" b="0" i="0" u="none" strike="noStrike" cap="none" dirty="0">
                <a:solidFill>
                  <a:schemeClr val="tx1"/>
                </a:solidFill>
                <a:latin typeface="Arial"/>
                <a:ea typeface="Arial"/>
                <a:cs typeface="Arial"/>
                <a:sym typeface="Arial"/>
              </a:rPr>
              <a:t>Image © This Is Engineering</a:t>
            </a:r>
            <a:endParaRPr sz="1400" b="0" i="0" u="none" strike="noStrike" cap="none" dirty="0">
              <a:solidFill>
                <a:schemeClr val="tx1"/>
              </a:solidFill>
              <a:latin typeface="Arial"/>
              <a:ea typeface="Arial"/>
              <a:cs typeface="Arial"/>
              <a:sym typeface="Arial"/>
            </a:endParaRPr>
          </a:p>
        </p:txBody>
      </p:sp>
    </p:spTree>
    <p:extLst>
      <p:ext uri="{BB962C8B-B14F-4D97-AF65-F5344CB8AC3E}">
        <p14:creationId xmlns:p14="http://schemas.microsoft.com/office/powerpoint/2010/main" val="10600021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B31CA0B-BFA8-CD47-E02A-D1D3AEA50431}"/>
              </a:ext>
            </a:extLst>
          </p:cNvPr>
          <p:cNvSpPr>
            <a:spLocks noGrp="1"/>
          </p:cNvSpPr>
          <p:nvPr>
            <p:ph type="title"/>
          </p:nvPr>
        </p:nvSpPr>
        <p:spPr/>
        <p:txBody>
          <a:bodyPr/>
          <a:lstStyle/>
          <a:p>
            <a:r>
              <a:rPr lang="en-US" dirty="0"/>
              <a:t>Learning outcomes</a:t>
            </a:r>
          </a:p>
        </p:txBody>
      </p:sp>
      <p:sp>
        <p:nvSpPr>
          <p:cNvPr id="15" name="Rectangle 14">
            <a:extLst>
              <a:ext uri="{FF2B5EF4-FFF2-40B4-BE49-F238E27FC236}">
                <a16:creationId xmlns:a16="http://schemas.microsoft.com/office/drawing/2014/main" id="{45CF07FC-8880-5B63-C634-11003758F81A}"/>
              </a:ext>
            </a:extLst>
          </p:cNvPr>
          <p:cNvSpPr/>
          <p:nvPr/>
        </p:nvSpPr>
        <p:spPr>
          <a:xfrm>
            <a:off x="411858" y="2291753"/>
            <a:ext cx="2313967" cy="400110"/>
          </a:xfrm>
          <a:prstGeom prst="rect">
            <a:avLst/>
          </a:prstGeom>
        </p:spPr>
        <p:txBody>
          <a:bodyPr wrap="none">
            <a:spAutoFit/>
          </a:bodyPr>
          <a:lstStyle/>
          <a:p>
            <a:r>
              <a:rPr lang="en-US" sz="2000" dirty="0">
                <a:latin typeface="Arial" panose="020B0604020202020204" pitchFamily="34" charset="0"/>
                <a:cs typeface="Arial" panose="020B0604020202020204" pitchFamily="34" charset="0"/>
              </a:rPr>
              <a:t>You will be able to:</a:t>
            </a:r>
          </a:p>
        </p:txBody>
      </p:sp>
      <p:sp>
        <p:nvSpPr>
          <p:cNvPr id="4" name="Slide Number Placeholder 5">
            <a:extLst>
              <a:ext uri="{FF2B5EF4-FFF2-40B4-BE49-F238E27FC236}">
                <a16:creationId xmlns:a16="http://schemas.microsoft.com/office/drawing/2014/main" id="{DAE5765A-15C4-6DBF-BC43-3DCF30DC80ED}"/>
              </a:ext>
            </a:extLst>
          </p:cNvPr>
          <p:cNvSpPr txBox="1">
            <a:spLocks/>
          </p:cNvSpPr>
          <p:nvPr/>
        </p:nvSpPr>
        <p:spPr>
          <a:xfrm>
            <a:off x="15702721" y="832697"/>
            <a:ext cx="539750" cy="486833"/>
          </a:xfrm>
          <a:prstGeom prst="rect">
            <a:avLst/>
          </a:prstGeom>
        </p:spPr>
        <p:txBody>
          <a:bodyPr vert="horz" lIns="91440" tIns="45720" rIns="91440" bIns="4572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grpSp>
        <p:nvGrpSpPr>
          <p:cNvPr id="41" name="Group 40">
            <a:extLst>
              <a:ext uri="{FF2B5EF4-FFF2-40B4-BE49-F238E27FC236}">
                <a16:creationId xmlns:a16="http://schemas.microsoft.com/office/drawing/2014/main" id="{372915AB-513C-9A02-DDAD-4EC426A94B68}"/>
              </a:ext>
            </a:extLst>
          </p:cNvPr>
          <p:cNvGrpSpPr/>
          <p:nvPr/>
        </p:nvGrpSpPr>
        <p:grpSpPr>
          <a:xfrm>
            <a:off x="796090" y="2900772"/>
            <a:ext cx="3495167" cy="3407054"/>
            <a:chOff x="724384" y="2660704"/>
            <a:chExt cx="3495167" cy="3407054"/>
          </a:xfrm>
        </p:grpSpPr>
        <p:pic>
          <p:nvPicPr>
            <p:cNvPr id="10" name="Picture 9">
              <a:extLst>
                <a:ext uri="{FF2B5EF4-FFF2-40B4-BE49-F238E27FC236}">
                  <a16:creationId xmlns:a16="http://schemas.microsoft.com/office/drawing/2014/main" id="{472DC726-4E08-CFF9-A5FB-A1EACAFDFBB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4384" y="2660704"/>
              <a:ext cx="3495167" cy="3407054"/>
            </a:xfrm>
            <a:prstGeom prst="rect">
              <a:avLst/>
            </a:prstGeom>
          </p:spPr>
        </p:pic>
        <p:sp>
          <p:nvSpPr>
            <p:cNvPr id="13" name="TextBox 12">
              <a:extLst>
                <a:ext uri="{FF2B5EF4-FFF2-40B4-BE49-F238E27FC236}">
                  <a16:creationId xmlns:a16="http://schemas.microsoft.com/office/drawing/2014/main" id="{37D94F0F-5D87-B03F-90FD-D00320AF138E}"/>
                </a:ext>
              </a:extLst>
            </p:cNvPr>
            <p:cNvSpPr txBox="1"/>
            <p:nvPr/>
          </p:nvSpPr>
          <p:spPr>
            <a:xfrm>
              <a:off x="972457" y="3657600"/>
              <a:ext cx="2999022" cy="2031325"/>
            </a:xfrm>
            <a:prstGeom prst="rect">
              <a:avLst/>
            </a:prstGeom>
            <a:noFill/>
          </p:spPr>
          <p:txBody>
            <a:bodyPr wrap="square" rtlCol="0">
              <a:spAutoFit/>
            </a:bodyPr>
            <a:lstStyle/>
            <a:p>
              <a:pPr algn="ctr">
                <a:spcBef>
                  <a:spcPts val="0"/>
                </a:spcBef>
              </a:pPr>
              <a:r>
                <a:rPr lang="en-GB" dirty="0">
                  <a:solidFill>
                    <a:schemeClr val="dk1"/>
                  </a:solidFill>
                  <a:latin typeface="Arial" panose="020B0604020202020204" pitchFamily="34" charset="0"/>
                  <a:cs typeface="Arial" panose="020B0604020202020204" pitchFamily="34" charset="0"/>
                </a:rPr>
                <a:t>Identify how </a:t>
              </a:r>
              <a:br>
                <a:rPr lang="en-GB" dirty="0">
                  <a:solidFill>
                    <a:schemeClr val="dk1"/>
                  </a:solidFill>
                  <a:latin typeface="Arial" panose="020B0604020202020204" pitchFamily="34" charset="0"/>
                  <a:cs typeface="Arial" panose="020B0604020202020204" pitchFamily="34" charset="0"/>
                </a:rPr>
              </a:br>
              <a:r>
                <a:rPr lang="en-GB" dirty="0">
                  <a:solidFill>
                    <a:schemeClr val="dk1"/>
                  </a:solidFill>
                  <a:latin typeface="Arial" panose="020B0604020202020204" pitchFamily="34" charset="0"/>
                  <a:cs typeface="Arial" panose="020B0604020202020204" pitchFamily="34" charset="0"/>
                </a:rPr>
                <a:t>innovation and emerging technologies are changing the engineering and manufacturing environments.</a:t>
              </a:r>
            </a:p>
            <a:p>
              <a:pPr algn="ctr"/>
              <a:endParaRPr lang="en-US" dirty="0">
                <a:latin typeface="Arial" panose="020B0604020202020204" pitchFamily="34" charset="0"/>
                <a:cs typeface="Arial" panose="020B0604020202020204" pitchFamily="34" charset="0"/>
              </a:endParaRPr>
            </a:p>
          </p:txBody>
        </p:sp>
      </p:grpSp>
      <p:grpSp>
        <p:nvGrpSpPr>
          <p:cNvPr id="40" name="Group 39">
            <a:extLst>
              <a:ext uri="{FF2B5EF4-FFF2-40B4-BE49-F238E27FC236}">
                <a16:creationId xmlns:a16="http://schemas.microsoft.com/office/drawing/2014/main" id="{D12F6450-038A-80D2-A926-06B9BC067442}"/>
              </a:ext>
            </a:extLst>
          </p:cNvPr>
          <p:cNvGrpSpPr/>
          <p:nvPr/>
        </p:nvGrpSpPr>
        <p:grpSpPr>
          <a:xfrm>
            <a:off x="3462190" y="2691863"/>
            <a:ext cx="4584839" cy="6095610"/>
            <a:chOff x="724384" y="2991120"/>
            <a:chExt cx="4584839" cy="6095610"/>
          </a:xfrm>
        </p:grpSpPr>
        <p:pic>
          <p:nvPicPr>
            <p:cNvPr id="17" name="Picture 16">
              <a:extLst>
                <a:ext uri="{FF2B5EF4-FFF2-40B4-BE49-F238E27FC236}">
                  <a16:creationId xmlns:a16="http://schemas.microsoft.com/office/drawing/2014/main" id="{8F2B8D2E-A1DA-D2F5-D359-523B8BDCF45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4384" y="5679676"/>
              <a:ext cx="3495167" cy="3407054"/>
            </a:xfrm>
            <a:prstGeom prst="rect">
              <a:avLst/>
            </a:prstGeom>
          </p:spPr>
        </p:pic>
        <p:sp>
          <p:nvSpPr>
            <p:cNvPr id="18" name="TextBox 17">
              <a:extLst>
                <a:ext uri="{FF2B5EF4-FFF2-40B4-BE49-F238E27FC236}">
                  <a16:creationId xmlns:a16="http://schemas.microsoft.com/office/drawing/2014/main" id="{6B5E8E5C-771A-50F9-9395-B174B3EBC412}"/>
                </a:ext>
              </a:extLst>
            </p:cNvPr>
            <p:cNvSpPr txBox="1"/>
            <p:nvPr/>
          </p:nvSpPr>
          <p:spPr>
            <a:xfrm>
              <a:off x="2310201" y="2991120"/>
              <a:ext cx="2999022" cy="2031325"/>
            </a:xfrm>
            <a:prstGeom prst="rect">
              <a:avLst/>
            </a:prstGeom>
            <a:noFill/>
          </p:spPr>
          <p:txBody>
            <a:bodyPr wrap="square" rtlCol="0">
              <a:spAutoFit/>
            </a:bodyPr>
            <a:lstStyle/>
            <a:p>
              <a:pPr lvl="0" algn="ctr">
                <a:lnSpc>
                  <a:spcPct val="100000"/>
                </a:lnSpc>
                <a:spcBef>
                  <a:spcPts val="0"/>
                </a:spcBef>
                <a:buClr>
                  <a:schemeClr val="dk1"/>
                </a:buClr>
                <a:buSzPct val="100000"/>
              </a:pPr>
              <a:endParaRPr lang="en-GB" dirty="0">
                <a:solidFill>
                  <a:schemeClr val="dk1"/>
                </a:solidFill>
                <a:latin typeface="Arial" panose="020B0604020202020204" pitchFamily="34" charset="0"/>
                <a:cs typeface="Arial" panose="020B0604020202020204" pitchFamily="34" charset="0"/>
              </a:endParaRPr>
            </a:p>
            <a:p>
              <a:pPr lvl="0" algn="ctr">
                <a:lnSpc>
                  <a:spcPct val="100000"/>
                </a:lnSpc>
                <a:spcBef>
                  <a:spcPts val="0"/>
                </a:spcBef>
                <a:buClr>
                  <a:schemeClr val="dk1"/>
                </a:buClr>
                <a:buSzPct val="100000"/>
              </a:pPr>
              <a:r>
                <a:rPr lang="en-GB" dirty="0">
                  <a:solidFill>
                    <a:schemeClr val="dk1"/>
                  </a:solidFill>
                  <a:latin typeface="Arial" panose="020B0604020202020204" pitchFamily="34" charset="0"/>
                  <a:cs typeface="Arial" panose="020B0604020202020204" pitchFamily="34" charset="0"/>
                </a:rPr>
                <a:t>Give examples of </a:t>
              </a:r>
              <a:br>
                <a:rPr lang="en-GB" dirty="0">
                  <a:solidFill>
                    <a:schemeClr val="dk1"/>
                  </a:solidFill>
                  <a:latin typeface="Arial" panose="020B0604020202020204" pitchFamily="34" charset="0"/>
                  <a:cs typeface="Arial" panose="020B0604020202020204" pitchFamily="34" charset="0"/>
                </a:rPr>
              </a:br>
              <a:r>
                <a:rPr lang="en-GB" dirty="0">
                  <a:solidFill>
                    <a:schemeClr val="dk1"/>
                  </a:solidFill>
                  <a:latin typeface="Arial" panose="020B0604020202020204" pitchFamily="34" charset="0"/>
                  <a:cs typeface="Arial" panose="020B0604020202020204" pitchFamily="34" charset="0"/>
                </a:rPr>
                <a:t>how innovations can </a:t>
              </a:r>
              <a:br>
                <a:rPr lang="en-GB" dirty="0">
                  <a:solidFill>
                    <a:schemeClr val="dk1"/>
                  </a:solidFill>
                  <a:latin typeface="Arial" panose="020B0604020202020204" pitchFamily="34" charset="0"/>
                  <a:cs typeface="Arial" panose="020B0604020202020204" pitchFamily="34" charset="0"/>
                </a:rPr>
              </a:br>
              <a:r>
                <a:rPr lang="en-GB" dirty="0">
                  <a:solidFill>
                    <a:schemeClr val="dk1"/>
                  </a:solidFill>
                  <a:latin typeface="Arial" panose="020B0604020202020204" pitchFamily="34" charset="0"/>
                  <a:cs typeface="Arial" panose="020B0604020202020204" pitchFamily="34" charset="0"/>
                </a:rPr>
                <a:t>have both a positive and negative impact on society, the economy and the environment.</a:t>
              </a:r>
            </a:p>
          </p:txBody>
        </p:sp>
      </p:grpSp>
      <p:pic>
        <p:nvPicPr>
          <p:cNvPr id="37" name="Picture 36">
            <a:extLst>
              <a:ext uri="{FF2B5EF4-FFF2-40B4-BE49-F238E27FC236}">
                <a16:creationId xmlns:a16="http://schemas.microsoft.com/office/drawing/2014/main" id="{CEA8BF23-0EC9-A958-9753-99A6BEC14C0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45724" y="1996408"/>
            <a:ext cx="3495167" cy="3407054"/>
          </a:xfrm>
          <a:prstGeom prst="rect">
            <a:avLst/>
          </a:prstGeom>
        </p:spPr>
      </p:pic>
      <p:grpSp>
        <p:nvGrpSpPr>
          <p:cNvPr id="39" name="Group 38">
            <a:extLst>
              <a:ext uri="{FF2B5EF4-FFF2-40B4-BE49-F238E27FC236}">
                <a16:creationId xmlns:a16="http://schemas.microsoft.com/office/drawing/2014/main" id="{E64FDAB9-3B5A-D1CC-830B-05CCC2A2AA7F}"/>
              </a:ext>
            </a:extLst>
          </p:cNvPr>
          <p:cNvGrpSpPr/>
          <p:nvPr/>
        </p:nvGrpSpPr>
        <p:grpSpPr>
          <a:xfrm>
            <a:off x="3710262" y="4913330"/>
            <a:ext cx="6835302" cy="3407054"/>
            <a:chOff x="1355484" y="5467633"/>
            <a:chExt cx="6835302" cy="3407054"/>
          </a:xfrm>
        </p:grpSpPr>
        <p:pic>
          <p:nvPicPr>
            <p:cNvPr id="24" name="Picture 23">
              <a:extLst>
                <a:ext uri="{FF2B5EF4-FFF2-40B4-BE49-F238E27FC236}">
                  <a16:creationId xmlns:a16="http://schemas.microsoft.com/office/drawing/2014/main" id="{A09E24A0-C08E-5D53-4A7C-2506C799127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95619" y="5467633"/>
              <a:ext cx="3495167" cy="3407054"/>
            </a:xfrm>
            <a:prstGeom prst="rect">
              <a:avLst/>
            </a:prstGeom>
          </p:spPr>
        </p:pic>
        <p:sp>
          <p:nvSpPr>
            <p:cNvPr id="25" name="TextBox 24">
              <a:extLst>
                <a:ext uri="{FF2B5EF4-FFF2-40B4-BE49-F238E27FC236}">
                  <a16:creationId xmlns:a16="http://schemas.microsoft.com/office/drawing/2014/main" id="{91CD2CC3-D50B-DE48-F5F0-612BE84BE6D8}"/>
                </a:ext>
              </a:extLst>
            </p:cNvPr>
            <p:cNvSpPr txBox="1"/>
            <p:nvPr/>
          </p:nvSpPr>
          <p:spPr>
            <a:xfrm>
              <a:off x="1355484" y="6797669"/>
              <a:ext cx="2999022" cy="1354217"/>
            </a:xfrm>
            <a:prstGeom prst="rect">
              <a:avLst/>
            </a:prstGeom>
            <a:noFill/>
          </p:spPr>
          <p:txBody>
            <a:bodyPr wrap="square" rtlCol="0">
              <a:spAutoFit/>
            </a:bodyPr>
            <a:lstStyle/>
            <a:p>
              <a:pPr lvl="0" algn="ctr">
                <a:lnSpc>
                  <a:spcPct val="100000"/>
                </a:lnSpc>
                <a:spcBef>
                  <a:spcPts val="0"/>
                </a:spcBef>
                <a:buClr>
                  <a:schemeClr val="dk1"/>
                </a:buClr>
                <a:buSzPct val="100000"/>
              </a:pPr>
              <a:endParaRPr lang="en-GB" dirty="0">
                <a:solidFill>
                  <a:schemeClr val="dk1"/>
                </a:solidFill>
                <a:latin typeface="Arial" panose="020B0604020202020204" pitchFamily="34" charset="0"/>
                <a:cs typeface="Arial" panose="020B0604020202020204" pitchFamily="34" charset="0"/>
              </a:endParaRPr>
            </a:p>
            <a:p>
              <a:pPr marL="147638" lvl="0" algn="ctr">
                <a:lnSpc>
                  <a:spcPct val="100000"/>
                </a:lnSpc>
                <a:spcBef>
                  <a:spcPts val="1200"/>
                </a:spcBef>
                <a:buClr>
                  <a:schemeClr val="dk1"/>
                </a:buClr>
                <a:buSzPct val="100000"/>
              </a:pPr>
              <a:r>
                <a:rPr lang="en-GB" dirty="0">
                  <a:solidFill>
                    <a:schemeClr val="dk1"/>
                  </a:solidFill>
                  <a:latin typeface="Arial" panose="020B0604020202020204" pitchFamily="34" charset="0"/>
                  <a:cs typeface="Arial" panose="020B0604020202020204" pitchFamily="34" charset="0"/>
                </a:rPr>
                <a:t>Use your ideas to </a:t>
              </a:r>
              <a:br>
                <a:rPr lang="en-GB" dirty="0">
                  <a:solidFill>
                    <a:schemeClr val="dk1"/>
                  </a:solidFill>
                  <a:latin typeface="Arial" panose="020B0604020202020204" pitchFamily="34" charset="0"/>
                  <a:cs typeface="Arial" panose="020B0604020202020204" pitchFamily="34" charset="0"/>
                </a:rPr>
              </a:br>
              <a:r>
                <a:rPr lang="en-GB" dirty="0">
                  <a:solidFill>
                    <a:schemeClr val="dk1"/>
                  </a:solidFill>
                  <a:latin typeface="Arial" panose="020B0604020202020204" pitchFamily="34" charset="0"/>
                  <a:cs typeface="Arial" panose="020B0604020202020204" pitchFamily="34" charset="0"/>
                </a:rPr>
                <a:t>identify the importance </a:t>
              </a:r>
              <a:br>
                <a:rPr lang="en-GB" dirty="0">
                  <a:solidFill>
                    <a:schemeClr val="dk1"/>
                  </a:solidFill>
                  <a:latin typeface="Arial" panose="020B0604020202020204" pitchFamily="34" charset="0"/>
                  <a:cs typeface="Arial" panose="020B0604020202020204" pitchFamily="34" charset="0"/>
                </a:rPr>
              </a:br>
              <a:r>
                <a:rPr lang="en-GB" dirty="0">
                  <a:solidFill>
                    <a:schemeClr val="dk1"/>
                  </a:solidFill>
                  <a:latin typeface="Arial" panose="020B0604020202020204" pitchFamily="34" charset="0"/>
                  <a:cs typeface="Arial" panose="020B0604020202020204" pitchFamily="34" charset="0"/>
                </a:rPr>
                <a:t>of ethics in innovation.</a:t>
              </a:r>
            </a:p>
          </p:txBody>
        </p:sp>
      </p:grpSp>
      <p:sp>
        <p:nvSpPr>
          <p:cNvPr id="22" name="TextBox 21">
            <a:extLst>
              <a:ext uri="{FF2B5EF4-FFF2-40B4-BE49-F238E27FC236}">
                <a16:creationId xmlns:a16="http://schemas.microsoft.com/office/drawing/2014/main" id="{F5E80F1B-10A0-3E8D-B1E1-14C238BB3530}"/>
              </a:ext>
            </a:extLst>
          </p:cNvPr>
          <p:cNvSpPr txBox="1"/>
          <p:nvPr/>
        </p:nvSpPr>
        <p:spPr>
          <a:xfrm>
            <a:off x="7298469" y="5716582"/>
            <a:ext cx="2999022" cy="1631216"/>
          </a:xfrm>
          <a:prstGeom prst="rect">
            <a:avLst/>
          </a:prstGeom>
          <a:noFill/>
        </p:spPr>
        <p:txBody>
          <a:bodyPr wrap="square" rtlCol="0">
            <a:spAutoFit/>
          </a:bodyPr>
          <a:lstStyle/>
          <a:p>
            <a:pPr lvl="0" algn="ctr">
              <a:lnSpc>
                <a:spcPct val="100000"/>
              </a:lnSpc>
              <a:spcBef>
                <a:spcPts val="0"/>
              </a:spcBef>
              <a:buClr>
                <a:schemeClr val="dk1"/>
              </a:buClr>
              <a:buSzPct val="100000"/>
            </a:pPr>
            <a:endParaRPr lang="en-GB" dirty="0">
              <a:solidFill>
                <a:schemeClr val="dk1"/>
              </a:solidFill>
              <a:latin typeface="Arial" panose="020B0604020202020204" pitchFamily="34" charset="0"/>
              <a:cs typeface="Arial" panose="020B0604020202020204" pitchFamily="34" charset="0"/>
            </a:endParaRPr>
          </a:p>
          <a:p>
            <a:pPr marL="147638" lvl="0" algn="ctr">
              <a:lnSpc>
                <a:spcPct val="100000"/>
              </a:lnSpc>
              <a:spcBef>
                <a:spcPts val="1200"/>
              </a:spcBef>
              <a:buClr>
                <a:schemeClr val="dk1"/>
              </a:buClr>
              <a:buSzPct val="100000"/>
            </a:pPr>
            <a:r>
              <a:rPr lang="en-GB" dirty="0">
                <a:solidFill>
                  <a:schemeClr val="dk1"/>
                </a:solidFill>
                <a:latin typeface="Arial" panose="020B0604020202020204" pitchFamily="34" charset="0"/>
                <a:cs typeface="Arial" panose="020B0604020202020204" pitchFamily="34" charset="0"/>
              </a:rPr>
              <a:t>Suggest how engineers can shape innovation </a:t>
            </a:r>
            <a:br>
              <a:rPr lang="en-GB" dirty="0">
                <a:solidFill>
                  <a:schemeClr val="dk1"/>
                </a:solidFill>
                <a:latin typeface="Arial" panose="020B0604020202020204" pitchFamily="34" charset="0"/>
                <a:cs typeface="Arial" panose="020B0604020202020204" pitchFamily="34" charset="0"/>
              </a:rPr>
            </a:br>
            <a:r>
              <a:rPr lang="en-GB" dirty="0">
                <a:solidFill>
                  <a:schemeClr val="dk1"/>
                </a:solidFill>
                <a:latin typeface="Arial" panose="020B0604020202020204" pitchFamily="34" charset="0"/>
                <a:cs typeface="Arial" panose="020B0604020202020204" pitchFamily="34" charset="0"/>
              </a:rPr>
              <a:t>to contribute to a </a:t>
            </a:r>
            <a:br>
              <a:rPr lang="en-GB" dirty="0">
                <a:solidFill>
                  <a:schemeClr val="dk1"/>
                </a:solidFill>
                <a:latin typeface="Arial" panose="020B0604020202020204" pitchFamily="34" charset="0"/>
                <a:cs typeface="Arial" panose="020B0604020202020204" pitchFamily="34" charset="0"/>
              </a:rPr>
            </a:br>
            <a:r>
              <a:rPr lang="en-GB" dirty="0">
                <a:solidFill>
                  <a:schemeClr val="dk1"/>
                </a:solidFill>
                <a:latin typeface="Arial" panose="020B0604020202020204" pitchFamily="34" charset="0"/>
                <a:cs typeface="Arial" panose="020B0604020202020204" pitchFamily="34" charset="0"/>
              </a:rPr>
              <a:t>better future.</a:t>
            </a:r>
          </a:p>
        </p:txBody>
      </p:sp>
      <p:sp>
        <p:nvSpPr>
          <p:cNvPr id="5" name="Slide Number Placeholder 5">
            <a:extLst>
              <a:ext uri="{FF2B5EF4-FFF2-40B4-BE49-F238E27FC236}">
                <a16:creationId xmlns:a16="http://schemas.microsoft.com/office/drawing/2014/main" id="{A92B0872-AFFB-0476-C756-972D217B3365}"/>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tx1"/>
                </a:solidFill>
              </a:rPr>
              <a:pPr algn="r"/>
              <a:t>16</a:t>
            </a:fld>
            <a:endParaRPr lang="en-US" b="0" dirty="0">
              <a:solidFill>
                <a:schemeClr val="tx1"/>
              </a:solidFill>
            </a:endParaRPr>
          </a:p>
        </p:txBody>
      </p:sp>
      <p:sp>
        <p:nvSpPr>
          <p:cNvPr id="6" name="Footer Placeholder 3">
            <a:extLst>
              <a:ext uri="{FF2B5EF4-FFF2-40B4-BE49-F238E27FC236}">
                <a16:creationId xmlns:a16="http://schemas.microsoft.com/office/drawing/2014/main" id="{2B42D7E0-B97D-7D83-4AFE-7BFBB56C3904}"/>
              </a:ext>
            </a:extLst>
          </p:cNvPr>
          <p:cNvSpPr txBox="1">
            <a:spLocks/>
          </p:cNvSpPr>
          <p:nvPr/>
        </p:nvSpPr>
        <p:spPr>
          <a:xfrm>
            <a:off x="9668366" y="757747"/>
            <a:ext cx="6161809"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dirty="0"/>
              <a:t>2. Innovation and change</a:t>
            </a:r>
            <a:endParaRPr lang="en-US" dirty="0">
              <a:solidFill>
                <a:schemeClr val="bg1"/>
              </a:solidFill>
            </a:endParaRPr>
          </a:p>
        </p:txBody>
      </p:sp>
    </p:spTree>
    <p:extLst>
      <p:ext uri="{BB962C8B-B14F-4D97-AF65-F5344CB8AC3E}">
        <p14:creationId xmlns:p14="http://schemas.microsoft.com/office/powerpoint/2010/main" val="108561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C825DB53-4CAF-1D86-EBBB-0F6A8CF266B0}"/>
              </a:ext>
            </a:extLst>
          </p:cNvPr>
          <p:cNvSpPr>
            <a:spLocks noGrp="1"/>
          </p:cNvSpPr>
          <p:nvPr>
            <p:ph type="title"/>
          </p:nvPr>
        </p:nvSpPr>
        <p:spPr/>
        <p:txBody>
          <a:bodyPr/>
          <a:lstStyle/>
          <a:p>
            <a:r>
              <a:rPr lang="en-US" dirty="0"/>
              <a:t>2. Innovation </a:t>
            </a:r>
            <a:br>
              <a:rPr lang="en-US" dirty="0"/>
            </a:br>
            <a:r>
              <a:rPr lang="en-US" dirty="0"/>
              <a:t>and change</a:t>
            </a:r>
          </a:p>
        </p:txBody>
      </p:sp>
      <p:sp>
        <p:nvSpPr>
          <p:cNvPr id="2" name="Slide Number Placeholder 5">
            <a:extLst>
              <a:ext uri="{FF2B5EF4-FFF2-40B4-BE49-F238E27FC236}">
                <a16:creationId xmlns:a16="http://schemas.microsoft.com/office/drawing/2014/main" id="{D5BA41FC-77C7-28BF-9152-CCC466502F24}"/>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tx1"/>
                </a:solidFill>
              </a:rPr>
              <a:pPr algn="r"/>
              <a:t>2</a:t>
            </a:fld>
            <a:endParaRPr lang="en-US" b="0" dirty="0">
              <a:solidFill>
                <a:schemeClr val="tx1"/>
              </a:solidFill>
            </a:endParaRPr>
          </a:p>
        </p:txBody>
      </p:sp>
    </p:spTree>
    <p:extLst>
      <p:ext uri="{BB962C8B-B14F-4D97-AF65-F5344CB8AC3E}">
        <p14:creationId xmlns:p14="http://schemas.microsoft.com/office/powerpoint/2010/main" val="1245866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B31CA0B-BFA8-CD47-E02A-D1D3AEA50431}"/>
              </a:ext>
            </a:extLst>
          </p:cNvPr>
          <p:cNvSpPr>
            <a:spLocks noGrp="1"/>
          </p:cNvSpPr>
          <p:nvPr>
            <p:ph type="title"/>
          </p:nvPr>
        </p:nvSpPr>
        <p:spPr/>
        <p:txBody>
          <a:bodyPr/>
          <a:lstStyle/>
          <a:p>
            <a:r>
              <a:rPr lang="en-US" dirty="0"/>
              <a:t>Learning outcomes</a:t>
            </a:r>
          </a:p>
        </p:txBody>
      </p:sp>
      <p:sp>
        <p:nvSpPr>
          <p:cNvPr id="15" name="Rectangle 14">
            <a:extLst>
              <a:ext uri="{FF2B5EF4-FFF2-40B4-BE49-F238E27FC236}">
                <a16:creationId xmlns:a16="http://schemas.microsoft.com/office/drawing/2014/main" id="{45CF07FC-8880-5B63-C634-11003758F81A}"/>
              </a:ext>
            </a:extLst>
          </p:cNvPr>
          <p:cNvSpPr/>
          <p:nvPr/>
        </p:nvSpPr>
        <p:spPr>
          <a:xfrm>
            <a:off x="411858" y="2291753"/>
            <a:ext cx="2313967" cy="400110"/>
          </a:xfrm>
          <a:prstGeom prst="rect">
            <a:avLst/>
          </a:prstGeom>
        </p:spPr>
        <p:txBody>
          <a:bodyPr wrap="none">
            <a:spAutoFit/>
          </a:bodyPr>
          <a:lstStyle/>
          <a:p>
            <a:r>
              <a:rPr lang="en-US" sz="2000" dirty="0">
                <a:latin typeface="Arial" panose="020B0604020202020204" pitchFamily="34" charset="0"/>
                <a:cs typeface="Arial" panose="020B0604020202020204" pitchFamily="34" charset="0"/>
              </a:rPr>
              <a:t>You will be able to:</a:t>
            </a:r>
          </a:p>
        </p:txBody>
      </p:sp>
      <p:sp>
        <p:nvSpPr>
          <p:cNvPr id="4" name="Slide Number Placeholder 5">
            <a:extLst>
              <a:ext uri="{FF2B5EF4-FFF2-40B4-BE49-F238E27FC236}">
                <a16:creationId xmlns:a16="http://schemas.microsoft.com/office/drawing/2014/main" id="{DAE5765A-15C4-6DBF-BC43-3DCF30DC80ED}"/>
              </a:ext>
            </a:extLst>
          </p:cNvPr>
          <p:cNvSpPr txBox="1">
            <a:spLocks/>
          </p:cNvSpPr>
          <p:nvPr/>
        </p:nvSpPr>
        <p:spPr>
          <a:xfrm>
            <a:off x="15702721" y="832697"/>
            <a:ext cx="539750" cy="486833"/>
          </a:xfrm>
          <a:prstGeom prst="rect">
            <a:avLst/>
          </a:prstGeom>
        </p:spPr>
        <p:txBody>
          <a:bodyPr vert="horz" lIns="91440" tIns="45720" rIns="91440" bIns="4572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grpSp>
        <p:nvGrpSpPr>
          <p:cNvPr id="41" name="Group 40">
            <a:extLst>
              <a:ext uri="{FF2B5EF4-FFF2-40B4-BE49-F238E27FC236}">
                <a16:creationId xmlns:a16="http://schemas.microsoft.com/office/drawing/2014/main" id="{372915AB-513C-9A02-DDAD-4EC426A94B68}"/>
              </a:ext>
            </a:extLst>
          </p:cNvPr>
          <p:cNvGrpSpPr/>
          <p:nvPr/>
        </p:nvGrpSpPr>
        <p:grpSpPr>
          <a:xfrm>
            <a:off x="796090" y="2900772"/>
            <a:ext cx="3495167" cy="3407054"/>
            <a:chOff x="724384" y="2660704"/>
            <a:chExt cx="3495167" cy="3407054"/>
          </a:xfrm>
        </p:grpSpPr>
        <p:pic>
          <p:nvPicPr>
            <p:cNvPr id="10" name="Picture 9">
              <a:extLst>
                <a:ext uri="{FF2B5EF4-FFF2-40B4-BE49-F238E27FC236}">
                  <a16:creationId xmlns:a16="http://schemas.microsoft.com/office/drawing/2014/main" id="{472DC726-4E08-CFF9-A5FB-A1EACAFDFBB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4384" y="2660704"/>
              <a:ext cx="3495167" cy="3407054"/>
            </a:xfrm>
            <a:prstGeom prst="rect">
              <a:avLst/>
            </a:prstGeom>
          </p:spPr>
        </p:pic>
        <p:sp>
          <p:nvSpPr>
            <p:cNvPr id="13" name="TextBox 12">
              <a:extLst>
                <a:ext uri="{FF2B5EF4-FFF2-40B4-BE49-F238E27FC236}">
                  <a16:creationId xmlns:a16="http://schemas.microsoft.com/office/drawing/2014/main" id="{37D94F0F-5D87-B03F-90FD-D00320AF138E}"/>
                </a:ext>
              </a:extLst>
            </p:cNvPr>
            <p:cNvSpPr txBox="1"/>
            <p:nvPr/>
          </p:nvSpPr>
          <p:spPr>
            <a:xfrm>
              <a:off x="972457" y="3657600"/>
              <a:ext cx="2999022" cy="2031325"/>
            </a:xfrm>
            <a:prstGeom prst="rect">
              <a:avLst/>
            </a:prstGeom>
            <a:noFill/>
          </p:spPr>
          <p:txBody>
            <a:bodyPr wrap="square" rtlCol="0">
              <a:spAutoFit/>
            </a:bodyPr>
            <a:lstStyle/>
            <a:p>
              <a:pPr algn="ctr">
                <a:spcBef>
                  <a:spcPts val="0"/>
                </a:spcBef>
              </a:pPr>
              <a:r>
                <a:rPr lang="en-GB" dirty="0">
                  <a:solidFill>
                    <a:schemeClr val="dk1"/>
                  </a:solidFill>
                  <a:latin typeface="Arial" panose="020B0604020202020204" pitchFamily="34" charset="0"/>
                  <a:cs typeface="Arial" panose="020B0604020202020204" pitchFamily="34" charset="0"/>
                </a:rPr>
                <a:t>Identify how </a:t>
              </a:r>
              <a:br>
                <a:rPr lang="en-GB" dirty="0">
                  <a:solidFill>
                    <a:schemeClr val="dk1"/>
                  </a:solidFill>
                  <a:latin typeface="Arial" panose="020B0604020202020204" pitchFamily="34" charset="0"/>
                  <a:cs typeface="Arial" panose="020B0604020202020204" pitchFamily="34" charset="0"/>
                </a:rPr>
              </a:br>
              <a:r>
                <a:rPr lang="en-GB" dirty="0">
                  <a:solidFill>
                    <a:schemeClr val="dk1"/>
                  </a:solidFill>
                  <a:latin typeface="Arial" panose="020B0604020202020204" pitchFamily="34" charset="0"/>
                  <a:cs typeface="Arial" panose="020B0604020202020204" pitchFamily="34" charset="0"/>
                </a:rPr>
                <a:t>innovation and emerging technologies are changing the engineering and manufacturing environments.</a:t>
              </a:r>
            </a:p>
            <a:p>
              <a:pPr algn="ctr"/>
              <a:endParaRPr lang="en-US" dirty="0">
                <a:latin typeface="Arial" panose="020B0604020202020204" pitchFamily="34" charset="0"/>
                <a:cs typeface="Arial" panose="020B0604020202020204" pitchFamily="34" charset="0"/>
              </a:endParaRPr>
            </a:p>
          </p:txBody>
        </p:sp>
      </p:grpSp>
      <p:grpSp>
        <p:nvGrpSpPr>
          <p:cNvPr id="40" name="Group 39">
            <a:extLst>
              <a:ext uri="{FF2B5EF4-FFF2-40B4-BE49-F238E27FC236}">
                <a16:creationId xmlns:a16="http://schemas.microsoft.com/office/drawing/2014/main" id="{D12F6450-038A-80D2-A926-06B9BC067442}"/>
              </a:ext>
            </a:extLst>
          </p:cNvPr>
          <p:cNvGrpSpPr/>
          <p:nvPr/>
        </p:nvGrpSpPr>
        <p:grpSpPr>
          <a:xfrm>
            <a:off x="3462190" y="2691863"/>
            <a:ext cx="4584839" cy="6095610"/>
            <a:chOff x="724384" y="2991120"/>
            <a:chExt cx="4584839" cy="6095610"/>
          </a:xfrm>
        </p:grpSpPr>
        <p:pic>
          <p:nvPicPr>
            <p:cNvPr id="17" name="Picture 16">
              <a:extLst>
                <a:ext uri="{FF2B5EF4-FFF2-40B4-BE49-F238E27FC236}">
                  <a16:creationId xmlns:a16="http://schemas.microsoft.com/office/drawing/2014/main" id="{8F2B8D2E-A1DA-D2F5-D359-523B8BDCF45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4384" y="5679676"/>
              <a:ext cx="3495167" cy="3407054"/>
            </a:xfrm>
            <a:prstGeom prst="rect">
              <a:avLst/>
            </a:prstGeom>
          </p:spPr>
        </p:pic>
        <p:sp>
          <p:nvSpPr>
            <p:cNvPr id="18" name="TextBox 17">
              <a:extLst>
                <a:ext uri="{FF2B5EF4-FFF2-40B4-BE49-F238E27FC236}">
                  <a16:creationId xmlns:a16="http://schemas.microsoft.com/office/drawing/2014/main" id="{6B5E8E5C-771A-50F9-9395-B174B3EBC412}"/>
                </a:ext>
              </a:extLst>
            </p:cNvPr>
            <p:cNvSpPr txBox="1"/>
            <p:nvPr/>
          </p:nvSpPr>
          <p:spPr>
            <a:xfrm>
              <a:off x="2310201" y="2991120"/>
              <a:ext cx="2999022" cy="2031325"/>
            </a:xfrm>
            <a:prstGeom prst="rect">
              <a:avLst/>
            </a:prstGeom>
            <a:noFill/>
          </p:spPr>
          <p:txBody>
            <a:bodyPr wrap="square" rtlCol="0">
              <a:spAutoFit/>
            </a:bodyPr>
            <a:lstStyle/>
            <a:p>
              <a:pPr lvl="0" algn="ctr">
                <a:lnSpc>
                  <a:spcPct val="100000"/>
                </a:lnSpc>
                <a:spcBef>
                  <a:spcPts val="0"/>
                </a:spcBef>
                <a:buClr>
                  <a:schemeClr val="dk1"/>
                </a:buClr>
                <a:buSzPct val="100000"/>
              </a:pPr>
              <a:endParaRPr lang="en-GB" dirty="0">
                <a:solidFill>
                  <a:schemeClr val="dk1"/>
                </a:solidFill>
                <a:latin typeface="Arial" panose="020B0604020202020204" pitchFamily="34" charset="0"/>
                <a:cs typeface="Arial" panose="020B0604020202020204" pitchFamily="34" charset="0"/>
              </a:endParaRPr>
            </a:p>
            <a:p>
              <a:pPr lvl="0" algn="ctr">
                <a:lnSpc>
                  <a:spcPct val="100000"/>
                </a:lnSpc>
                <a:spcBef>
                  <a:spcPts val="0"/>
                </a:spcBef>
                <a:buClr>
                  <a:schemeClr val="dk1"/>
                </a:buClr>
                <a:buSzPct val="100000"/>
              </a:pPr>
              <a:r>
                <a:rPr lang="en-GB" dirty="0">
                  <a:solidFill>
                    <a:schemeClr val="dk1"/>
                  </a:solidFill>
                  <a:latin typeface="Arial" panose="020B0604020202020204" pitchFamily="34" charset="0"/>
                  <a:cs typeface="Arial" panose="020B0604020202020204" pitchFamily="34" charset="0"/>
                </a:rPr>
                <a:t>Give examples of </a:t>
              </a:r>
              <a:br>
                <a:rPr lang="en-GB" dirty="0">
                  <a:solidFill>
                    <a:schemeClr val="dk1"/>
                  </a:solidFill>
                  <a:latin typeface="Arial" panose="020B0604020202020204" pitchFamily="34" charset="0"/>
                  <a:cs typeface="Arial" panose="020B0604020202020204" pitchFamily="34" charset="0"/>
                </a:rPr>
              </a:br>
              <a:r>
                <a:rPr lang="en-GB" dirty="0">
                  <a:solidFill>
                    <a:schemeClr val="dk1"/>
                  </a:solidFill>
                  <a:latin typeface="Arial" panose="020B0604020202020204" pitchFamily="34" charset="0"/>
                  <a:cs typeface="Arial" panose="020B0604020202020204" pitchFamily="34" charset="0"/>
                </a:rPr>
                <a:t>how innovations can </a:t>
              </a:r>
              <a:br>
                <a:rPr lang="en-GB" dirty="0">
                  <a:solidFill>
                    <a:schemeClr val="dk1"/>
                  </a:solidFill>
                  <a:latin typeface="Arial" panose="020B0604020202020204" pitchFamily="34" charset="0"/>
                  <a:cs typeface="Arial" panose="020B0604020202020204" pitchFamily="34" charset="0"/>
                </a:rPr>
              </a:br>
              <a:r>
                <a:rPr lang="en-GB" dirty="0">
                  <a:solidFill>
                    <a:schemeClr val="dk1"/>
                  </a:solidFill>
                  <a:latin typeface="Arial" panose="020B0604020202020204" pitchFamily="34" charset="0"/>
                  <a:cs typeface="Arial" panose="020B0604020202020204" pitchFamily="34" charset="0"/>
                </a:rPr>
                <a:t>have both a positive and negative impact on society, the economy and the environment.</a:t>
              </a:r>
            </a:p>
          </p:txBody>
        </p:sp>
      </p:grpSp>
      <p:pic>
        <p:nvPicPr>
          <p:cNvPr id="37" name="Picture 36">
            <a:extLst>
              <a:ext uri="{FF2B5EF4-FFF2-40B4-BE49-F238E27FC236}">
                <a16:creationId xmlns:a16="http://schemas.microsoft.com/office/drawing/2014/main" id="{CEA8BF23-0EC9-A958-9753-99A6BEC14C0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45724" y="1996408"/>
            <a:ext cx="3495167" cy="3407054"/>
          </a:xfrm>
          <a:prstGeom prst="rect">
            <a:avLst/>
          </a:prstGeom>
        </p:spPr>
      </p:pic>
      <p:grpSp>
        <p:nvGrpSpPr>
          <p:cNvPr id="39" name="Group 38">
            <a:extLst>
              <a:ext uri="{FF2B5EF4-FFF2-40B4-BE49-F238E27FC236}">
                <a16:creationId xmlns:a16="http://schemas.microsoft.com/office/drawing/2014/main" id="{E64FDAB9-3B5A-D1CC-830B-05CCC2A2AA7F}"/>
              </a:ext>
            </a:extLst>
          </p:cNvPr>
          <p:cNvGrpSpPr/>
          <p:nvPr/>
        </p:nvGrpSpPr>
        <p:grpSpPr>
          <a:xfrm>
            <a:off x="3710262" y="4913330"/>
            <a:ext cx="6835302" cy="3407054"/>
            <a:chOff x="1355484" y="5467633"/>
            <a:chExt cx="6835302" cy="3407054"/>
          </a:xfrm>
        </p:grpSpPr>
        <p:pic>
          <p:nvPicPr>
            <p:cNvPr id="24" name="Picture 23">
              <a:extLst>
                <a:ext uri="{FF2B5EF4-FFF2-40B4-BE49-F238E27FC236}">
                  <a16:creationId xmlns:a16="http://schemas.microsoft.com/office/drawing/2014/main" id="{A09E24A0-C08E-5D53-4A7C-2506C799127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95619" y="5467633"/>
              <a:ext cx="3495167" cy="3407054"/>
            </a:xfrm>
            <a:prstGeom prst="rect">
              <a:avLst/>
            </a:prstGeom>
          </p:spPr>
        </p:pic>
        <p:sp>
          <p:nvSpPr>
            <p:cNvPr id="25" name="TextBox 24">
              <a:extLst>
                <a:ext uri="{FF2B5EF4-FFF2-40B4-BE49-F238E27FC236}">
                  <a16:creationId xmlns:a16="http://schemas.microsoft.com/office/drawing/2014/main" id="{91CD2CC3-D50B-DE48-F5F0-612BE84BE6D8}"/>
                </a:ext>
              </a:extLst>
            </p:cNvPr>
            <p:cNvSpPr txBox="1"/>
            <p:nvPr/>
          </p:nvSpPr>
          <p:spPr>
            <a:xfrm>
              <a:off x="1355484" y="6797669"/>
              <a:ext cx="2999022" cy="1354217"/>
            </a:xfrm>
            <a:prstGeom prst="rect">
              <a:avLst/>
            </a:prstGeom>
            <a:noFill/>
          </p:spPr>
          <p:txBody>
            <a:bodyPr wrap="square" rtlCol="0">
              <a:spAutoFit/>
            </a:bodyPr>
            <a:lstStyle/>
            <a:p>
              <a:pPr lvl="0" algn="ctr">
                <a:lnSpc>
                  <a:spcPct val="100000"/>
                </a:lnSpc>
                <a:spcBef>
                  <a:spcPts val="0"/>
                </a:spcBef>
                <a:buClr>
                  <a:schemeClr val="dk1"/>
                </a:buClr>
                <a:buSzPct val="100000"/>
              </a:pPr>
              <a:endParaRPr lang="en-GB" dirty="0">
                <a:solidFill>
                  <a:schemeClr val="dk1"/>
                </a:solidFill>
                <a:latin typeface="Arial" panose="020B0604020202020204" pitchFamily="34" charset="0"/>
                <a:cs typeface="Arial" panose="020B0604020202020204" pitchFamily="34" charset="0"/>
              </a:endParaRPr>
            </a:p>
            <a:p>
              <a:pPr marL="147638" lvl="0" algn="ctr">
                <a:lnSpc>
                  <a:spcPct val="100000"/>
                </a:lnSpc>
                <a:spcBef>
                  <a:spcPts val="1200"/>
                </a:spcBef>
                <a:buClr>
                  <a:schemeClr val="dk1"/>
                </a:buClr>
                <a:buSzPct val="100000"/>
              </a:pPr>
              <a:r>
                <a:rPr lang="en-GB" dirty="0">
                  <a:solidFill>
                    <a:schemeClr val="dk1"/>
                  </a:solidFill>
                  <a:latin typeface="Arial" panose="020B0604020202020204" pitchFamily="34" charset="0"/>
                  <a:cs typeface="Arial" panose="020B0604020202020204" pitchFamily="34" charset="0"/>
                </a:rPr>
                <a:t>Use your ideas to </a:t>
              </a:r>
              <a:br>
                <a:rPr lang="en-GB" dirty="0">
                  <a:solidFill>
                    <a:schemeClr val="dk1"/>
                  </a:solidFill>
                  <a:latin typeface="Arial" panose="020B0604020202020204" pitchFamily="34" charset="0"/>
                  <a:cs typeface="Arial" panose="020B0604020202020204" pitchFamily="34" charset="0"/>
                </a:rPr>
              </a:br>
              <a:r>
                <a:rPr lang="en-GB" dirty="0">
                  <a:solidFill>
                    <a:schemeClr val="dk1"/>
                  </a:solidFill>
                  <a:latin typeface="Arial" panose="020B0604020202020204" pitchFamily="34" charset="0"/>
                  <a:cs typeface="Arial" panose="020B0604020202020204" pitchFamily="34" charset="0"/>
                </a:rPr>
                <a:t>identify the importance </a:t>
              </a:r>
              <a:br>
                <a:rPr lang="en-GB" dirty="0">
                  <a:solidFill>
                    <a:schemeClr val="dk1"/>
                  </a:solidFill>
                  <a:latin typeface="Arial" panose="020B0604020202020204" pitchFamily="34" charset="0"/>
                  <a:cs typeface="Arial" panose="020B0604020202020204" pitchFamily="34" charset="0"/>
                </a:rPr>
              </a:br>
              <a:r>
                <a:rPr lang="en-GB" dirty="0">
                  <a:solidFill>
                    <a:schemeClr val="dk1"/>
                  </a:solidFill>
                  <a:latin typeface="Arial" panose="020B0604020202020204" pitchFamily="34" charset="0"/>
                  <a:cs typeface="Arial" panose="020B0604020202020204" pitchFamily="34" charset="0"/>
                </a:rPr>
                <a:t>of ethics in innovation.</a:t>
              </a:r>
            </a:p>
          </p:txBody>
        </p:sp>
      </p:grpSp>
      <p:sp>
        <p:nvSpPr>
          <p:cNvPr id="22" name="TextBox 21">
            <a:extLst>
              <a:ext uri="{FF2B5EF4-FFF2-40B4-BE49-F238E27FC236}">
                <a16:creationId xmlns:a16="http://schemas.microsoft.com/office/drawing/2014/main" id="{F5E80F1B-10A0-3E8D-B1E1-14C238BB3530}"/>
              </a:ext>
            </a:extLst>
          </p:cNvPr>
          <p:cNvSpPr txBox="1"/>
          <p:nvPr/>
        </p:nvSpPr>
        <p:spPr>
          <a:xfrm>
            <a:off x="7298469" y="5716582"/>
            <a:ext cx="2999022" cy="1631216"/>
          </a:xfrm>
          <a:prstGeom prst="rect">
            <a:avLst/>
          </a:prstGeom>
          <a:noFill/>
        </p:spPr>
        <p:txBody>
          <a:bodyPr wrap="square" rtlCol="0">
            <a:spAutoFit/>
          </a:bodyPr>
          <a:lstStyle/>
          <a:p>
            <a:pPr lvl="0" algn="ctr">
              <a:lnSpc>
                <a:spcPct val="100000"/>
              </a:lnSpc>
              <a:spcBef>
                <a:spcPts val="0"/>
              </a:spcBef>
              <a:buClr>
                <a:schemeClr val="dk1"/>
              </a:buClr>
              <a:buSzPct val="100000"/>
            </a:pPr>
            <a:endParaRPr lang="en-GB" dirty="0">
              <a:solidFill>
                <a:schemeClr val="dk1"/>
              </a:solidFill>
              <a:latin typeface="Arial" panose="020B0604020202020204" pitchFamily="34" charset="0"/>
              <a:cs typeface="Arial" panose="020B0604020202020204" pitchFamily="34" charset="0"/>
            </a:endParaRPr>
          </a:p>
          <a:p>
            <a:pPr marL="147638" lvl="0" algn="ctr">
              <a:lnSpc>
                <a:spcPct val="100000"/>
              </a:lnSpc>
              <a:spcBef>
                <a:spcPts val="1200"/>
              </a:spcBef>
              <a:buClr>
                <a:schemeClr val="dk1"/>
              </a:buClr>
              <a:buSzPct val="100000"/>
            </a:pPr>
            <a:r>
              <a:rPr lang="en-GB" dirty="0">
                <a:solidFill>
                  <a:schemeClr val="dk1"/>
                </a:solidFill>
                <a:latin typeface="Arial" panose="020B0604020202020204" pitchFamily="34" charset="0"/>
                <a:cs typeface="Arial" panose="020B0604020202020204" pitchFamily="34" charset="0"/>
              </a:rPr>
              <a:t>Suggest how engineers can shape innovation </a:t>
            </a:r>
            <a:br>
              <a:rPr lang="en-GB" dirty="0">
                <a:solidFill>
                  <a:schemeClr val="dk1"/>
                </a:solidFill>
                <a:latin typeface="Arial" panose="020B0604020202020204" pitchFamily="34" charset="0"/>
                <a:cs typeface="Arial" panose="020B0604020202020204" pitchFamily="34" charset="0"/>
              </a:rPr>
            </a:br>
            <a:r>
              <a:rPr lang="en-GB" dirty="0">
                <a:solidFill>
                  <a:schemeClr val="dk1"/>
                </a:solidFill>
                <a:latin typeface="Arial" panose="020B0604020202020204" pitchFamily="34" charset="0"/>
                <a:cs typeface="Arial" panose="020B0604020202020204" pitchFamily="34" charset="0"/>
              </a:rPr>
              <a:t>to contribute to a </a:t>
            </a:r>
            <a:br>
              <a:rPr lang="en-GB" dirty="0">
                <a:solidFill>
                  <a:schemeClr val="dk1"/>
                </a:solidFill>
                <a:latin typeface="Arial" panose="020B0604020202020204" pitchFamily="34" charset="0"/>
                <a:cs typeface="Arial" panose="020B0604020202020204" pitchFamily="34" charset="0"/>
              </a:rPr>
            </a:br>
            <a:r>
              <a:rPr lang="en-GB" dirty="0">
                <a:solidFill>
                  <a:schemeClr val="dk1"/>
                </a:solidFill>
                <a:latin typeface="Arial" panose="020B0604020202020204" pitchFamily="34" charset="0"/>
                <a:cs typeface="Arial" panose="020B0604020202020204" pitchFamily="34" charset="0"/>
              </a:rPr>
              <a:t>better future.</a:t>
            </a:r>
          </a:p>
        </p:txBody>
      </p:sp>
      <p:sp>
        <p:nvSpPr>
          <p:cNvPr id="5" name="Slide Number Placeholder 5">
            <a:extLst>
              <a:ext uri="{FF2B5EF4-FFF2-40B4-BE49-F238E27FC236}">
                <a16:creationId xmlns:a16="http://schemas.microsoft.com/office/drawing/2014/main" id="{A92B0872-AFFB-0476-C756-972D217B3365}"/>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tx1"/>
                </a:solidFill>
              </a:rPr>
              <a:pPr algn="r"/>
              <a:t>3</a:t>
            </a:fld>
            <a:endParaRPr lang="en-US" b="0" dirty="0">
              <a:solidFill>
                <a:schemeClr val="tx1"/>
              </a:solidFill>
            </a:endParaRPr>
          </a:p>
        </p:txBody>
      </p:sp>
      <p:sp>
        <p:nvSpPr>
          <p:cNvPr id="6" name="Footer Placeholder 3">
            <a:extLst>
              <a:ext uri="{FF2B5EF4-FFF2-40B4-BE49-F238E27FC236}">
                <a16:creationId xmlns:a16="http://schemas.microsoft.com/office/drawing/2014/main" id="{2B42D7E0-B97D-7D83-4AFE-7BFBB56C3904}"/>
              </a:ext>
            </a:extLst>
          </p:cNvPr>
          <p:cNvSpPr txBox="1">
            <a:spLocks/>
          </p:cNvSpPr>
          <p:nvPr/>
        </p:nvSpPr>
        <p:spPr>
          <a:xfrm>
            <a:off x="9668366" y="757747"/>
            <a:ext cx="6161809"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dirty="0"/>
              <a:t>2. Innovation and change</a:t>
            </a:r>
            <a:endParaRPr lang="en-US" dirty="0">
              <a:solidFill>
                <a:schemeClr val="bg1"/>
              </a:solidFill>
            </a:endParaRPr>
          </a:p>
        </p:txBody>
      </p:sp>
    </p:spTree>
    <p:extLst>
      <p:ext uri="{BB962C8B-B14F-4D97-AF65-F5344CB8AC3E}">
        <p14:creationId xmlns:p14="http://schemas.microsoft.com/office/powerpoint/2010/main" val="10977310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0" name="Title 2">
            <a:extLst>
              <a:ext uri="{FF2B5EF4-FFF2-40B4-BE49-F238E27FC236}">
                <a16:creationId xmlns:a16="http://schemas.microsoft.com/office/drawing/2014/main" id="{0666AB80-97F0-C719-2D5F-AE327DD6DA53}"/>
              </a:ext>
            </a:extLst>
          </p:cNvPr>
          <p:cNvSpPr>
            <a:spLocks noGrp="1"/>
          </p:cNvSpPr>
          <p:nvPr>
            <p:ph type="title"/>
          </p:nvPr>
        </p:nvSpPr>
        <p:spPr/>
        <p:txBody>
          <a:bodyPr/>
          <a:lstStyle/>
          <a:p>
            <a:r>
              <a:rPr lang="en-GB" dirty="0"/>
              <a:t>Innovation and emerging </a:t>
            </a:r>
            <a:br>
              <a:rPr lang="en-GB" dirty="0"/>
            </a:br>
            <a:r>
              <a:rPr lang="en-GB" dirty="0"/>
              <a:t>technologies</a:t>
            </a:r>
            <a:endParaRPr lang="en-US" dirty="0"/>
          </a:p>
        </p:txBody>
      </p:sp>
      <p:sp>
        <p:nvSpPr>
          <p:cNvPr id="19" name="Text Placeholder 18">
            <a:extLst>
              <a:ext uri="{FF2B5EF4-FFF2-40B4-BE49-F238E27FC236}">
                <a16:creationId xmlns:a16="http://schemas.microsoft.com/office/drawing/2014/main" id="{C16A1F1E-661A-5CE0-0876-0F385BDA0313}"/>
              </a:ext>
            </a:extLst>
          </p:cNvPr>
          <p:cNvSpPr>
            <a:spLocks noGrp="1"/>
          </p:cNvSpPr>
          <p:nvPr>
            <p:ph type="body" sz="quarter" idx="4294967295"/>
          </p:nvPr>
        </p:nvSpPr>
        <p:spPr>
          <a:xfrm>
            <a:off x="410369" y="2878138"/>
            <a:ext cx="7718425" cy="776287"/>
          </a:xfrm>
        </p:spPr>
        <p:txBody>
          <a:bodyPr/>
          <a:lstStyle/>
          <a:p>
            <a:r>
              <a:rPr lang="en-GB" sz="2000" dirty="0"/>
              <a:t>The internal combustion engine (ICE) is one of the most influential inventions.</a:t>
            </a:r>
          </a:p>
          <a:p>
            <a:endParaRPr lang="en-US" sz="2000" dirty="0"/>
          </a:p>
        </p:txBody>
      </p:sp>
      <p:sp>
        <p:nvSpPr>
          <p:cNvPr id="60" name="Text Placeholder 18">
            <a:extLst>
              <a:ext uri="{FF2B5EF4-FFF2-40B4-BE49-F238E27FC236}">
                <a16:creationId xmlns:a16="http://schemas.microsoft.com/office/drawing/2014/main" id="{87FE03EB-C595-AB05-9783-29A3EC3252CB}"/>
              </a:ext>
            </a:extLst>
          </p:cNvPr>
          <p:cNvSpPr txBox="1">
            <a:spLocks/>
          </p:cNvSpPr>
          <p:nvPr/>
        </p:nvSpPr>
        <p:spPr>
          <a:xfrm>
            <a:off x="411064" y="7309604"/>
            <a:ext cx="7717730" cy="776976"/>
          </a:xfrm>
          <a:prstGeom prst="rect">
            <a:avLst/>
          </a:prstGeom>
        </p:spPr>
        <p:txBody>
          <a:bodyPr vert="horz" lIns="90000" tIns="45720" rIns="91440" bIns="4572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0" indent="0" algn="l"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0">
              <a:spcBef>
                <a:spcPts val="0"/>
              </a:spcBef>
            </a:pPr>
            <a:r>
              <a:rPr lang="en-GB" sz="2000" dirty="0"/>
              <a:t>Modern vehicles are the result of decades of collaboration, ideation and successful implementation.</a:t>
            </a:r>
          </a:p>
          <a:p>
            <a:endParaRPr lang="en-US" sz="2000" dirty="0"/>
          </a:p>
        </p:txBody>
      </p:sp>
      <p:sp>
        <p:nvSpPr>
          <p:cNvPr id="94" name="Content Placeholder 11">
            <a:extLst>
              <a:ext uri="{FF2B5EF4-FFF2-40B4-BE49-F238E27FC236}">
                <a16:creationId xmlns:a16="http://schemas.microsoft.com/office/drawing/2014/main" id="{929943DA-0854-43DE-9D7C-6278747520C6}"/>
              </a:ext>
            </a:extLst>
          </p:cNvPr>
          <p:cNvSpPr txBox="1">
            <a:spLocks/>
          </p:cNvSpPr>
          <p:nvPr/>
        </p:nvSpPr>
        <p:spPr>
          <a:xfrm>
            <a:off x="479223" y="4188616"/>
            <a:ext cx="6581144" cy="2475012"/>
          </a:xfrm>
          <a:prstGeom prst="rect">
            <a:avLst/>
          </a:prstGeom>
          <a:ln w="28575">
            <a:gradFill flip="none" rotWithShape="1">
              <a:gsLst>
                <a:gs pos="19000">
                  <a:srgbClr val="3DB876"/>
                </a:gs>
                <a:gs pos="100000">
                  <a:srgbClr val="24D6D1"/>
                </a:gs>
              </a:gsLst>
              <a:lin ang="18900000" scaled="1"/>
              <a:tileRect/>
            </a:gradFill>
          </a:ln>
        </p:spPr>
        <p:txBody>
          <a:bodyPr vert="horz" lIns="288000" tIns="396000" rIns="288000" bIns="45720" rtlCol="0" anchor="t">
            <a:norm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342900" lvl="0" indent="-342900">
              <a:spcBef>
                <a:spcPts val="0"/>
              </a:spcBef>
              <a:buClr>
                <a:schemeClr val="dk1"/>
              </a:buClr>
              <a:buSzPct val="70000"/>
              <a:buFont typeface="Arial" panose="020B0604020202020204" pitchFamily="34" charset="0"/>
              <a:buChar char="•"/>
            </a:pPr>
            <a:r>
              <a:rPr lang="en-GB" dirty="0">
                <a:solidFill>
                  <a:schemeClr val="dk1"/>
                </a:solidFill>
              </a:rPr>
              <a:t>How did people’s lives change as a result </a:t>
            </a:r>
            <a:br>
              <a:rPr lang="en-GB" dirty="0">
                <a:solidFill>
                  <a:schemeClr val="dk1"/>
                </a:solidFill>
              </a:rPr>
            </a:br>
            <a:r>
              <a:rPr lang="en-GB" dirty="0">
                <a:solidFill>
                  <a:schemeClr val="dk1"/>
                </a:solidFill>
              </a:rPr>
              <a:t>of ICE vehicles?</a:t>
            </a:r>
          </a:p>
          <a:p>
            <a:pPr>
              <a:spcBef>
                <a:spcPts val="0"/>
              </a:spcBef>
              <a:buClr>
                <a:schemeClr val="dk1"/>
              </a:buClr>
              <a:buSzPct val="70000"/>
            </a:pPr>
            <a:endParaRPr lang="en-GB" dirty="0">
              <a:solidFill>
                <a:schemeClr val="dk1"/>
              </a:solidFill>
            </a:endParaRPr>
          </a:p>
          <a:p>
            <a:pPr marL="342900" indent="-342900">
              <a:spcBef>
                <a:spcPts val="0"/>
              </a:spcBef>
              <a:buClr>
                <a:schemeClr val="dk1"/>
              </a:buClr>
              <a:buSzPct val="70000"/>
              <a:buFont typeface="Arial" panose="020B0604020202020204" pitchFamily="34" charset="0"/>
              <a:buChar char="•"/>
            </a:pPr>
            <a:r>
              <a:rPr lang="en-GB" dirty="0">
                <a:solidFill>
                  <a:schemeClr val="dk1"/>
                </a:solidFill>
              </a:rPr>
              <a:t>What new value have ICE vehicles created?</a:t>
            </a:r>
          </a:p>
          <a:p>
            <a:pPr>
              <a:spcBef>
                <a:spcPts val="0"/>
              </a:spcBef>
              <a:buClr>
                <a:schemeClr val="dk1"/>
              </a:buClr>
              <a:buSzPct val="70000"/>
            </a:pPr>
            <a:endParaRPr lang="en-GB" dirty="0">
              <a:solidFill>
                <a:schemeClr val="dk1"/>
              </a:solidFill>
            </a:endParaRPr>
          </a:p>
          <a:p>
            <a:pPr marL="342900" indent="-342900">
              <a:spcBef>
                <a:spcPts val="0"/>
              </a:spcBef>
              <a:buClr>
                <a:schemeClr val="dk1"/>
              </a:buClr>
              <a:buSzPct val="70000"/>
              <a:buFont typeface="Arial" panose="020B0604020202020204" pitchFamily="34" charset="0"/>
              <a:buChar char="•"/>
            </a:pPr>
            <a:r>
              <a:rPr lang="en-GB" dirty="0">
                <a:solidFill>
                  <a:schemeClr val="dk1"/>
                </a:solidFill>
              </a:rPr>
              <a:t>What problems have ICE vehicles </a:t>
            </a:r>
            <a:r>
              <a:rPr lang="en-GB" dirty="0">
                <a:solidFill>
                  <a:schemeClr val="dk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5"/>
                  </a:ext>
                </a:extLst>
              </a:rPr>
              <a:t>caused</a:t>
            </a:r>
            <a:r>
              <a:rPr lang="en-GB" dirty="0">
                <a:solidFill>
                  <a:schemeClr val="dk1"/>
                </a:solidFill>
              </a:rPr>
              <a:t>?</a:t>
            </a:r>
          </a:p>
          <a:p>
            <a:pPr marL="152400" lvl="0">
              <a:spcBef>
                <a:spcPts val="0"/>
              </a:spcBef>
              <a:buSzPct val="70000"/>
            </a:pPr>
            <a:endParaRPr lang="en-GB" dirty="0"/>
          </a:p>
        </p:txBody>
      </p:sp>
      <p:pic>
        <p:nvPicPr>
          <p:cNvPr id="95" name="Content Placeholder 16">
            <a:extLst>
              <a:ext uri="{FF2B5EF4-FFF2-40B4-BE49-F238E27FC236}">
                <a16:creationId xmlns:a16="http://schemas.microsoft.com/office/drawing/2014/main" id="{A003199D-B0AD-8328-36AA-244BCF1CA2F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24704" t="-20632" r="-24704" b="-19577"/>
          <a:stretch/>
        </p:blipFill>
        <p:spPr>
          <a:xfrm>
            <a:off x="5685258" y="3582378"/>
            <a:ext cx="973859" cy="944346"/>
          </a:xfrm>
          <a:prstGeom prst="heptagon">
            <a:avLst/>
          </a:prstGeom>
          <a:solidFill>
            <a:srgbClr val="ECECED"/>
          </a:solidFill>
          <a:ln w="28575">
            <a:solidFill>
              <a:srgbClr val="24D6D1"/>
            </a:solidFill>
          </a:ln>
        </p:spPr>
      </p:pic>
      <p:pic>
        <p:nvPicPr>
          <p:cNvPr id="5" name="Picture 4">
            <a:extLst>
              <a:ext uri="{FF2B5EF4-FFF2-40B4-BE49-F238E27FC236}">
                <a16:creationId xmlns:a16="http://schemas.microsoft.com/office/drawing/2014/main" id="{C7F77961-164E-D474-5004-C1A25FB4F242}"/>
              </a:ext>
            </a:extLst>
          </p:cNvPr>
          <p:cNvPicPr>
            <a:picLocks noChangeAspect="1"/>
          </p:cNvPicPr>
          <p:nvPr/>
        </p:nvPicPr>
        <p:blipFill>
          <a:blip r:embed="rId5"/>
          <a:stretch>
            <a:fillRect/>
          </a:stretch>
        </p:blipFill>
        <p:spPr>
          <a:xfrm>
            <a:off x="3481576" y="255531"/>
            <a:ext cx="934615" cy="900000"/>
          </a:xfrm>
          <a:prstGeom prst="rect">
            <a:avLst/>
          </a:prstGeom>
        </p:spPr>
      </p:pic>
      <p:sp>
        <p:nvSpPr>
          <p:cNvPr id="2" name="Slide Number Placeholder 5">
            <a:extLst>
              <a:ext uri="{FF2B5EF4-FFF2-40B4-BE49-F238E27FC236}">
                <a16:creationId xmlns:a16="http://schemas.microsoft.com/office/drawing/2014/main" id="{3172AA35-0031-8623-F197-C2023835D01B}"/>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4</a:t>
            </a:fld>
            <a:endParaRPr lang="en-US" b="0" dirty="0">
              <a:solidFill>
                <a:schemeClr val="bg1"/>
              </a:solidFill>
            </a:endParaRPr>
          </a:p>
        </p:txBody>
      </p:sp>
      <p:sp>
        <p:nvSpPr>
          <p:cNvPr id="3" name="Footer Placeholder 3">
            <a:extLst>
              <a:ext uri="{FF2B5EF4-FFF2-40B4-BE49-F238E27FC236}">
                <a16:creationId xmlns:a16="http://schemas.microsoft.com/office/drawing/2014/main" id="{0DFC2E59-65A2-4BDA-9822-C94D753A7002}"/>
              </a:ext>
            </a:extLst>
          </p:cNvPr>
          <p:cNvSpPr txBox="1">
            <a:spLocks/>
          </p:cNvSpPr>
          <p:nvPr/>
        </p:nvSpPr>
        <p:spPr>
          <a:xfrm>
            <a:off x="9668366" y="757747"/>
            <a:ext cx="6161809"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2. Innovation and change</a:t>
            </a:r>
          </a:p>
        </p:txBody>
      </p:sp>
    </p:spTree>
    <p:extLst>
      <p:ext uri="{BB962C8B-B14F-4D97-AF65-F5344CB8AC3E}">
        <p14:creationId xmlns:p14="http://schemas.microsoft.com/office/powerpoint/2010/main" val="5025506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Content Placeholder 12">
            <a:extLst>
              <a:ext uri="{FF2B5EF4-FFF2-40B4-BE49-F238E27FC236}">
                <a16:creationId xmlns:a16="http://schemas.microsoft.com/office/drawing/2014/main" id="{154A838A-D61F-605F-3140-036AFC97004D}"/>
              </a:ext>
            </a:extLst>
          </p:cNvPr>
          <p:cNvSpPr txBox="1">
            <a:spLocks/>
          </p:cNvSpPr>
          <p:nvPr/>
        </p:nvSpPr>
        <p:spPr>
          <a:xfrm>
            <a:off x="926224" y="3423648"/>
            <a:ext cx="6943720" cy="3770438"/>
          </a:xfrm>
          <a:prstGeom prst="rect">
            <a:avLst/>
          </a:prstGeom>
          <a:ln w="28575">
            <a:gradFill>
              <a:gsLst>
                <a:gs pos="100000">
                  <a:srgbClr val="24D6D1"/>
                </a:gs>
                <a:gs pos="21000">
                  <a:srgbClr val="3DB876"/>
                </a:gs>
              </a:gsLst>
              <a:lin ang="18900000" scaled="0"/>
            </a:gradFill>
          </a:ln>
        </p:spPr>
        <p:txBody>
          <a:bodyPr vert="horz" lIns="288000" tIns="396000" rIns="288000" bIns="45720" rtlCol="0" anchor="t">
            <a:norm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0">
              <a:lnSpc>
                <a:spcPct val="100000"/>
              </a:lnSpc>
              <a:spcBef>
                <a:spcPts val="0"/>
              </a:spcBef>
              <a:spcAft>
                <a:spcPts val="1200"/>
              </a:spcAft>
            </a:pPr>
            <a:r>
              <a:rPr lang="en-GB" sz="1900" b="1" dirty="0"/>
              <a:t>Internet of things (IoT)</a:t>
            </a:r>
          </a:p>
          <a:p>
            <a:pPr lvl="0">
              <a:lnSpc>
                <a:spcPct val="100000"/>
              </a:lnSpc>
              <a:spcBef>
                <a:spcPts val="0"/>
              </a:spcBef>
              <a:spcAft>
                <a:spcPts val="800"/>
              </a:spcAft>
            </a:pPr>
            <a:r>
              <a:rPr lang="en-GB" sz="1900" dirty="0"/>
              <a:t>IoT devices can sense, process and exchange data with other IoT devices and with more complex systems.</a:t>
            </a:r>
          </a:p>
          <a:p>
            <a:pPr marL="398100" lvl="0" indent="-342900">
              <a:lnSpc>
                <a:spcPct val="100000"/>
              </a:lnSpc>
              <a:spcBef>
                <a:spcPts val="0"/>
              </a:spcBef>
              <a:buSzPct val="70000"/>
              <a:buFont typeface="Arial" panose="020B0604020202020204" pitchFamily="34" charset="0"/>
              <a:buChar char="•"/>
            </a:pPr>
            <a:r>
              <a:rPr lang="en-GB" sz="1900" dirty="0"/>
              <a:t>Home assistants</a:t>
            </a:r>
          </a:p>
          <a:p>
            <a:pPr marL="398100" lvl="0" indent="-342900">
              <a:lnSpc>
                <a:spcPct val="100000"/>
              </a:lnSpc>
              <a:spcBef>
                <a:spcPts val="0"/>
              </a:spcBef>
              <a:buSzPct val="70000"/>
              <a:buFont typeface="Arial" panose="020B0604020202020204" pitchFamily="34" charset="0"/>
              <a:buChar char="•"/>
            </a:pPr>
            <a:r>
              <a:rPr lang="en-GB" sz="1900" dirty="0"/>
              <a:t>Home automation</a:t>
            </a:r>
          </a:p>
          <a:p>
            <a:pPr marL="398100" lvl="0" indent="-342900">
              <a:lnSpc>
                <a:spcPct val="100000"/>
              </a:lnSpc>
              <a:spcBef>
                <a:spcPts val="0"/>
              </a:spcBef>
              <a:buSzPct val="70000"/>
              <a:buFont typeface="Arial" panose="020B0604020202020204" pitchFamily="34" charset="0"/>
              <a:buChar char="•"/>
            </a:pPr>
            <a:r>
              <a:rPr lang="en-GB" sz="1900" dirty="0"/>
              <a:t>Monitoring arrays</a:t>
            </a:r>
          </a:p>
          <a:p>
            <a:pPr marL="398100" lvl="0" indent="-342900">
              <a:lnSpc>
                <a:spcPct val="100000"/>
              </a:lnSpc>
              <a:spcBef>
                <a:spcPts val="0"/>
              </a:spcBef>
              <a:buSzPct val="70000"/>
              <a:buFont typeface="Arial" panose="020B0604020202020204" pitchFamily="34" charset="0"/>
              <a:buChar char="•"/>
            </a:pPr>
            <a:r>
              <a:rPr lang="en-GB" sz="1900" dirty="0"/>
              <a:t>Healthcare</a:t>
            </a:r>
          </a:p>
          <a:p>
            <a:pPr marL="398100" lvl="0" indent="-342900">
              <a:lnSpc>
                <a:spcPct val="100000"/>
              </a:lnSpc>
              <a:spcBef>
                <a:spcPts val="0"/>
              </a:spcBef>
              <a:buSzPct val="70000"/>
              <a:buFont typeface="Arial" panose="020B0604020202020204" pitchFamily="34" charset="0"/>
              <a:buChar char="•"/>
            </a:pPr>
            <a:r>
              <a:rPr lang="en-GB" sz="1900" dirty="0"/>
              <a:t>Transport</a:t>
            </a:r>
          </a:p>
        </p:txBody>
      </p:sp>
      <p:sp>
        <p:nvSpPr>
          <p:cNvPr id="16" name="Content Placeholder 12">
            <a:extLst>
              <a:ext uri="{FF2B5EF4-FFF2-40B4-BE49-F238E27FC236}">
                <a16:creationId xmlns:a16="http://schemas.microsoft.com/office/drawing/2014/main" id="{5A56F0C2-6E2C-07C5-1E5B-F608C38B0F3B}"/>
              </a:ext>
            </a:extLst>
          </p:cNvPr>
          <p:cNvSpPr txBox="1">
            <a:spLocks/>
          </p:cNvSpPr>
          <p:nvPr/>
        </p:nvSpPr>
        <p:spPr>
          <a:xfrm>
            <a:off x="8333213" y="3423648"/>
            <a:ext cx="6943720" cy="3770438"/>
          </a:xfrm>
          <a:prstGeom prst="rect">
            <a:avLst/>
          </a:prstGeom>
          <a:ln w="28575">
            <a:gradFill>
              <a:gsLst>
                <a:gs pos="100000">
                  <a:srgbClr val="24D6D1"/>
                </a:gs>
                <a:gs pos="21000">
                  <a:srgbClr val="3DB876"/>
                </a:gs>
              </a:gsLst>
              <a:lin ang="18900000" scaled="0"/>
            </a:gradFill>
          </a:ln>
        </p:spPr>
        <p:txBody>
          <a:bodyPr vert="horz" lIns="288000" tIns="396000" rIns="288000" bIns="45720" rtlCol="0" anchor="t">
            <a:norm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0">
              <a:spcBef>
                <a:spcPts val="0"/>
              </a:spcBef>
              <a:spcAft>
                <a:spcPts val="1200"/>
              </a:spcAft>
            </a:pPr>
            <a:r>
              <a:rPr lang="en-GB" sz="1900" b="1" dirty="0"/>
              <a:t>Artificial intelligence (AI)</a:t>
            </a:r>
          </a:p>
          <a:p>
            <a:pPr lvl="0">
              <a:lnSpc>
                <a:spcPct val="100000"/>
              </a:lnSpc>
              <a:spcBef>
                <a:spcPts val="0"/>
              </a:spcBef>
              <a:spcAft>
                <a:spcPts val="800"/>
              </a:spcAft>
            </a:pPr>
            <a:r>
              <a:rPr lang="en-GB" sz="1900" dirty="0"/>
              <a:t>AI replaces human cognition with machine processes that can process complex information to solve problems and build knowledge.</a:t>
            </a:r>
          </a:p>
          <a:p>
            <a:pPr marL="495300" lvl="0" indent="-342900">
              <a:lnSpc>
                <a:spcPct val="100000"/>
              </a:lnSpc>
              <a:spcBef>
                <a:spcPts val="0"/>
              </a:spcBef>
              <a:buSzPct val="70000"/>
              <a:buFont typeface="Arial" panose="020B0604020202020204" pitchFamily="34" charset="0"/>
              <a:buChar char="•"/>
            </a:pPr>
            <a:r>
              <a:rPr lang="en-GB" sz="1900" dirty="0"/>
              <a:t>Visual recognition</a:t>
            </a:r>
          </a:p>
          <a:p>
            <a:pPr marL="495300" lvl="0" indent="-342900">
              <a:lnSpc>
                <a:spcPct val="100000"/>
              </a:lnSpc>
              <a:spcBef>
                <a:spcPts val="0"/>
              </a:spcBef>
              <a:buSzPct val="70000"/>
              <a:buFont typeface="Arial" panose="020B0604020202020204" pitchFamily="34" charset="0"/>
              <a:buChar char="•"/>
            </a:pPr>
            <a:r>
              <a:rPr lang="en-GB" sz="1900" dirty="0"/>
              <a:t>Speech recognition</a:t>
            </a:r>
          </a:p>
          <a:p>
            <a:pPr marL="495300" lvl="0" indent="-342900">
              <a:lnSpc>
                <a:spcPct val="100000"/>
              </a:lnSpc>
              <a:spcBef>
                <a:spcPts val="0"/>
              </a:spcBef>
              <a:buSzPct val="70000"/>
              <a:buFont typeface="Arial" panose="020B0604020202020204" pitchFamily="34" charset="0"/>
              <a:buChar char="•"/>
            </a:pPr>
            <a:r>
              <a:rPr lang="en-GB" sz="1900" dirty="0"/>
              <a:t>Gaming non-player characters</a:t>
            </a:r>
          </a:p>
          <a:p>
            <a:pPr marL="495300" lvl="0" indent="-342900">
              <a:lnSpc>
                <a:spcPct val="100000"/>
              </a:lnSpc>
              <a:spcBef>
                <a:spcPts val="0"/>
              </a:spcBef>
              <a:buSzPct val="70000"/>
              <a:buFont typeface="Arial" panose="020B0604020202020204" pitchFamily="34" charset="0"/>
              <a:buChar char="•"/>
            </a:pPr>
            <a:r>
              <a:rPr lang="en-GB" sz="1900" dirty="0"/>
              <a:t>Web search</a:t>
            </a:r>
          </a:p>
          <a:p>
            <a:pPr marL="495300" lvl="0" indent="-342900">
              <a:lnSpc>
                <a:spcPct val="100000"/>
              </a:lnSpc>
              <a:spcBef>
                <a:spcPts val="0"/>
              </a:spcBef>
              <a:buSzPct val="70000"/>
              <a:buFont typeface="Arial" panose="020B0604020202020204" pitchFamily="34" charset="0"/>
              <a:buChar char="•"/>
            </a:pPr>
            <a:r>
              <a:rPr lang="en-GB" sz="1900" dirty="0"/>
              <a:t>Recommendation engines</a:t>
            </a:r>
          </a:p>
          <a:p>
            <a:pPr marL="495300" lvl="0" indent="-342900">
              <a:lnSpc>
                <a:spcPct val="100000"/>
              </a:lnSpc>
              <a:spcBef>
                <a:spcPts val="0"/>
              </a:spcBef>
              <a:buSzPct val="70000"/>
              <a:buFont typeface="Arial" panose="020B0604020202020204" pitchFamily="34" charset="0"/>
              <a:buChar char="•"/>
            </a:pPr>
            <a:r>
              <a:rPr lang="en-GB" sz="1900" dirty="0"/>
              <a:t>Decision-making systems</a:t>
            </a:r>
          </a:p>
        </p:txBody>
      </p:sp>
      <p:sp>
        <p:nvSpPr>
          <p:cNvPr id="3" name="Slide Number Placeholder 5">
            <a:extLst>
              <a:ext uri="{FF2B5EF4-FFF2-40B4-BE49-F238E27FC236}">
                <a16:creationId xmlns:a16="http://schemas.microsoft.com/office/drawing/2014/main" id="{1681F574-BFA6-EF8D-2343-E3EECC7070E7}"/>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tx1"/>
                </a:solidFill>
              </a:rPr>
              <a:pPr algn="r"/>
              <a:t>5</a:t>
            </a:fld>
            <a:endParaRPr lang="en-US" b="0" dirty="0">
              <a:solidFill>
                <a:schemeClr val="tx1"/>
              </a:solidFill>
            </a:endParaRPr>
          </a:p>
        </p:txBody>
      </p:sp>
      <p:sp>
        <p:nvSpPr>
          <p:cNvPr id="6" name="Footer Placeholder 3">
            <a:extLst>
              <a:ext uri="{FF2B5EF4-FFF2-40B4-BE49-F238E27FC236}">
                <a16:creationId xmlns:a16="http://schemas.microsoft.com/office/drawing/2014/main" id="{7EA2B799-C5B0-CB4E-D41B-E1A2175AD2F5}"/>
              </a:ext>
            </a:extLst>
          </p:cNvPr>
          <p:cNvSpPr txBox="1">
            <a:spLocks/>
          </p:cNvSpPr>
          <p:nvPr/>
        </p:nvSpPr>
        <p:spPr>
          <a:xfrm>
            <a:off x="9668366" y="757747"/>
            <a:ext cx="6161809"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dirty="0"/>
              <a:t>2. Innovation and change</a:t>
            </a:r>
            <a:endParaRPr lang="en-US" dirty="0">
              <a:solidFill>
                <a:schemeClr val="bg1"/>
              </a:solidFill>
            </a:endParaRPr>
          </a:p>
        </p:txBody>
      </p:sp>
      <p:pic>
        <p:nvPicPr>
          <p:cNvPr id="4" name="Content Placeholder 16">
            <a:extLst>
              <a:ext uri="{FF2B5EF4-FFF2-40B4-BE49-F238E27FC236}">
                <a16:creationId xmlns:a16="http://schemas.microsoft.com/office/drawing/2014/main" id="{51F3A4E2-1B1F-E0A6-2449-88B228CD058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0777" t="-27533" r="-20050" b="-11702"/>
          <a:stretch/>
        </p:blipFill>
        <p:spPr>
          <a:xfrm>
            <a:off x="13888730" y="2817574"/>
            <a:ext cx="973859" cy="944346"/>
          </a:xfrm>
          <a:prstGeom prst="heptagon">
            <a:avLst/>
          </a:prstGeom>
          <a:solidFill>
            <a:srgbClr val="ECECED"/>
          </a:solidFill>
          <a:ln w="28575">
            <a:solidFill>
              <a:srgbClr val="24D6D1"/>
            </a:solidFill>
          </a:ln>
        </p:spPr>
      </p:pic>
      <p:pic>
        <p:nvPicPr>
          <p:cNvPr id="5" name="Content Placeholder 16">
            <a:extLst>
              <a:ext uri="{FF2B5EF4-FFF2-40B4-BE49-F238E27FC236}">
                <a16:creationId xmlns:a16="http://schemas.microsoft.com/office/drawing/2014/main" id="{7522A871-A896-E65D-85F3-77A1F4EAE41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21316" t="-26983" r="-23999" b="-16803"/>
          <a:stretch/>
        </p:blipFill>
        <p:spPr>
          <a:xfrm>
            <a:off x="6432853" y="2817574"/>
            <a:ext cx="972677" cy="943200"/>
          </a:xfrm>
          <a:prstGeom prst="heptagon">
            <a:avLst/>
          </a:prstGeom>
          <a:solidFill>
            <a:srgbClr val="ECECED"/>
          </a:solidFill>
          <a:ln w="28575">
            <a:solidFill>
              <a:srgbClr val="24D6D1"/>
            </a:solidFill>
          </a:ln>
        </p:spPr>
      </p:pic>
      <p:sp>
        <p:nvSpPr>
          <p:cNvPr id="9" name="Title 1">
            <a:extLst>
              <a:ext uri="{FF2B5EF4-FFF2-40B4-BE49-F238E27FC236}">
                <a16:creationId xmlns:a16="http://schemas.microsoft.com/office/drawing/2014/main" id="{4E76A422-EDF5-3548-4626-E565C3963B4C}"/>
              </a:ext>
            </a:extLst>
          </p:cNvPr>
          <p:cNvSpPr>
            <a:spLocks noGrp="1"/>
          </p:cNvSpPr>
          <p:nvPr>
            <p:ph type="title"/>
          </p:nvPr>
        </p:nvSpPr>
        <p:spPr>
          <a:xfrm>
            <a:off x="411857" y="1445908"/>
            <a:ext cx="15418317" cy="728133"/>
          </a:xfrm>
        </p:spPr>
        <p:txBody>
          <a:bodyPr/>
          <a:lstStyle/>
          <a:p>
            <a:r>
              <a:rPr lang="en-GB" dirty="0"/>
              <a:t>Emerging </a:t>
            </a:r>
            <a:r>
              <a:rPr lang="en-GB" dirty="0">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technologies, innovations and impacts       </a:t>
            </a:r>
            <a:r>
              <a:rPr lang="en-GB" sz="2400" dirty="0">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(1/3)</a:t>
            </a:r>
            <a:endParaRPr lang="en-US" sz="2400" dirty="0"/>
          </a:p>
        </p:txBody>
      </p:sp>
    </p:spTree>
    <p:extLst>
      <p:ext uri="{BB962C8B-B14F-4D97-AF65-F5344CB8AC3E}">
        <p14:creationId xmlns:p14="http://schemas.microsoft.com/office/powerpoint/2010/main" val="27126748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12">
            <a:extLst>
              <a:ext uri="{FF2B5EF4-FFF2-40B4-BE49-F238E27FC236}">
                <a16:creationId xmlns:a16="http://schemas.microsoft.com/office/drawing/2014/main" id="{EC226259-F410-F9B6-3627-00FE863A400F}"/>
              </a:ext>
            </a:extLst>
          </p:cNvPr>
          <p:cNvSpPr txBox="1">
            <a:spLocks/>
          </p:cNvSpPr>
          <p:nvPr/>
        </p:nvSpPr>
        <p:spPr>
          <a:xfrm>
            <a:off x="950884" y="3446858"/>
            <a:ext cx="6943720" cy="3770438"/>
          </a:xfrm>
          <a:prstGeom prst="rect">
            <a:avLst/>
          </a:prstGeom>
          <a:ln w="28575">
            <a:gradFill>
              <a:gsLst>
                <a:gs pos="100000">
                  <a:srgbClr val="24D6D1"/>
                </a:gs>
                <a:gs pos="23000">
                  <a:srgbClr val="3DB876"/>
                </a:gs>
              </a:gsLst>
              <a:lin ang="18900000" scaled="0"/>
            </a:gradFill>
          </a:ln>
        </p:spPr>
        <p:txBody>
          <a:bodyPr vert="horz" lIns="288000" tIns="396000" rIns="288000" bIns="45720" rtlCol="0" anchor="t">
            <a:norm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0">
              <a:lnSpc>
                <a:spcPct val="100000"/>
              </a:lnSpc>
              <a:spcBef>
                <a:spcPts val="0"/>
              </a:spcBef>
              <a:spcAft>
                <a:spcPts val="1200"/>
              </a:spcAft>
            </a:pPr>
            <a:r>
              <a:rPr lang="en-GB" sz="1900" b="1" dirty="0"/>
              <a:t>Augmented reality (AR)</a:t>
            </a:r>
          </a:p>
          <a:p>
            <a:pPr lvl="0">
              <a:spcBef>
                <a:spcPts val="0"/>
              </a:spcBef>
              <a:spcAft>
                <a:spcPts val="800"/>
              </a:spcAft>
            </a:pPr>
            <a:r>
              <a:rPr lang="en-GB" sz="1900" dirty="0"/>
              <a:t>AR creates an enhanced experience of the real world by overlaying interactive information as graphics, text, audio or haptic (tactile) feedback.</a:t>
            </a:r>
          </a:p>
          <a:p>
            <a:pPr marL="457200" lvl="0" indent="-304800">
              <a:spcBef>
                <a:spcPts val="0"/>
              </a:spcBef>
              <a:buSzPct val="70000"/>
              <a:buFont typeface="Arial" panose="020B0604020202020204" pitchFamily="34" charset="0"/>
              <a:buChar char="•"/>
            </a:pPr>
            <a:r>
              <a:rPr lang="en-GB" sz="1800" dirty="0"/>
              <a:t>AR games</a:t>
            </a:r>
          </a:p>
          <a:p>
            <a:pPr marL="457200" lvl="0" indent="-304800">
              <a:spcBef>
                <a:spcPts val="0"/>
              </a:spcBef>
              <a:buSzPct val="70000"/>
              <a:buFont typeface="Arial" panose="020B0604020202020204" pitchFamily="34" charset="0"/>
              <a:buChar char="•"/>
            </a:pPr>
            <a:r>
              <a:rPr lang="en-GB" sz="1800" dirty="0"/>
              <a:t>Digital instructions and manuals</a:t>
            </a:r>
          </a:p>
          <a:p>
            <a:pPr marL="457200" lvl="0" indent="-304800">
              <a:spcBef>
                <a:spcPts val="0"/>
              </a:spcBef>
              <a:buSzPct val="70000"/>
              <a:buFont typeface="Arial" panose="020B0604020202020204" pitchFamily="34" charset="0"/>
              <a:buChar char="•"/>
            </a:pPr>
            <a:r>
              <a:rPr lang="en-GB" sz="1800" dirty="0"/>
              <a:t>Industrial design</a:t>
            </a:r>
          </a:p>
          <a:p>
            <a:pPr marL="457200" lvl="0" indent="-304800">
              <a:spcBef>
                <a:spcPts val="0"/>
              </a:spcBef>
              <a:buSzPct val="70000"/>
              <a:buFont typeface="Arial" panose="020B0604020202020204" pitchFamily="34" charset="0"/>
              <a:buChar char="•"/>
            </a:pPr>
            <a:r>
              <a:rPr lang="en-GB" sz="1800" dirty="0"/>
              <a:t>Visitor experiences</a:t>
            </a:r>
          </a:p>
          <a:p>
            <a:pPr marL="457200" lvl="0" indent="-304800">
              <a:spcBef>
                <a:spcPts val="0"/>
              </a:spcBef>
              <a:buSzPct val="70000"/>
              <a:buFont typeface="Arial" panose="020B0604020202020204" pitchFamily="34" charset="0"/>
              <a:buChar char="•"/>
            </a:pPr>
            <a:r>
              <a:rPr lang="en-GB" sz="1800" dirty="0"/>
              <a:t>Surgery planning</a:t>
            </a:r>
          </a:p>
        </p:txBody>
      </p:sp>
      <p:sp>
        <p:nvSpPr>
          <p:cNvPr id="10" name="Content Placeholder 12">
            <a:extLst>
              <a:ext uri="{FF2B5EF4-FFF2-40B4-BE49-F238E27FC236}">
                <a16:creationId xmlns:a16="http://schemas.microsoft.com/office/drawing/2014/main" id="{1D4DB8DB-79B7-1CBF-7BD4-BE451B9FB6B2}"/>
              </a:ext>
            </a:extLst>
          </p:cNvPr>
          <p:cNvSpPr txBox="1">
            <a:spLocks/>
          </p:cNvSpPr>
          <p:nvPr/>
        </p:nvSpPr>
        <p:spPr>
          <a:xfrm>
            <a:off x="8330478" y="3446858"/>
            <a:ext cx="6943720" cy="3770438"/>
          </a:xfrm>
          <a:prstGeom prst="rect">
            <a:avLst/>
          </a:prstGeom>
          <a:ln w="28575">
            <a:gradFill>
              <a:gsLst>
                <a:gs pos="100000">
                  <a:srgbClr val="24D6D1"/>
                </a:gs>
                <a:gs pos="23000">
                  <a:srgbClr val="3DB876"/>
                </a:gs>
              </a:gsLst>
              <a:lin ang="18900000" scaled="0"/>
            </a:gradFill>
          </a:ln>
        </p:spPr>
        <p:txBody>
          <a:bodyPr vert="horz" lIns="288000" tIns="396000" rIns="288000" bIns="45720" rtlCol="0" anchor="t">
            <a:norm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0">
              <a:spcBef>
                <a:spcPts val="0"/>
              </a:spcBef>
              <a:spcAft>
                <a:spcPts val="1200"/>
              </a:spcAft>
            </a:pPr>
            <a:r>
              <a:rPr lang="en-GB" sz="1900" b="1" dirty="0"/>
              <a:t>Virtual reality (VR)</a:t>
            </a:r>
          </a:p>
          <a:p>
            <a:pPr lvl="0">
              <a:spcBef>
                <a:spcPts val="0"/>
              </a:spcBef>
              <a:spcAft>
                <a:spcPts val="800"/>
              </a:spcAft>
            </a:pPr>
            <a:r>
              <a:rPr lang="en-GB" sz="1900" dirty="0"/>
              <a:t>VR is a simulated experience of the real or an imaginary world, delivered via 3D headsets and immersive audio.</a:t>
            </a:r>
          </a:p>
          <a:p>
            <a:pPr marL="495300" lvl="0" indent="-342900">
              <a:spcBef>
                <a:spcPts val="0"/>
              </a:spcBef>
              <a:buSzPct val="70000"/>
              <a:buFont typeface="Arial" panose="020B0604020202020204" pitchFamily="34" charset="0"/>
              <a:buChar char="•"/>
            </a:pPr>
            <a:r>
              <a:rPr lang="en-GB" sz="1900" dirty="0"/>
              <a:t>Gaming</a:t>
            </a:r>
          </a:p>
          <a:p>
            <a:pPr marL="495300" lvl="0" indent="-342900">
              <a:spcBef>
                <a:spcPts val="0"/>
              </a:spcBef>
              <a:buSzPct val="70000"/>
              <a:buFont typeface="Arial" panose="020B0604020202020204" pitchFamily="34" charset="0"/>
              <a:buChar char="•"/>
            </a:pPr>
            <a:r>
              <a:rPr lang="en-GB" sz="1900" dirty="0"/>
              <a:t>The ‘metaverse’</a:t>
            </a:r>
          </a:p>
          <a:p>
            <a:pPr marL="495300" lvl="0" indent="-342900">
              <a:spcBef>
                <a:spcPts val="0"/>
              </a:spcBef>
              <a:buSzPct val="70000"/>
              <a:buFont typeface="Arial" panose="020B0604020202020204" pitchFamily="34" charset="0"/>
              <a:buChar char="•"/>
            </a:pPr>
            <a:r>
              <a:rPr lang="en-GB" sz="1900" dirty="0"/>
              <a:t>Business meetings</a:t>
            </a:r>
          </a:p>
          <a:p>
            <a:pPr marL="495300" lvl="0" indent="-342900">
              <a:spcBef>
                <a:spcPts val="0"/>
              </a:spcBef>
              <a:buSzPct val="70000"/>
              <a:buFont typeface="Arial" panose="020B0604020202020204" pitchFamily="34" charset="0"/>
              <a:buChar char="•"/>
            </a:pPr>
            <a:r>
              <a:rPr lang="en-GB" sz="1900" dirty="0"/>
              <a:t>3D design visualisation</a:t>
            </a:r>
          </a:p>
          <a:p>
            <a:pPr marL="495300" lvl="0" indent="-342900">
              <a:spcBef>
                <a:spcPts val="0"/>
              </a:spcBef>
              <a:buSzPct val="70000"/>
              <a:buFont typeface="Arial" panose="020B0604020202020204" pitchFamily="34" charset="0"/>
              <a:buChar char="•"/>
            </a:pPr>
            <a:r>
              <a:rPr lang="en-GB" sz="1900" dirty="0"/>
              <a:t>Training simulations</a:t>
            </a:r>
          </a:p>
        </p:txBody>
      </p:sp>
      <p:sp>
        <p:nvSpPr>
          <p:cNvPr id="3" name="Slide Number Placeholder 5">
            <a:extLst>
              <a:ext uri="{FF2B5EF4-FFF2-40B4-BE49-F238E27FC236}">
                <a16:creationId xmlns:a16="http://schemas.microsoft.com/office/drawing/2014/main" id="{7545413A-F284-A568-F712-C127FBB7DBE2}"/>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tx1"/>
                </a:solidFill>
              </a:rPr>
              <a:pPr algn="r"/>
              <a:t>6</a:t>
            </a:fld>
            <a:endParaRPr lang="en-US" b="0" dirty="0">
              <a:solidFill>
                <a:schemeClr val="tx1"/>
              </a:solidFill>
            </a:endParaRPr>
          </a:p>
        </p:txBody>
      </p:sp>
      <p:sp>
        <p:nvSpPr>
          <p:cNvPr id="5" name="Footer Placeholder 3">
            <a:extLst>
              <a:ext uri="{FF2B5EF4-FFF2-40B4-BE49-F238E27FC236}">
                <a16:creationId xmlns:a16="http://schemas.microsoft.com/office/drawing/2014/main" id="{846BCAF2-E127-15D1-C943-C3D7BD1CE4A4}"/>
              </a:ext>
            </a:extLst>
          </p:cNvPr>
          <p:cNvSpPr txBox="1">
            <a:spLocks/>
          </p:cNvSpPr>
          <p:nvPr/>
        </p:nvSpPr>
        <p:spPr>
          <a:xfrm>
            <a:off x="9668366" y="757747"/>
            <a:ext cx="6161809"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dirty="0"/>
              <a:t>2. Innovation and change</a:t>
            </a:r>
            <a:endParaRPr lang="en-US" dirty="0">
              <a:solidFill>
                <a:schemeClr val="bg1"/>
              </a:solidFill>
            </a:endParaRPr>
          </a:p>
        </p:txBody>
      </p:sp>
      <p:pic>
        <p:nvPicPr>
          <p:cNvPr id="6" name="Content Placeholder 16">
            <a:extLst>
              <a:ext uri="{FF2B5EF4-FFF2-40B4-BE49-F238E27FC236}">
                <a16:creationId xmlns:a16="http://schemas.microsoft.com/office/drawing/2014/main" id="{C495C9E4-386F-2C4F-9EC0-9A63B07BE07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3972" t="-16526" r="-31614" b="-13169"/>
          <a:stretch/>
        </p:blipFill>
        <p:spPr>
          <a:xfrm>
            <a:off x="13888730" y="2844078"/>
            <a:ext cx="973859" cy="944346"/>
          </a:xfrm>
          <a:prstGeom prst="heptagon">
            <a:avLst/>
          </a:prstGeom>
          <a:solidFill>
            <a:srgbClr val="ECECED"/>
          </a:solidFill>
          <a:ln w="28575">
            <a:solidFill>
              <a:srgbClr val="24D6D1"/>
            </a:solidFill>
          </a:ln>
        </p:spPr>
      </p:pic>
      <p:pic>
        <p:nvPicPr>
          <p:cNvPr id="7" name="Content Placeholder 16">
            <a:extLst>
              <a:ext uri="{FF2B5EF4-FFF2-40B4-BE49-F238E27FC236}">
                <a16:creationId xmlns:a16="http://schemas.microsoft.com/office/drawing/2014/main" id="{E2AD0786-C6C7-3E75-B3FD-D0CA161156C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31523" t="-18554" r="-34224" b="-5282"/>
          <a:stretch/>
        </p:blipFill>
        <p:spPr>
          <a:xfrm>
            <a:off x="6432853" y="2844078"/>
            <a:ext cx="973859" cy="944346"/>
          </a:xfrm>
          <a:prstGeom prst="heptagon">
            <a:avLst/>
          </a:prstGeom>
          <a:solidFill>
            <a:srgbClr val="ECECED"/>
          </a:solidFill>
          <a:ln w="28575">
            <a:solidFill>
              <a:srgbClr val="24D6D1"/>
            </a:solidFill>
          </a:ln>
        </p:spPr>
      </p:pic>
      <p:sp>
        <p:nvSpPr>
          <p:cNvPr id="11" name="Title 1">
            <a:extLst>
              <a:ext uri="{FF2B5EF4-FFF2-40B4-BE49-F238E27FC236}">
                <a16:creationId xmlns:a16="http://schemas.microsoft.com/office/drawing/2014/main" id="{765E56AF-6E7F-C830-F361-64FD25221207}"/>
              </a:ext>
            </a:extLst>
          </p:cNvPr>
          <p:cNvSpPr>
            <a:spLocks noGrp="1"/>
          </p:cNvSpPr>
          <p:nvPr>
            <p:ph type="title"/>
          </p:nvPr>
        </p:nvSpPr>
        <p:spPr>
          <a:xfrm>
            <a:off x="411857" y="1445908"/>
            <a:ext cx="15418317" cy="728133"/>
          </a:xfrm>
        </p:spPr>
        <p:txBody>
          <a:bodyPr/>
          <a:lstStyle/>
          <a:p>
            <a:r>
              <a:rPr lang="en-GB" dirty="0"/>
              <a:t>Emerging </a:t>
            </a:r>
            <a:r>
              <a:rPr lang="en-GB" dirty="0">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technologies, innovations and impacts       </a:t>
            </a:r>
            <a:r>
              <a:rPr lang="en-GB" sz="2400" dirty="0">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(2/3)</a:t>
            </a:r>
            <a:endParaRPr lang="en-US" sz="2400" dirty="0"/>
          </a:p>
        </p:txBody>
      </p:sp>
    </p:spTree>
    <p:extLst>
      <p:ext uri="{BB962C8B-B14F-4D97-AF65-F5344CB8AC3E}">
        <p14:creationId xmlns:p14="http://schemas.microsoft.com/office/powerpoint/2010/main" val="21970569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1E791A23-500C-7E21-58A6-D8D80E5A6BA6}"/>
              </a:ext>
            </a:extLst>
          </p:cNvPr>
          <p:cNvSpPr txBox="1">
            <a:spLocks/>
          </p:cNvSpPr>
          <p:nvPr/>
        </p:nvSpPr>
        <p:spPr>
          <a:xfrm>
            <a:off x="935860" y="3495257"/>
            <a:ext cx="6943720" cy="3770438"/>
          </a:xfrm>
          <a:prstGeom prst="rect">
            <a:avLst/>
          </a:prstGeom>
          <a:ln w="28575">
            <a:gradFill>
              <a:gsLst>
                <a:gs pos="100000">
                  <a:srgbClr val="24D6D1"/>
                </a:gs>
                <a:gs pos="22000">
                  <a:srgbClr val="3DB876"/>
                </a:gs>
              </a:gsLst>
              <a:lin ang="18900000" scaled="0"/>
            </a:gradFill>
          </a:ln>
        </p:spPr>
        <p:txBody>
          <a:bodyPr vert="horz" lIns="288000" tIns="396000" rIns="288000" bIns="45720" rtlCol="0" anchor="t">
            <a:norm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0">
              <a:lnSpc>
                <a:spcPct val="100000"/>
              </a:lnSpc>
              <a:spcBef>
                <a:spcPts val="0"/>
              </a:spcBef>
              <a:spcAft>
                <a:spcPts val="1200"/>
              </a:spcAft>
            </a:pPr>
            <a:r>
              <a:rPr lang="en-GB" sz="1900" b="1" dirty="0"/>
              <a:t>‘Big data’</a:t>
            </a:r>
          </a:p>
          <a:p>
            <a:pPr lvl="0">
              <a:spcBef>
                <a:spcPts val="0"/>
              </a:spcBef>
              <a:spcAft>
                <a:spcPts val="800"/>
              </a:spcAft>
            </a:pPr>
            <a:r>
              <a:rPr lang="en-GB" sz="1900" dirty="0"/>
              <a:t>Big data refers to extremely large datasets that, with novel forms of data processing software, allow new patterns, trends or correlations to be identified.</a:t>
            </a:r>
          </a:p>
          <a:p>
            <a:pPr marL="495300" lvl="0" indent="-342900">
              <a:spcBef>
                <a:spcPts val="0"/>
              </a:spcBef>
              <a:buSzPct val="70000"/>
              <a:buFont typeface="Arial" panose="020B0604020202020204" pitchFamily="34" charset="0"/>
              <a:buChar char="•"/>
            </a:pPr>
            <a:r>
              <a:rPr lang="en-GB" sz="1900" dirty="0"/>
              <a:t>Process optimisation/quality improvement</a:t>
            </a:r>
          </a:p>
          <a:p>
            <a:pPr marL="495300" lvl="0" indent="-342900">
              <a:spcBef>
                <a:spcPts val="0"/>
              </a:spcBef>
              <a:buSzPct val="70000"/>
              <a:buFont typeface="Arial" panose="020B0604020202020204" pitchFamily="34" charset="0"/>
              <a:buChar char="•"/>
            </a:pPr>
            <a:r>
              <a:rPr lang="en-GB" sz="1900" dirty="0"/>
              <a:t>Predictive maintenance</a:t>
            </a:r>
          </a:p>
          <a:p>
            <a:pPr marL="495300" lvl="0" indent="-342900">
              <a:spcBef>
                <a:spcPts val="0"/>
              </a:spcBef>
              <a:buSzPct val="70000"/>
              <a:buFont typeface="Arial" panose="020B0604020202020204" pitchFamily="34" charset="0"/>
              <a:buChar char="•"/>
            </a:pPr>
            <a:r>
              <a:rPr lang="en-GB" sz="1900" dirty="0"/>
              <a:t>Preventative healthcare</a:t>
            </a:r>
          </a:p>
          <a:p>
            <a:pPr marL="495300" lvl="0" indent="-342900">
              <a:spcBef>
                <a:spcPts val="0"/>
              </a:spcBef>
              <a:buSzPct val="70000"/>
              <a:buFont typeface="Arial" panose="020B0604020202020204" pitchFamily="34" charset="0"/>
              <a:buChar char="•"/>
            </a:pPr>
            <a:r>
              <a:rPr lang="en-GB" sz="1900" dirty="0"/>
              <a:t>Retail</a:t>
            </a:r>
          </a:p>
          <a:p>
            <a:pPr marL="495300" lvl="0" indent="-342900">
              <a:spcBef>
                <a:spcPts val="0"/>
              </a:spcBef>
              <a:buSzPct val="70000"/>
              <a:buFont typeface="Arial" panose="020B0604020202020204" pitchFamily="34" charset="0"/>
              <a:buChar char="•"/>
            </a:pPr>
            <a:r>
              <a:rPr lang="en-GB" sz="1900" dirty="0"/>
              <a:t>Social media/streaming</a:t>
            </a:r>
          </a:p>
        </p:txBody>
      </p:sp>
      <p:sp>
        <p:nvSpPr>
          <p:cNvPr id="14" name="Content Placeholder 12">
            <a:extLst>
              <a:ext uri="{FF2B5EF4-FFF2-40B4-BE49-F238E27FC236}">
                <a16:creationId xmlns:a16="http://schemas.microsoft.com/office/drawing/2014/main" id="{A0660B52-45C9-7048-2EA6-DD71C8D5DA36}"/>
              </a:ext>
            </a:extLst>
          </p:cNvPr>
          <p:cNvSpPr txBox="1">
            <a:spLocks/>
          </p:cNvSpPr>
          <p:nvPr/>
        </p:nvSpPr>
        <p:spPr>
          <a:xfrm>
            <a:off x="8342849" y="3495257"/>
            <a:ext cx="6943720" cy="3770438"/>
          </a:xfrm>
          <a:prstGeom prst="rect">
            <a:avLst/>
          </a:prstGeom>
          <a:ln w="28575">
            <a:gradFill>
              <a:gsLst>
                <a:gs pos="100000">
                  <a:srgbClr val="24D6D1"/>
                </a:gs>
                <a:gs pos="22000">
                  <a:srgbClr val="3DB876"/>
                </a:gs>
              </a:gsLst>
              <a:lin ang="18900000" scaled="0"/>
            </a:gradFill>
          </a:ln>
        </p:spPr>
        <p:txBody>
          <a:bodyPr vert="horz" lIns="288000" tIns="396000" rIns="288000" bIns="45720" rtlCol="0" anchor="t">
            <a:norm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0">
              <a:spcBef>
                <a:spcPts val="0"/>
              </a:spcBef>
              <a:spcAft>
                <a:spcPts val="1200"/>
              </a:spcAft>
            </a:pPr>
            <a:r>
              <a:rPr lang="en-GB" sz="1900" b="1" dirty="0"/>
              <a:t>Autonomous systems</a:t>
            </a:r>
          </a:p>
          <a:p>
            <a:pPr lvl="0">
              <a:spcBef>
                <a:spcPts val="0"/>
              </a:spcBef>
              <a:spcAft>
                <a:spcPts val="800"/>
              </a:spcAft>
            </a:pPr>
            <a:r>
              <a:rPr lang="en-GB" sz="1900" dirty="0"/>
              <a:t>Autonomous systems combine elements of IoT, AI, robotics and other emerging technologies to respond to unforeseen events in complex operating environments.</a:t>
            </a:r>
          </a:p>
          <a:p>
            <a:pPr marL="495300" lvl="0" indent="-342900">
              <a:spcBef>
                <a:spcPts val="0"/>
              </a:spcBef>
              <a:buSzPct val="70000"/>
              <a:buFont typeface="Arial" panose="020B0604020202020204" pitchFamily="34" charset="0"/>
              <a:buChar char="•"/>
            </a:pPr>
            <a:r>
              <a:rPr lang="en-GB" sz="1900" dirty="0"/>
              <a:t>Warehouse automation</a:t>
            </a:r>
          </a:p>
          <a:p>
            <a:pPr marL="495300" lvl="0" indent="-342900">
              <a:spcBef>
                <a:spcPts val="0"/>
              </a:spcBef>
              <a:buSzPct val="70000"/>
              <a:buFont typeface="Arial" panose="020B0604020202020204" pitchFamily="34" charset="0"/>
              <a:buChar char="•"/>
            </a:pPr>
            <a:r>
              <a:rPr lang="en-GB" sz="1900" dirty="0"/>
              <a:t>Self-driving vehicles</a:t>
            </a:r>
          </a:p>
        </p:txBody>
      </p:sp>
      <p:sp>
        <p:nvSpPr>
          <p:cNvPr id="4" name="Slide Number Placeholder 5">
            <a:extLst>
              <a:ext uri="{FF2B5EF4-FFF2-40B4-BE49-F238E27FC236}">
                <a16:creationId xmlns:a16="http://schemas.microsoft.com/office/drawing/2014/main" id="{20726AD4-B6EC-4BBB-5CC2-7D12AA21C81C}"/>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tx1"/>
                </a:solidFill>
              </a:rPr>
              <a:pPr algn="r"/>
              <a:t>7</a:t>
            </a:fld>
            <a:endParaRPr lang="en-US" b="0" dirty="0">
              <a:solidFill>
                <a:schemeClr val="tx1"/>
              </a:solidFill>
            </a:endParaRPr>
          </a:p>
        </p:txBody>
      </p:sp>
      <p:sp>
        <p:nvSpPr>
          <p:cNvPr id="7" name="Footer Placeholder 3">
            <a:extLst>
              <a:ext uri="{FF2B5EF4-FFF2-40B4-BE49-F238E27FC236}">
                <a16:creationId xmlns:a16="http://schemas.microsoft.com/office/drawing/2014/main" id="{90266160-F975-B5AC-DA82-01F44683282D}"/>
              </a:ext>
            </a:extLst>
          </p:cNvPr>
          <p:cNvSpPr txBox="1">
            <a:spLocks/>
          </p:cNvSpPr>
          <p:nvPr/>
        </p:nvSpPr>
        <p:spPr>
          <a:xfrm>
            <a:off x="9668366" y="757747"/>
            <a:ext cx="6161809"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dirty="0"/>
              <a:t>2. Innovation and change</a:t>
            </a:r>
            <a:endParaRPr lang="en-US" dirty="0">
              <a:solidFill>
                <a:schemeClr val="bg1"/>
              </a:solidFill>
            </a:endParaRPr>
          </a:p>
        </p:txBody>
      </p:sp>
      <p:pic>
        <p:nvPicPr>
          <p:cNvPr id="3" name="Content Placeholder 16">
            <a:extLst>
              <a:ext uri="{FF2B5EF4-FFF2-40B4-BE49-F238E27FC236}">
                <a16:creationId xmlns:a16="http://schemas.microsoft.com/office/drawing/2014/main" id="{110064E6-899F-80D0-97AC-31352044DEB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2051" t="-40930" r="-21520" b="-31439"/>
          <a:stretch/>
        </p:blipFill>
        <p:spPr>
          <a:xfrm>
            <a:off x="13847340" y="2893514"/>
            <a:ext cx="973859" cy="944346"/>
          </a:xfrm>
          <a:prstGeom prst="heptagon">
            <a:avLst/>
          </a:prstGeom>
          <a:solidFill>
            <a:srgbClr val="ECECED"/>
          </a:solidFill>
          <a:ln w="28575">
            <a:solidFill>
              <a:srgbClr val="24D6D1"/>
            </a:solidFill>
          </a:ln>
        </p:spPr>
      </p:pic>
      <p:pic>
        <p:nvPicPr>
          <p:cNvPr id="9" name="Content Placeholder 16">
            <a:extLst>
              <a:ext uri="{FF2B5EF4-FFF2-40B4-BE49-F238E27FC236}">
                <a16:creationId xmlns:a16="http://schemas.microsoft.com/office/drawing/2014/main" id="{913EBC05-4EC2-671C-F682-B42BDC3147C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16420" t="-14847" r="-14941" b="-14847"/>
          <a:stretch/>
        </p:blipFill>
        <p:spPr>
          <a:xfrm>
            <a:off x="6559849" y="2893514"/>
            <a:ext cx="973859" cy="944346"/>
          </a:xfrm>
          <a:prstGeom prst="heptagon">
            <a:avLst/>
          </a:prstGeom>
          <a:solidFill>
            <a:srgbClr val="ECECED"/>
          </a:solidFill>
          <a:ln w="28575">
            <a:solidFill>
              <a:srgbClr val="24D6D1"/>
            </a:solidFill>
          </a:ln>
        </p:spPr>
      </p:pic>
      <p:sp>
        <p:nvSpPr>
          <p:cNvPr id="8" name="Title 1">
            <a:extLst>
              <a:ext uri="{FF2B5EF4-FFF2-40B4-BE49-F238E27FC236}">
                <a16:creationId xmlns:a16="http://schemas.microsoft.com/office/drawing/2014/main" id="{9D32513F-8C27-0532-EBB1-97F67C264BF1}"/>
              </a:ext>
            </a:extLst>
          </p:cNvPr>
          <p:cNvSpPr>
            <a:spLocks noGrp="1"/>
          </p:cNvSpPr>
          <p:nvPr>
            <p:ph type="title"/>
          </p:nvPr>
        </p:nvSpPr>
        <p:spPr>
          <a:xfrm>
            <a:off x="411857" y="1445908"/>
            <a:ext cx="15418317" cy="728133"/>
          </a:xfrm>
        </p:spPr>
        <p:txBody>
          <a:bodyPr/>
          <a:lstStyle/>
          <a:p>
            <a:r>
              <a:rPr lang="en-GB" dirty="0"/>
              <a:t>Emerging </a:t>
            </a:r>
            <a:r>
              <a:rPr lang="en-GB" dirty="0">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technologies, innovations and impacts       </a:t>
            </a:r>
            <a:r>
              <a:rPr lang="en-GB" sz="2400" dirty="0">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(3/3)</a:t>
            </a:r>
            <a:endParaRPr lang="en-US" sz="2400" dirty="0"/>
          </a:p>
        </p:txBody>
      </p:sp>
    </p:spTree>
    <p:extLst>
      <p:ext uri="{BB962C8B-B14F-4D97-AF65-F5344CB8AC3E}">
        <p14:creationId xmlns:p14="http://schemas.microsoft.com/office/powerpoint/2010/main" val="41722701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C3E60-056E-2817-22FE-7542B3EF6119}"/>
              </a:ext>
            </a:extLst>
          </p:cNvPr>
          <p:cNvSpPr>
            <a:spLocks noGrp="1"/>
          </p:cNvSpPr>
          <p:nvPr>
            <p:ph type="title"/>
          </p:nvPr>
        </p:nvSpPr>
        <p:spPr/>
        <p:txBody>
          <a:bodyPr/>
          <a:lstStyle/>
          <a:p>
            <a:r>
              <a:rPr lang="en-GB" dirty="0"/>
              <a:t>Emerging </a:t>
            </a:r>
            <a:r>
              <a:rPr lang="en-GB"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6"/>
                  </a:ext>
                </a:extLst>
              </a:rPr>
              <a:t>technologies</a:t>
            </a:r>
            <a:r>
              <a:rPr lang="en-GB" dirty="0">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rPr>
              <a:t>, innovations and impacts</a:t>
            </a:r>
            <a:endParaRPr lang="en-US" dirty="0"/>
          </a:p>
        </p:txBody>
      </p:sp>
      <p:sp>
        <p:nvSpPr>
          <p:cNvPr id="6" name="Slide Number Placeholder 5">
            <a:extLst>
              <a:ext uri="{FF2B5EF4-FFF2-40B4-BE49-F238E27FC236}">
                <a16:creationId xmlns:a16="http://schemas.microsoft.com/office/drawing/2014/main" id="{B7D8508E-13B8-9B7D-895B-A7C6AEB3C4EF}"/>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tx1"/>
                </a:solidFill>
              </a:rPr>
              <a:pPr algn="r"/>
              <a:t>8</a:t>
            </a:fld>
            <a:endParaRPr lang="en-US" b="0" dirty="0">
              <a:solidFill>
                <a:schemeClr val="tx1"/>
              </a:solidFill>
            </a:endParaRPr>
          </a:p>
        </p:txBody>
      </p:sp>
      <p:pic>
        <p:nvPicPr>
          <p:cNvPr id="14" name="Picture 13">
            <a:extLst>
              <a:ext uri="{FF2B5EF4-FFF2-40B4-BE49-F238E27FC236}">
                <a16:creationId xmlns:a16="http://schemas.microsoft.com/office/drawing/2014/main" id="{116C4D20-E478-1DA6-5B01-D784AE0EE00C}"/>
              </a:ext>
            </a:extLst>
          </p:cNvPr>
          <p:cNvPicPr>
            <a:picLocks noChangeAspect="1"/>
          </p:cNvPicPr>
          <p:nvPr/>
        </p:nvPicPr>
        <p:blipFill>
          <a:blip r:embed="rId3"/>
          <a:stretch>
            <a:fillRect/>
          </a:stretch>
        </p:blipFill>
        <p:spPr>
          <a:xfrm>
            <a:off x="2303384" y="6499181"/>
            <a:ext cx="864380" cy="832366"/>
          </a:xfrm>
          <a:prstGeom prst="rect">
            <a:avLst/>
          </a:prstGeom>
        </p:spPr>
      </p:pic>
      <p:pic>
        <p:nvPicPr>
          <p:cNvPr id="16" name="Picture 15">
            <a:extLst>
              <a:ext uri="{FF2B5EF4-FFF2-40B4-BE49-F238E27FC236}">
                <a16:creationId xmlns:a16="http://schemas.microsoft.com/office/drawing/2014/main" id="{6F4467E5-9539-9CE3-E40C-EFEAA3FEC16F}"/>
              </a:ext>
            </a:extLst>
          </p:cNvPr>
          <p:cNvPicPr>
            <a:picLocks noChangeAspect="1"/>
          </p:cNvPicPr>
          <p:nvPr/>
        </p:nvPicPr>
        <p:blipFill>
          <a:blip r:embed="rId4"/>
          <a:stretch>
            <a:fillRect/>
          </a:stretch>
        </p:blipFill>
        <p:spPr>
          <a:xfrm>
            <a:off x="8001180" y="6514125"/>
            <a:ext cx="842846" cy="821775"/>
          </a:xfrm>
          <a:prstGeom prst="rect">
            <a:avLst/>
          </a:prstGeom>
        </p:spPr>
      </p:pic>
      <p:pic>
        <p:nvPicPr>
          <p:cNvPr id="22" name="Picture 21">
            <a:extLst>
              <a:ext uri="{FF2B5EF4-FFF2-40B4-BE49-F238E27FC236}">
                <a16:creationId xmlns:a16="http://schemas.microsoft.com/office/drawing/2014/main" id="{B5479090-B4EA-FC0F-82A8-D847EA1970AA}"/>
              </a:ext>
            </a:extLst>
          </p:cNvPr>
          <p:cNvPicPr>
            <a:picLocks noChangeAspect="1"/>
          </p:cNvPicPr>
          <p:nvPr/>
        </p:nvPicPr>
        <p:blipFill>
          <a:blip r:embed="rId5"/>
          <a:stretch>
            <a:fillRect/>
          </a:stretch>
        </p:blipFill>
        <p:spPr>
          <a:xfrm>
            <a:off x="7985502" y="4917463"/>
            <a:ext cx="842579" cy="821775"/>
          </a:xfrm>
          <a:prstGeom prst="rect">
            <a:avLst/>
          </a:prstGeom>
        </p:spPr>
      </p:pic>
      <p:sp>
        <p:nvSpPr>
          <p:cNvPr id="23" name="Content Placeholder 11">
            <a:extLst>
              <a:ext uri="{FF2B5EF4-FFF2-40B4-BE49-F238E27FC236}">
                <a16:creationId xmlns:a16="http://schemas.microsoft.com/office/drawing/2014/main" id="{9D0D291C-5502-F614-BD80-EFEF7E7970AC}"/>
              </a:ext>
            </a:extLst>
          </p:cNvPr>
          <p:cNvSpPr txBox="1">
            <a:spLocks/>
          </p:cNvSpPr>
          <p:nvPr/>
        </p:nvSpPr>
        <p:spPr>
          <a:xfrm>
            <a:off x="1956953" y="2959525"/>
            <a:ext cx="12343681" cy="4939398"/>
          </a:xfrm>
          <a:prstGeom prst="rect">
            <a:avLst/>
          </a:prstGeom>
          <a:ln w="28575">
            <a:gradFill flip="none" rotWithShape="1">
              <a:gsLst>
                <a:gs pos="20000">
                  <a:srgbClr val="3DB876"/>
                </a:gs>
                <a:gs pos="100000">
                  <a:srgbClr val="24D6D1"/>
                </a:gs>
              </a:gsLst>
              <a:lin ang="18900000" scaled="1"/>
              <a:tileRect/>
            </a:gradFill>
          </a:ln>
        </p:spPr>
        <p:txBody>
          <a:bodyPr vert="horz" lIns="288000" tIns="396000" rIns="288000" bIns="45720" rtlCol="0" anchor="t">
            <a:norm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152400">
              <a:spcBef>
                <a:spcPts val="0"/>
              </a:spcBef>
              <a:buSzPts val="1200"/>
            </a:pPr>
            <a:endParaRPr lang="en-GB" dirty="0"/>
          </a:p>
        </p:txBody>
      </p:sp>
      <p:pic>
        <p:nvPicPr>
          <p:cNvPr id="24" name="Picture 23">
            <a:extLst>
              <a:ext uri="{FF2B5EF4-FFF2-40B4-BE49-F238E27FC236}">
                <a16:creationId xmlns:a16="http://schemas.microsoft.com/office/drawing/2014/main" id="{6209F1D7-C0AA-D58C-28DF-1782FCE43B81}"/>
              </a:ext>
            </a:extLst>
          </p:cNvPr>
          <p:cNvPicPr>
            <a:picLocks noChangeAspect="1"/>
          </p:cNvPicPr>
          <p:nvPr/>
        </p:nvPicPr>
        <p:blipFill>
          <a:blip r:embed="rId6"/>
          <a:stretch>
            <a:fillRect/>
          </a:stretch>
        </p:blipFill>
        <p:spPr>
          <a:xfrm>
            <a:off x="2235790" y="3319715"/>
            <a:ext cx="869875" cy="848396"/>
          </a:xfrm>
          <a:prstGeom prst="rect">
            <a:avLst/>
          </a:prstGeom>
        </p:spPr>
      </p:pic>
      <p:pic>
        <p:nvPicPr>
          <p:cNvPr id="25" name="Picture 24">
            <a:extLst>
              <a:ext uri="{FF2B5EF4-FFF2-40B4-BE49-F238E27FC236}">
                <a16:creationId xmlns:a16="http://schemas.microsoft.com/office/drawing/2014/main" id="{8092AD5B-008E-F9A6-00D4-06D2BBC65306}"/>
              </a:ext>
            </a:extLst>
          </p:cNvPr>
          <p:cNvPicPr>
            <a:picLocks noChangeAspect="1"/>
          </p:cNvPicPr>
          <p:nvPr/>
        </p:nvPicPr>
        <p:blipFill>
          <a:blip r:embed="rId7"/>
          <a:stretch>
            <a:fillRect/>
          </a:stretch>
        </p:blipFill>
        <p:spPr>
          <a:xfrm>
            <a:off x="7985502" y="3241070"/>
            <a:ext cx="869817" cy="837602"/>
          </a:xfrm>
          <a:prstGeom prst="rect">
            <a:avLst/>
          </a:prstGeom>
        </p:spPr>
      </p:pic>
      <p:sp>
        <p:nvSpPr>
          <p:cNvPr id="26" name="TextBox 25">
            <a:extLst>
              <a:ext uri="{FF2B5EF4-FFF2-40B4-BE49-F238E27FC236}">
                <a16:creationId xmlns:a16="http://schemas.microsoft.com/office/drawing/2014/main" id="{DE3A0A0E-FB48-72B8-CF24-309434B7E2D8}"/>
              </a:ext>
            </a:extLst>
          </p:cNvPr>
          <p:cNvSpPr txBox="1"/>
          <p:nvPr/>
        </p:nvSpPr>
        <p:spPr>
          <a:xfrm>
            <a:off x="8796459" y="3374608"/>
            <a:ext cx="4979170" cy="4801314"/>
          </a:xfrm>
          <a:prstGeom prst="rect">
            <a:avLst/>
          </a:prstGeom>
          <a:noFill/>
        </p:spPr>
        <p:txBody>
          <a:bodyPr wrap="square">
            <a:spAutoFit/>
          </a:bodyPr>
          <a:lstStyle/>
          <a:p>
            <a:pPr marL="152400">
              <a:spcBef>
                <a:spcPts val="0"/>
              </a:spcBef>
              <a:buSzPts val="1200"/>
            </a:pPr>
            <a:r>
              <a:rPr lang="en-GB" sz="1800" dirty="0">
                <a:latin typeface="Arial" panose="020B0604020202020204" pitchFamily="34" charset="0"/>
                <a:cs typeface="Arial" panose="020B0604020202020204" pitchFamily="34" charset="0"/>
              </a:rPr>
              <a:t>How might AI improve an engineering </a:t>
            </a:r>
            <a:br>
              <a:rPr lang="en-GB" sz="1800" dirty="0">
                <a:latin typeface="Arial" panose="020B0604020202020204" pitchFamily="34" charset="0"/>
                <a:cs typeface="Arial" panose="020B0604020202020204" pitchFamily="34" charset="0"/>
              </a:rPr>
            </a:br>
            <a:r>
              <a:rPr lang="en-GB" sz="1800" dirty="0">
                <a:latin typeface="Arial" panose="020B0604020202020204" pitchFamily="34" charset="0"/>
                <a:cs typeface="Arial" panose="020B0604020202020204" pitchFamily="34" charset="0"/>
              </a:rPr>
              <a:t>company’s ability to innovate?</a:t>
            </a:r>
          </a:p>
          <a:p>
            <a:pPr marL="152400">
              <a:spcBef>
                <a:spcPts val="0"/>
              </a:spcBef>
              <a:buSzPts val="1200"/>
            </a:pPr>
            <a:endParaRPr lang="en-GB" dirty="0">
              <a:latin typeface="Arial" panose="020B0604020202020204" pitchFamily="34" charset="0"/>
              <a:cs typeface="Arial" panose="020B0604020202020204" pitchFamily="34" charset="0"/>
            </a:endParaRPr>
          </a:p>
          <a:p>
            <a:pPr marL="152400">
              <a:spcBef>
                <a:spcPts val="0"/>
              </a:spcBef>
              <a:buSzPts val="1200"/>
            </a:pPr>
            <a:endParaRPr lang="en-GB" sz="1800" dirty="0">
              <a:latin typeface="Arial" panose="020B0604020202020204" pitchFamily="34" charset="0"/>
              <a:cs typeface="Arial" panose="020B0604020202020204" pitchFamily="34" charset="0"/>
            </a:endParaRPr>
          </a:p>
          <a:p>
            <a:pPr marL="152400">
              <a:spcBef>
                <a:spcPts val="0"/>
              </a:spcBef>
              <a:buSzPts val="1200"/>
            </a:pPr>
            <a:endParaRPr lang="en-GB" sz="1800" dirty="0">
              <a:latin typeface="Arial" panose="020B0604020202020204" pitchFamily="34" charset="0"/>
              <a:cs typeface="Arial" panose="020B0604020202020204" pitchFamily="34" charset="0"/>
            </a:endParaRPr>
          </a:p>
          <a:p>
            <a:pPr marL="152400">
              <a:spcBef>
                <a:spcPts val="0"/>
              </a:spcBef>
              <a:buSzPts val="1200"/>
            </a:pPr>
            <a:endParaRPr lang="en-GB" sz="1800" dirty="0">
              <a:latin typeface="Arial" panose="020B0604020202020204" pitchFamily="34" charset="0"/>
              <a:cs typeface="Arial" panose="020B0604020202020204" pitchFamily="34" charset="0"/>
            </a:endParaRPr>
          </a:p>
          <a:p>
            <a:pPr marL="152400">
              <a:spcBef>
                <a:spcPts val="0"/>
              </a:spcBef>
              <a:buSzPts val="1200"/>
            </a:pPr>
            <a:r>
              <a:rPr lang="en-GB" sz="1800" dirty="0">
                <a:latin typeface="Arial" panose="020B0604020202020204" pitchFamily="34" charset="0"/>
                <a:cs typeface="Arial" panose="020B0604020202020204" pitchFamily="34" charset="0"/>
              </a:rPr>
              <a:t>How might VR transform how engineering </a:t>
            </a:r>
            <a:br>
              <a:rPr lang="en-GB" sz="1800" dirty="0">
                <a:latin typeface="Arial" panose="020B0604020202020204" pitchFamily="34" charset="0"/>
                <a:cs typeface="Arial" panose="020B0604020202020204" pitchFamily="34" charset="0"/>
              </a:rPr>
            </a:br>
            <a:r>
              <a:rPr lang="en-GB" sz="1800" dirty="0">
                <a:latin typeface="Arial" panose="020B0604020202020204" pitchFamily="34" charset="0"/>
                <a:cs typeface="Arial" panose="020B0604020202020204" pitchFamily="34" charset="0"/>
              </a:rPr>
              <a:t>products are designed?</a:t>
            </a:r>
          </a:p>
          <a:p>
            <a:pPr marL="152400">
              <a:spcBef>
                <a:spcPts val="0"/>
              </a:spcBef>
              <a:buSzPts val="1200"/>
            </a:pPr>
            <a:endParaRPr lang="en-GB" sz="1800" dirty="0">
              <a:latin typeface="Arial" panose="020B0604020202020204" pitchFamily="34" charset="0"/>
              <a:cs typeface="Arial" panose="020B0604020202020204" pitchFamily="34" charset="0"/>
            </a:endParaRPr>
          </a:p>
          <a:p>
            <a:pPr marL="152400">
              <a:spcBef>
                <a:spcPts val="0"/>
              </a:spcBef>
              <a:buSzPts val="1200"/>
            </a:pPr>
            <a:endParaRPr lang="en-GB" sz="1800" dirty="0">
              <a:latin typeface="Arial" panose="020B0604020202020204" pitchFamily="34" charset="0"/>
              <a:cs typeface="Arial" panose="020B0604020202020204" pitchFamily="34" charset="0"/>
            </a:endParaRPr>
          </a:p>
          <a:p>
            <a:pPr marL="152400">
              <a:spcBef>
                <a:spcPts val="0"/>
              </a:spcBef>
              <a:buSzPts val="1200"/>
            </a:pPr>
            <a:endParaRPr lang="en-GB" dirty="0">
              <a:latin typeface="Arial" panose="020B0604020202020204" pitchFamily="34" charset="0"/>
              <a:cs typeface="Arial" panose="020B0604020202020204" pitchFamily="34" charset="0"/>
            </a:endParaRPr>
          </a:p>
          <a:p>
            <a:pPr marL="152400">
              <a:spcBef>
                <a:spcPts val="0"/>
              </a:spcBef>
              <a:buSzPts val="1200"/>
            </a:pPr>
            <a:endParaRPr lang="en-GB" sz="1800" dirty="0">
              <a:latin typeface="Arial" panose="020B0604020202020204" pitchFamily="34" charset="0"/>
              <a:cs typeface="Arial" panose="020B0604020202020204" pitchFamily="34" charset="0"/>
            </a:endParaRPr>
          </a:p>
          <a:p>
            <a:pPr marL="152400">
              <a:spcBef>
                <a:spcPts val="0"/>
              </a:spcBef>
              <a:buSzPts val="1200"/>
            </a:pPr>
            <a:r>
              <a:rPr lang="en-GB" sz="1800" dirty="0">
                <a:latin typeface="Arial" panose="020B0604020202020204" pitchFamily="34" charset="0"/>
                <a:cs typeface="Arial" panose="020B0604020202020204" pitchFamily="34" charset="0"/>
              </a:rPr>
              <a:t>How might autonomous systems change manufacturing?</a:t>
            </a:r>
          </a:p>
          <a:p>
            <a:pPr marL="152400">
              <a:spcBef>
                <a:spcPts val="0"/>
              </a:spcBef>
              <a:buSzPts val="1200"/>
            </a:pPr>
            <a:endParaRPr lang="en-GB" sz="1800" dirty="0">
              <a:latin typeface="Arial" panose="020B0604020202020204" pitchFamily="34" charset="0"/>
              <a:cs typeface="Arial" panose="020B0604020202020204" pitchFamily="34" charset="0"/>
            </a:endParaRPr>
          </a:p>
          <a:p>
            <a:pPr marL="152400">
              <a:spcBef>
                <a:spcPts val="0"/>
              </a:spcBef>
              <a:buSzPts val="1200"/>
            </a:pPr>
            <a:endParaRPr lang="en-GB" sz="1800" dirty="0">
              <a:latin typeface="Arial" panose="020B0604020202020204" pitchFamily="34" charset="0"/>
              <a:cs typeface="Arial" panose="020B0604020202020204" pitchFamily="34" charset="0"/>
            </a:endParaRPr>
          </a:p>
          <a:p>
            <a:pPr marL="152400" lvl="0">
              <a:spcBef>
                <a:spcPts val="0"/>
              </a:spcBef>
              <a:buSzPts val="1200"/>
            </a:pPr>
            <a:r>
              <a:rPr lang="en-GB" sz="1800"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D5C93593-1E2A-8BB8-69B2-393884FFB76B}"/>
              </a:ext>
            </a:extLst>
          </p:cNvPr>
          <p:cNvSpPr txBox="1"/>
          <p:nvPr/>
        </p:nvSpPr>
        <p:spPr>
          <a:xfrm>
            <a:off x="3098530" y="3374608"/>
            <a:ext cx="4902783" cy="4524315"/>
          </a:xfrm>
          <a:prstGeom prst="rect">
            <a:avLst/>
          </a:prstGeom>
          <a:noFill/>
        </p:spPr>
        <p:txBody>
          <a:bodyPr wrap="square">
            <a:spAutoFit/>
          </a:bodyPr>
          <a:lstStyle/>
          <a:p>
            <a:pPr marL="152400" lvl="0">
              <a:spcBef>
                <a:spcPts val="0"/>
              </a:spcBef>
              <a:buSzPts val="1200"/>
            </a:pPr>
            <a:r>
              <a:rPr lang="en-GB" dirty="0">
                <a:latin typeface="Arial" panose="020B0604020202020204" pitchFamily="34" charset="0"/>
                <a:cs typeface="Arial" panose="020B0604020202020204" pitchFamily="34" charset="0"/>
              </a:rPr>
              <a:t>How might IoT devices make a manufacturing workplace safer</a:t>
            </a:r>
          </a:p>
          <a:p>
            <a:pPr marL="152400" lvl="0">
              <a:spcBef>
                <a:spcPts val="0"/>
              </a:spcBef>
              <a:buSzPts val="1200"/>
            </a:pPr>
            <a:r>
              <a:rPr lang="en-GB" dirty="0">
                <a:latin typeface="Arial" panose="020B0604020202020204" pitchFamily="34" charset="0"/>
                <a:cs typeface="Arial" panose="020B0604020202020204" pitchFamily="34" charset="0"/>
              </a:rPr>
              <a:t>and smarter?</a:t>
            </a:r>
          </a:p>
          <a:p>
            <a:pPr marL="152400" lvl="0">
              <a:spcBef>
                <a:spcPts val="0"/>
              </a:spcBef>
              <a:buSzPts val="1200"/>
            </a:pPr>
            <a:endParaRPr lang="en-GB" dirty="0">
              <a:latin typeface="Arial" panose="020B0604020202020204" pitchFamily="34" charset="0"/>
              <a:cs typeface="Arial" panose="020B0604020202020204" pitchFamily="34" charset="0"/>
            </a:endParaRPr>
          </a:p>
          <a:p>
            <a:pPr marL="152400" lvl="0">
              <a:spcBef>
                <a:spcPts val="0"/>
              </a:spcBef>
              <a:buSzPts val="1200"/>
            </a:pPr>
            <a:endParaRPr lang="en-GB" dirty="0">
              <a:latin typeface="Arial" panose="020B0604020202020204" pitchFamily="34" charset="0"/>
              <a:cs typeface="Arial" panose="020B0604020202020204" pitchFamily="34" charset="0"/>
            </a:endParaRPr>
          </a:p>
          <a:p>
            <a:pPr marL="152400" lvl="0">
              <a:spcBef>
                <a:spcPts val="0"/>
              </a:spcBef>
              <a:buSzPts val="1200"/>
            </a:pPr>
            <a:endParaRPr lang="en-GB" dirty="0">
              <a:latin typeface="Arial" panose="020B0604020202020204" pitchFamily="34" charset="0"/>
              <a:cs typeface="Arial" panose="020B0604020202020204" pitchFamily="34" charset="0"/>
            </a:endParaRPr>
          </a:p>
          <a:p>
            <a:pPr marL="152400">
              <a:spcBef>
                <a:spcPts val="0"/>
              </a:spcBef>
              <a:buSzPts val="1200"/>
            </a:pPr>
            <a:r>
              <a:rPr lang="en-GB" dirty="0">
                <a:latin typeface="Arial" panose="020B0604020202020204" pitchFamily="34" charset="0"/>
                <a:cs typeface="Arial" panose="020B0604020202020204" pitchFamily="34" charset="0"/>
              </a:rPr>
              <a:t>How might AR improve a skilled machine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operator’s career? </a:t>
            </a:r>
          </a:p>
          <a:p>
            <a:pPr marL="152400">
              <a:spcBef>
                <a:spcPts val="0"/>
              </a:spcBef>
              <a:buSzPts val="1200"/>
            </a:pPr>
            <a:endParaRPr lang="en-GB" dirty="0">
              <a:latin typeface="Arial" panose="020B0604020202020204" pitchFamily="34" charset="0"/>
              <a:cs typeface="Arial" panose="020B0604020202020204" pitchFamily="34" charset="0"/>
            </a:endParaRPr>
          </a:p>
          <a:p>
            <a:pPr marL="152400">
              <a:spcBef>
                <a:spcPts val="0"/>
              </a:spcBef>
              <a:buSzPts val="1200"/>
            </a:pPr>
            <a:endParaRPr lang="en-GB" dirty="0">
              <a:latin typeface="Arial" panose="020B0604020202020204" pitchFamily="34" charset="0"/>
              <a:cs typeface="Arial" panose="020B0604020202020204" pitchFamily="34" charset="0"/>
            </a:endParaRPr>
          </a:p>
          <a:p>
            <a:pPr marL="152400">
              <a:spcBef>
                <a:spcPts val="0"/>
              </a:spcBef>
              <a:buSzPts val="1200"/>
            </a:pPr>
            <a:endParaRPr lang="en-GB" dirty="0">
              <a:latin typeface="Arial" panose="020B0604020202020204" pitchFamily="34" charset="0"/>
              <a:cs typeface="Arial" panose="020B0604020202020204" pitchFamily="34" charset="0"/>
            </a:endParaRPr>
          </a:p>
          <a:p>
            <a:pPr marL="152400">
              <a:spcBef>
                <a:spcPts val="0"/>
              </a:spcBef>
              <a:buSzPts val="1200"/>
            </a:pPr>
            <a:endParaRPr lang="en-GB" dirty="0">
              <a:latin typeface="Arial" panose="020B0604020202020204" pitchFamily="34" charset="0"/>
              <a:cs typeface="Arial" panose="020B0604020202020204" pitchFamily="34" charset="0"/>
            </a:endParaRPr>
          </a:p>
          <a:p>
            <a:pPr marL="152400">
              <a:spcBef>
                <a:spcPts val="0"/>
              </a:spcBef>
              <a:buSzPts val="1200"/>
            </a:pPr>
            <a:r>
              <a:rPr lang="en-GB" dirty="0">
                <a:latin typeface="Arial" panose="020B0604020202020204" pitchFamily="34" charset="0"/>
                <a:cs typeface="Arial" panose="020B0604020202020204" pitchFamily="34" charset="0"/>
              </a:rPr>
              <a:t>How might big data help make products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more reliable?</a:t>
            </a:r>
          </a:p>
          <a:p>
            <a:pPr marL="152400">
              <a:spcBef>
                <a:spcPts val="0"/>
              </a:spcBef>
              <a:buSzPts val="1200"/>
            </a:pPr>
            <a:endParaRPr lang="en-GB" dirty="0">
              <a:latin typeface="Arial" panose="020B0604020202020204" pitchFamily="34" charset="0"/>
              <a:cs typeface="Arial" panose="020B0604020202020204" pitchFamily="34" charset="0"/>
            </a:endParaRPr>
          </a:p>
          <a:p>
            <a:pPr marL="152400">
              <a:spcBef>
                <a:spcPts val="0"/>
              </a:spcBef>
              <a:buSzPts val="1200"/>
            </a:pPr>
            <a:endParaRPr lang="en-GB" dirty="0">
              <a:latin typeface="Arial" panose="020B0604020202020204" pitchFamily="34" charset="0"/>
              <a:cs typeface="Arial" panose="020B0604020202020204" pitchFamily="34" charset="0"/>
            </a:endParaRPr>
          </a:p>
        </p:txBody>
      </p:sp>
      <p:pic>
        <p:nvPicPr>
          <p:cNvPr id="28" name="Content Placeholder 16">
            <a:extLst>
              <a:ext uri="{FF2B5EF4-FFF2-40B4-BE49-F238E27FC236}">
                <a16:creationId xmlns:a16="http://schemas.microsoft.com/office/drawing/2014/main" id="{6BDB592B-5DA5-9DDC-D2CE-3A06B6ED1090}"/>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l="-24704" t="-20632" r="-24704" b="-19577"/>
          <a:stretch/>
        </p:blipFill>
        <p:spPr>
          <a:xfrm>
            <a:off x="12761297" y="2362530"/>
            <a:ext cx="973859" cy="944346"/>
          </a:xfrm>
          <a:prstGeom prst="heptagon">
            <a:avLst/>
          </a:prstGeom>
          <a:solidFill>
            <a:srgbClr val="ECECED"/>
          </a:solidFill>
          <a:ln w="28575">
            <a:solidFill>
              <a:srgbClr val="24D6D1"/>
            </a:solidFill>
          </a:ln>
        </p:spPr>
      </p:pic>
      <p:sp>
        <p:nvSpPr>
          <p:cNvPr id="29" name="Footer Placeholder 3">
            <a:extLst>
              <a:ext uri="{FF2B5EF4-FFF2-40B4-BE49-F238E27FC236}">
                <a16:creationId xmlns:a16="http://schemas.microsoft.com/office/drawing/2014/main" id="{2C0199DE-C924-3A18-1C65-A78611232197}"/>
              </a:ext>
            </a:extLst>
          </p:cNvPr>
          <p:cNvSpPr txBox="1">
            <a:spLocks/>
          </p:cNvSpPr>
          <p:nvPr/>
        </p:nvSpPr>
        <p:spPr>
          <a:xfrm>
            <a:off x="9668366" y="757747"/>
            <a:ext cx="6161809"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dirty="0"/>
              <a:t>2. Innovation and change</a:t>
            </a:r>
            <a:endParaRPr lang="en-US" dirty="0">
              <a:solidFill>
                <a:schemeClr val="bg1"/>
              </a:solidFill>
            </a:endParaRPr>
          </a:p>
        </p:txBody>
      </p:sp>
      <p:pic>
        <p:nvPicPr>
          <p:cNvPr id="3" name="Picture 2">
            <a:extLst>
              <a:ext uri="{FF2B5EF4-FFF2-40B4-BE49-F238E27FC236}">
                <a16:creationId xmlns:a16="http://schemas.microsoft.com/office/drawing/2014/main" id="{B4D5AA7B-CF41-F31E-6FE1-7FE0C8D49A31}"/>
              </a:ext>
            </a:extLst>
          </p:cNvPr>
          <p:cNvPicPr>
            <a:picLocks noChangeAspect="1"/>
          </p:cNvPicPr>
          <p:nvPr/>
        </p:nvPicPr>
        <p:blipFill>
          <a:blip r:embed="rId9"/>
          <a:stretch>
            <a:fillRect/>
          </a:stretch>
        </p:blipFill>
        <p:spPr>
          <a:xfrm>
            <a:off x="3446574" y="244195"/>
            <a:ext cx="944037" cy="920137"/>
          </a:xfrm>
          <a:prstGeom prst="rect">
            <a:avLst/>
          </a:prstGeom>
        </p:spPr>
      </p:pic>
      <p:pic>
        <p:nvPicPr>
          <p:cNvPr id="5" name="Picture 4">
            <a:extLst>
              <a:ext uri="{FF2B5EF4-FFF2-40B4-BE49-F238E27FC236}">
                <a16:creationId xmlns:a16="http://schemas.microsoft.com/office/drawing/2014/main" id="{31D5EB3A-80D9-1458-6354-9955FAB696BB}"/>
              </a:ext>
            </a:extLst>
          </p:cNvPr>
          <p:cNvPicPr>
            <a:picLocks noChangeAspect="1"/>
          </p:cNvPicPr>
          <p:nvPr/>
        </p:nvPicPr>
        <p:blipFill>
          <a:blip r:embed="rId10"/>
          <a:stretch>
            <a:fillRect/>
          </a:stretch>
        </p:blipFill>
        <p:spPr>
          <a:xfrm>
            <a:off x="2235790" y="4917463"/>
            <a:ext cx="853986" cy="832366"/>
          </a:xfrm>
          <a:prstGeom prst="rect">
            <a:avLst/>
          </a:prstGeom>
        </p:spPr>
      </p:pic>
    </p:spTree>
    <p:extLst>
      <p:ext uri="{BB962C8B-B14F-4D97-AF65-F5344CB8AC3E}">
        <p14:creationId xmlns:p14="http://schemas.microsoft.com/office/powerpoint/2010/main" val="42751284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C3E60-056E-2817-22FE-7542B3EF6119}"/>
              </a:ext>
            </a:extLst>
          </p:cNvPr>
          <p:cNvSpPr>
            <a:spLocks noGrp="1"/>
          </p:cNvSpPr>
          <p:nvPr>
            <p:ph type="title"/>
          </p:nvPr>
        </p:nvSpPr>
        <p:spPr/>
        <p:txBody>
          <a:bodyPr/>
          <a:lstStyle/>
          <a:p>
            <a:r>
              <a:rPr lang="en-GB" dirty="0"/>
              <a:t>Emerging </a:t>
            </a:r>
            <a:r>
              <a:rPr lang="en-GB"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6"/>
                  </a:ext>
                </a:extLst>
              </a:rPr>
              <a:t>technologies</a:t>
            </a:r>
            <a:r>
              <a:rPr lang="en-GB" dirty="0">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rPr>
              <a:t>, innovations and impacts</a:t>
            </a:r>
            <a:endParaRPr lang="en-US" dirty="0"/>
          </a:p>
        </p:txBody>
      </p:sp>
      <p:pic>
        <p:nvPicPr>
          <p:cNvPr id="10" name="Picture 9">
            <a:extLst>
              <a:ext uri="{FF2B5EF4-FFF2-40B4-BE49-F238E27FC236}">
                <a16:creationId xmlns:a16="http://schemas.microsoft.com/office/drawing/2014/main" id="{8D6C9490-4726-315A-1BA5-02DDB82D767B}"/>
              </a:ext>
            </a:extLst>
          </p:cNvPr>
          <p:cNvPicPr>
            <a:picLocks noChangeAspect="1"/>
          </p:cNvPicPr>
          <p:nvPr/>
        </p:nvPicPr>
        <p:blipFill>
          <a:blip r:embed="rId3"/>
          <a:stretch>
            <a:fillRect/>
          </a:stretch>
        </p:blipFill>
        <p:spPr>
          <a:xfrm>
            <a:off x="493642" y="6707492"/>
            <a:ext cx="1028700" cy="990600"/>
          </a:xfrm>
          <a:prstGeom prst="rect">
            <a:avLst/>
          </a:prstGeom>
        </p:spPr>
      </p:pic>
      <p:pic>
        <p:nvPicPr>
          <p:cNvPr id="8" name="Picture 7">
            <a:extLst>
              <a:ext uri="{FF2B5EF4-FFF2-40B4-BE49-F238E27FC236}">
                <a16:creationId xmlns:a16="http://schemas.microsoft.com/office/drawing/2014/main" id="{0A0658A2-AE57-F59A-AA49-8885026BEAD8}"/>
              </a:ext>
            </a:extLst>
          </p:cNvPr>
          <p:cNvPicPr>
            <a:picLocks noChangeAspect="1"/>
          </p:cNvPicPr>
          <p:nvPr/>
        </p:nvPicPr>
        <p:blipFill>
          <a:blip r:embed="rId4"/>
          <a:stretch>
            <a:fillRect/>
          </a:stretch>
        </p:blipFill>
        <p:spPr>
          <a:xfrm>
            <a:off x="7840450" y="6707492"/>
            <a:ext cx="1016000" cy="990600"/>
          </a:xfrm>
          <a:prstGeom prst="rect">
            <a:avLst/>
          </a:prstGeom>
        </p:spPr>
      </p:pic>
      <p:pic>
        <p:nvPicPr>
          <p:cNvPr id="15" name="Picture 14">
            <a:extLst>
              <a:ext uri="{FF2B5EF4-FFF2-40B4-BE49-F238E27FC236}">
                <a16:creationId xmlns:a16="http://schemas.microsoft.com/office/drawing/2014/main" id="{6E55815C-517F-C5D9-58EA-6F188BB04D1B}"/>
              </a:ext>
            </a:extLst>
          </p:cNvPr>
          <p:cNvPicPr>
            <a:picLocks noChangeAspect="1"/>
          </p:cNvPicPr>
          <p:nvPr/>
        </p:nvPicPr>
        <p:blipFill>
          <a:blip r:embed="rId5"/>
          <a:stretch>
            <a:fillRect/>
          </a:stretch>
        </p:blipFill>
        <p:spPr>
          <a:xfrm>
            <a:off x="7855330" y="4603923"/>
            <a:ext cx="1015678" cy="990600"/>
          </a:xfrm>
          <a:prstGeom prst="rect">
            <a:avLst/>
          </a:prstGeom>
        </p:spPr>
      </p:pic>
      <p:pic>
        <p:nvPicPr>
          <p:cNvPr id="20" name="Picture 19">
            <a:extLst>
              <a:ext uri="{FF2B5EF4-FFF2-40B4-BE49-F238E27FC236}">
                <a16:creationId xmlns:a16="http://schemas.microsoft.com/office/drawing/2014/main" id="{8FBDC622-56ED-B659-EAF9-193B8B7BC118}"/>
              </a:ext>
            </a:extLst>
          </p:cNvPr>
          <p:cNvPicPr>
            <a:picLocks noChangeAspect="1"/>
          </p:cNvPicPr>
          <p:nvPr/>
        </p:nvPicPr>
        <p:blipFill>
          <a:blip r:embed="rId6"/>
          <a:stretch>
            <a:fillRect/>
          </a:stretch>
        </p:blipFill>
        <p:spPr>
          <a:xfrm>
            <a:off x="411858" y="2475939"/>
            <a:ext cx="1035240" cy="1009678"/>
          </a:xfrm>
          <a:prstGeom prst="rect">
            <a:avLst/>
          </a:prstGeom>
        </p:spPr>
      </p:pic>
      <p:pic>
        <p:nvPicPr>
          <p:cNvPr id="21" name="Picture 20">
            <a:extLst>
              <a:ext uri="{FF2B5EF4-FFF2-40B4-BE49-F238E27FC236}">
                <a16:creationId xmlns:a16="http://schemas.microsoft.com/office/drawing/2014/main" id="{EBC6BE08-9804-5699-B670-C4B773BFD510}"/>
              </a:ext>
            </a:extLst>
          </p:cNvPr>
          <p:cNvPicPr>
            <a:picLocks noChangeAspect="1"/>
          </p:cNvPicPr>
          <p:nvPr/>
        </p:nvPicPr>
        <p:blipFill>
          <a:blip r:embed="rId7"/>
          <a:stretch>
            <a:fillRect/>
          </a:stretch>
        </p:blipFill>
        <p:spPr>
          <a:xfrm>
            <a:off x="7836406" y="2475939"/>
            <a:ext cx="1048511" cy="1009678"/>
          </a:xfrm>
          <a:prstGeom prst="rect">
            <a:avLst/>
          </a:prstGeom>
        </p:spPr>
      </p:pic>
      <p:sp>
        <p:nvSpPr>
          <p:cNvPr id="7" name="TextBox 6">
            <a:extLst>
              <a:ext uri="{FF2B5EF4-FFF2-40B4-BE49-F238E27FC236}">
                <a16:creationId xmlns:a16="http://schemas.microsoft.com/office/drawing/2014/main" id="{435710CF-A978-638C-935E-58C2761C649C}"/>
              </a:ext>
            </a:extLst>
          </p:cNvPr>
          <p:cNvSpPr txBox="1"/>
          <p:nvPr/>
        </p:nvSpPr>
        <p:spPr>
          <a:xfrm>
            <a:off x="1660481" y="2454472"/>
            <a:ext cx="5856070" cy="1938992"/>
          </a:xfrm>
          <a:prstGeom prst="rect">
            <a:avLst/>
          </a:prstGeom>
          <a:noFill/>
        </p:spPr>
        <p:txBody>
          <a:bodyPr wrap="square">
            <a:spAutoFit/>
          </a:bodyPr>
          <a:lstStyle/>
          <a:p>
            <a:pPr>
              <a:buClr>
                <a:schemeClr val="dk1"/>
              </a:buClr>
              <a:buSzPts val="1100"/>
            </a:pPr>
            <a:r>
              <a:rPr lang="en-GB" sz="2000" dirty="0">
                <a:solidFill>
                  <a:schemeClr val="dk1"/>
                </a:solidFill>
                <a:latin typeface="Arial" panose="020B0604020202020204" pitchFamily="34" charset="0"/>
                <a:cs typeface="Arial" panose="020B0604020202020204" pitchFamily="34" charset="0"/>
              </a:rPr>
              <a:t>IoT devices </a:t>
            </a:r>
            <a:r>
              <a:rPr lang="en-GB" sz="2000" b="0" dirty="0">
                <a:solidFill>
                  <a:schemeClr val="dk1"/>
                </a:solidFill>
                <a:latin typeface="Arial" panose="020B0604020202020204" pitchFamily="34" charset="0"/>
                <a:cs typeface="Arial" panose="020B0604020202020204" pitchFamily="34" charset="0"/>
              </a:rPr>
              <a:t>might remotely monitor machine safety and performance, raw material feed, cutting head wear, motor speed and temperature, or check that a safety guard is in place (in addition to the machine’s built-in safety switches and sensors).</a:t>
            </a:r>
          </a:p>
        </p:txBody>
      </p:sp>
      <p:sp>
        <p:nvSpPr>
          <p:cNvPr id="14" name="TextBox 13">
            <a:extLst>
              <a:ext uri="{FF2B5EF4-FFF2-40B4-BE49-F238E27FC236}">
                <a16:creationId xmlns:a16="http://schemas.microsoft.com/office/drawing/2014/main" id="{75A7FFEF-8F7C-37B7-8906-B96DEAF79558}"/>
              </a:ext>
            </a:extLst>
          </p:cNvPr>
          <p:cNvSpPr txBox="1"/>
          <p:nvPr/>
        </p:nvSpPr>
        <p:spPr>
          <a:xfrm>
            <a:off x="1660481" y="4572000"/>
            <a:ext cx="5901429" cy="1631216"/>
          </a:xfrm>
          <a:prstGeom prst="rect">
            <a:avLst/>
          </a:prstGeom>
          <a:noFill/>
        </p:spPr>
        <p:txBody>
          <a:bodyPr wrap="square">
            <a:spAutoFit/>
          </a:bodyPr>
          <a:lstStyle/>
          <a:p>
            <a:pPr>
              <a:buClr>
                <a:schemeClr val="dk1"/>
              </a:buClr>
              <a:buSzPts val="1100"/>
            </a:pPr>
            <a:r>
              <a:rPr lang="en-GB" sz="2000" b="0" dirty="0">
                <a:solidFill>
                  <a:schemeClr val="dk1"/>
                </a:solidFill>
                <a:latin typeface="Arial" panose="020B0604020202020204" pitchFamily="34" charset="0"/>
                <a:cs typeface="Arial" panose="020B0604020202020204" pitchFamily="34" charset="0"/>
              </a:rPr>
              <a:t>AR might enable an operator to see machine performance and upcoming tasks, or access maintenance and operation manuals to rapidly diagnose and solve problems. AR could train operators without disrupting production.</a:t>
            </a:r>
          </a:p>
        </p:txBody>
      </p:sp>
      <p:sp>
        <p:nvSpPr>
          <p:cNvPr id="17" name="TextBox 16">
            <a:extLst>
              <a:ext uri="{FF2B5EF4-FFF2-40B4-BE49-F238E27FC236}">
                <a16:creationId xmlns:a16="http://schemas.microsoft.com/office/drawing/2014/main" id="{67F80476-3B81-73D0-8CB8-B58D5F285E04}"/>
              </a:ext>
            </a:extLst>
          </p:cNvPr>
          <p:cNvSpPr txBox="1"/>
          <p:nvPr/>
        </p:nvSpPr>
        <p:spPr>
          <a:xfrm>
            <a:off x="1660481" y="6632414"/>
            <a:ext cx="5856070" cy="1323439"/>
          </a:xfrm>
          <a:prstGeom prst="rect">
            <a:avLst/>
          </a:prstGeom>
          <a:noFill/>
        </p:spPr>
        <p:txBody>
          <a:bodyPr wrap="square">
            <a:spAutoFit/>
          </a:bodyPr>
          <a:lstStyle/>
          <a:p>
            <a:pPr>
              <a:buClr>
                <a:schemeClr val="dk1"/>
              </a:buClr>
              <a:buSzPts val="1100"/>
            </a:pPr>
            <a:r>
              <a:rPr lang="en-GB" sz="2000" b="0" dirty="0">
                <a:solidFill>
                  <a:schemeClr val="dk1"/>
                </a:solidFill>
                <a:latin typeface="Arial" panose="020B0604020202020204" pitchFamily="34" charset="0"/>
                <a:cs typeface="Arial" panose="020B0604020202020204" pitchFamily="34" charset="0"/>
              </a:rPr>
              <a:t>Big data software can identify trends and patterns that predict potential faults before they occur by spotting predictive patterns in performance</a:t>
            </a:r>
            <a:r>
              <a:rPr lang="en-GB" sz="2000" dirty="0">
                <a:solidFill>
                  <a:schemeClr val="dk1"/>
                </a:solidFill>
                <a:latin typeface="Arial" panose="020B0604020202020204" pitchFamily="34" charset="0"/>
                <a:cs typeface="Arial" panose="020B0604020202020204" pitchFamily="34" charset="0"/>
              </a:rPr>
              <a:t>, improving maintenance efficiency.</a:t>
            </a:r>
            <a:endParaRPr lang="en-GB" sz="2000" b="0" dirty="0">
              <a:solidFill>
                <a:schemeClr val="dk1"/>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AA2DA33C-9318-825A-BE29-E10354F86D1A}"/>
              </a:ext>
            </a:extLst>
          </p:cNvPr>
          <p:cNvSpPr txBox="1"/>
          <p:nvPr/>
        </p:nvSpPr>
        <p:spPr>
          <a:xfrm>
            <a:off x="9188717" y="2454472"/>
            <a:ext cx="5822292" cy="1631216"/>
          </a:xfrm>
          <a:prstGeom prst="rect">
            <a:avLst/>
          </a:prstGeom>
          <a:noFill/>
        </p:spPr>
        <p:txBody>
          <a:bodyPr wrap="square">
            <a:spAutoFit/>
          </a:bodyPr>
          <a:lstStyle/>
          <a:p>
            <a:pPr>
              <a:buClr>
                <a:schemeClr val="dk1"/>
              </a:buClr>
              <a:buSzPts val="1100"/>
            </a:pPr>
            <a:r>
              <a:rPr lang="en-GB" sz="2000" b="0" dirty="0">
                <a:solidFill>
                  <a:schemeClr val="dk1"/>
                </a:solidFill>
                <a:latin typeface="Arial" panose="020B0604020202020204" pitchFamily="34" charset="0"/>
                <a:cs typeface="Arial" panose="020B0604020202020204" pitchFamily="34" charset="0"/>
              </a:rPr>
              <a:t>AI can model and design structures that use minimal materials while retaining strength. AI helps to extract useful information from complex data and rapidly iterate designs, speeding up development and optimising the solution.</a:t>
            </a:r>
          </a:p>
        </p:txBody>
      </p:sp>
      <p:sp>
        <p:nvSpPr>
          <p:cNvPr id="25" name="TextBox 24">
            <a:extLst>
              <a:ext uri="{FF2B5EF4-FFF2-40B4-BE49-F238E27FC236}">
                <a16:creationId xmlns:a16="http://schemas.microsoft.com/office/drawing/2014/main" id="{FEB43630-55C5-323F-45B7-26E030E712E2}"/>
              </a:ext>
            </a:extLst>
          </p:cNvPr>
          <p:cNvSpPr txBox="1"/>
          <p:nvPr/>
        </p:nvSpPr>
        <p:spPr>
          <a:xfrm>
            <a:off x="9149870" y="4566469"/>
            <a:ext cx="5822292" cy="1631216"/>
          </a:xfrm>
          <a:prstGeom prst="rect">
            <a:avLst/>
          </a:prstGeom>
          <a:noFill/>
        </p:spPr>
        <p:txBody>
          <a:bodyPr wrap="square">
            <a:spAutoFit/>
          </a:bodyPr>
          <a:lstStyle/>
          <a:p>
            <a:pPr>
              <a:buClr>
                <a:schemeClr val="dk1"/>
              </a:buClr>
              <a:buSzPts val="1100"/>
            </a:pPr>
            <a:r>
              <a:rPr lang="en-GB" sz="2000" b="0" dirty="0">
                <a:solidFill>
                  <a:schemeClr val="dk1"/>
                </a:solidFill>
                <a:latin typeface="Arial" panose="020B0604020202020204" pitchFamily="34" charset="0"/>
                <a:cs typeface="Arial" panose="020B0604020202020204" pitchFamily="34" charset="0"/>
              </a:rPr>
              <a:t>VR </a:t>
            </a:r>
            <a:r>
              <a:rPr lang="en-GB" sz="2000" dirty="0">
                <a:solidFill>
                  <a:schemeClr val="dk1"/>
                </a:solidFill>
                <a:latin typeface="Arial" panose="020B0604020202020204" pitchFamily="34" charset="0"/>
                <a:cs typeface="Arial" panose="020B0604020202020204" pitchFamily="34" charset="0"/>
              </a:rPr>
              <a:t>can</a:t>
            </a:r>
            <a:r>
              <a:rPr lang="en-GB" sz="2000" b="0" dirty="0">
                <a:solidFill>
                  <a:schemeClr val="dk1"/>
                </a:solidFill>
                <a:latin typeface="Arial" panose="020B0604020202020204" pitchFamily="34" charset="0"/>
                <a:cs typeface="Arial" panose="020B0604020202020204" pitchFamily="34" charset="0"/>
              </a:rPr>
              <a:t> help engineers to see and manipulate their designs in 3D and to explore them at different scales</a:t>
            </a:r>
            <a:r>
              <a:rPr lang="en-GB" sz="2000" dirty="0">
                <a:solidFill>
                  <a:schemeClr val="dk1"/>
                </a:solidFill>
                <a:latin typeface="Arial" panose="020B0604020202020204" pitchFamily="34" charset="0"/>
                <a:cs typeface="Arial" panose="020B0604020202020204" pitchFamily="34" charset="0"/>
              </a:rPr>
              <a:t>, </a:t>
            </a:r>
            <a:r>
              <a:rPr lang="en-GB" sz="2000" b="0" dirty="0">
                <a:solidFill>
                  <a:schemeClr val="dk1"/>
                </a:solidFill>
                <a:latin typeface="Arial" panose="020B0604020202020204" pitchFamily="34" charset="0"/>
                <a:cs typeface="Arial" panose="020B0604020202020204" pitchFamily="34" charset="0"/>
              </a:rPr>
              <a:t>more easily spotting potential problems or areas for improvement. </a:t>
            </a:r>
          </a:p>
          <a:p>
            <a:pPr>
              <a:buClr>
                <a:schemeClr val="dk1"/>
              </a:buClr>
              <a:buSzPts val="1100"/>
            </a:pPr>
            <a:endParaRPr lang="en-GB" sz="2000" b="0" dirty="0">
              <a:solidFill>
                <a:schemeClr val="dk1"/>
              </a:solidFill>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828A4E58-FA17-4D53-FA99-3C6A0B3A234C}"/>
              </a:ext>
            </a:extLst>
          </p:cNvPr>
          <p:cNvSpPr txBox="1"/>
          <p:nvPr/>
        </p:nvSpPr>
        <p:spPr>
          <a:xfrm>
            <a:off x="9149870" y="6650757"/>
            <a:ext cx="5341280" cy="1938992"/>
          </a:xfrm>
          <a:prstGeom prst="rect">
            <a:avLst/>
          </a:prstGeom>
          <a:noFill/>
        </p:spPr>
        <p:txBody>
          <a:bodyPr wrap="square">
            <a:spAutoFit/>
          </a:bodyPr>
          <a:lstStyle/>
          <a:p>
            <a:pPr>
              <a:buClr>
                <a:schemeClr val="dk1"/>
              </a:buClr>
              <a:buSzPts val="1100"/>
            </a:pPr>
            <a:r>
              <a:rPr lang="en-GB" sz="2000" b="0" dirty="0">
                <a:solidFill>
                  <a:schemeClr val="dk1"/>
                </a:solidFill>
                <a:latin typeface="Arial" panose="020B0604020202020204" pitchFamily="34" charset="0"/>
                <a:cs typeface="Arial" panose="020B0604020202020204" pitchFamily="34" charset="0"/>
              </a:rPr>
              <a:t>Autonomous systems </a:t>
            </a:r>
            <a:r>
              <a:rPr lang="en-GB" sz="2000" dirty="0">
                <a:solidFill>
                  <a:schemeClr val="dk1"/>
                </a:solidFill>
                <a:latin typeface="Arial" panose="020B0604020202020204" pitchFamily="34" charset="0"/>
                <a:cs typeface="Arial" panose="020B0604020202020204" pitchFamily="34" charset="0"/>
              </a:rPr>
              <a:t>can</a:t>
            </a:r>
            <a:r>
              <a:rPr lang="en-GB" sz="2000" b="0" dirty="0">
                <a:solidFill>
                  <a:schemeClr val="dk1"/>
                </a:solidFill>
                <a:latin typeface="Arial" panose="020B0604020202020204" pitchFamily="34" charset="0"/>
                <a:cs typeface="Arial" panose="020B0604020202020204" pitchFamily="34" charset="0"/>
              </a:rPr>
              <a:t> reduce the need for human intervention in manufacturing or engineering production by spotting predictive signs of failure before they occur. They can then automate the response by using robots to replace defective parts quickly and safely. </a:t>
            </a:r>
          </a:p>
        </p:txBody>
      </p:sp>
      <p:sp>
        <p:nvSpPr>
          <p:cNvPr id="4" name="Slide Number Placeholder 5">
            <a:extLst>
              <a:ext uri="{FF2B5EF4-FFF2-40B4-BE49-F238E27FC236}">
                <a16:creationId xmlns:a16="http://schemas.microsoft.com/office/drawing/2014/main" id="{2CEF9C1E-69F6-EDDC-2E98-9E9D0A8E2AA9}"/>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tx1"/>
                </a:solidFill>
              </a:rPr>
              <a:pPr algn="r"/>
              <a:t>9</a:t>
            </a:fld>
            <a:endParaRPr lang="en-US" b="0" dirty="0">
              <a:solidFill>
                <a:schemeClr val="tx1"/>
              </a:solidFill>
            </a:endParaRPr>
          </a:p>
        </p:txBody>
      </p:sp>
      <p:sp>
        <p:nvSpPr>
          <p:cNvPr id="9" name="Footer Placeholder 3">
            <a:extLst>
              <a:ext uri="{FF2B5EF4-FFF2-40B4-BE49-F238E27FC236}">
                <a16:creationId xmlns:a16="http://schemas.microsoft.com/office/drawing/2014/main" id="{81047B67-65D9-9608-C40F-D53D61E9E1D5}"/>
              </a:ext>
            </a:extLst>
          </p:cNvPr>
          <p:cNvSpPr txBox="1">
            <a:spLocks/>
          </p:cNvSpPr>
          <p:nvPr/>
        </p:nvSpPr>
        <p:spPr>
          <a:xfrm>
            <a:off x="9668366" y="757747"/>
            <a:ext cx="6161809"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dirty="0"/>
              <a:t>2. Innovation and change</a:t>
            </a:r>
            <a:endParaRPr lang="en-US" dirty="0">
              <a:solidFill>
                <a:schemeClr val="bg1"/>
              </a:solidFill>
            </a:endParaRPr>
          </a:p>
        </p:txBody>
      </p:sp>
      <p:pic>
        <p:nvPicPr>
          <p:cNvPr id="3" name="Picture 2">
            <a:extLst>
              <a:ext uri="{FF2B5EF4-FFF2-40B4-BE49-F238E27FC236}">
                <a16:creationId xmlns:a16="http://schemas.microsoft.com/office/drawing/2014/main" id="{C77A9B99-7F93-F6F8-6A50-770B0E4BEED0}"/>
              </a:ext>
            </a:extLst>
          </p:cNvPr>
          <p:cNvPicPr>
            <a:picLocks noChangeAspect="1"/>
          </p:cNvPicPr>
          <p:nvPr/>
        </p:nvPicPr>
        <p:blipFill>
          <a:blip r:embed="rId8"/>
          <a:stretch>
            <a:fillRect/>
          </a:stretch>
        </p:blipFill>
        <p:spPr>
          <a:xfrm>
            <a:off x="440370" y="4566469"/>
            <a:ext cx="1021806" cy="995937"/>
          </a:xfrm>
          <a:prstGeom prst="rect">
            <a:avLst/>
          </a:prstGeom>
        </p:spPr>
      </p:pic>
    </p:spTree>
    <p:extLst>
      <p:ext uri="{BB962C8B-B14F-4D97-AF65-F5344CB8AC3E}">
        <p14:creationId xmlns:p14="http://schemas.microsoft.com/office/powerpoint/2010/main" val="338859790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4c2123c-08af-4259-afd9-327c11a3f8fe">
      <Terms xmlns="http://schemas.microsoft.com/office/infopath/2007/PartnerControls"/>
    </lcf76f155ced4ddcb4097134ff3c332f>
    <TaxCatchAll xmlns="d89c1b2d-70bc-4028-a552-56ef7d93dfa4" xsi:nil="true"/>
    <MediaLengthInSeconds xmlns="94c2123c-08af-4259-afd9-327c11a3f8fe" xsi:nil="true"/>
    <SharedWithUsers xmlns="d89c1b2d-70bc-4028-a552-56ef7d93dfa4">
      <UserInfo>
        <DisplayName/>
        <AccountId xsi:nil="true"/>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9271370A8D5F84984EAE15DB732DB6C" ma:contentTypeVersion="17" ma:contentTypeDescription="Create a new document." ma:contentTypeScope="" ma:versionID="77cc91c51cad387ebd814b66518c13a7">
  <xsd:schema xmlns:xsd="http://www.w3.org/2001/XMLSchema" xmlns:xs="http://www.w3.org/2001/XMLSchema" xmlns:p="http://schemas.microsoft.com/office/2006/metadata/properties" xmlns:ns2="94c2123c-08af-4259-afd9-327c11a3f8fe" xmlns:ns3="d89c1b2d-70bc-4028-a552-56ef7d93dfa4" targetNamespace="http://schemas.microsoft.com/office/2006/metadata/properties" ma:root="true" ma:fieldsID="23f814211c9022776c446bd2b5cba1b3" ns2:_="" ns3:_="">
    <xsd:import namespace="94c2123c-08af-4259-afd9-327c11a3f8fe"/>
    <xsd:import namespace="d89c1b2d-70bc-4028-a552-56ef7d93dfa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c2123c-08af-4259-afd9-327c11a3f8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fda258e-6141-476b-a562-def2baa699f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89c1b2d-70bc-4028-a552-56ef7d93dfa4"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c48fe45d-e1cc-4125-a718-5efafb3beb06}" ma:internalName="TaxCatchAll" ma:showField="CatchAllData" ma:web="d89c1b2d-70bc-4028-a552-56ef7d93dfa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8238362-78E4-4521-9105-6FBC2E77AA6F}">
  <ds:schemaRefs>
    <ds:schemaRef ds:uri="http://schemas.microsoft.com/sharepoint/v3/contenttype/forms"/>
  </ds:schemaRefs>
</ds:datastoreItem>
</file>

<file path=customXml/itemProps2.xml><?xml version="1.0" encoding="utf-8"?>
<ds:datastoreItem xmlns:ds="http://schemas.openxmlformats.org/officeDocument/2006/customXml" ds:itemID="{C80DCB0F-CD10-4BF3-BF56-F689542B27CD}">
  <ds:schemaRefs>
    <ds:schemaRef ds:uri="http://schemas.microsoft.com/office/2006/metadata/properties"/>
    <ds:schemaRef ds:uri="http://schemas.microsoft.com/office/infopath/2007/PartnerControls"/>
    <ds:schemaRef ds:uri="94c2123c-08af-4259-afd9-327c11a3f8fe"/>
    <ds:schemaRef ds:uri="d89c1b2d-70bc-4028-a552-56ef7d93dfa4"/>
  </ds:schemaRefs>
</ds:datastoreItem>
</file>

<file path=customXml/itemProps3.xml><?xml version="1.0" encoding="utf-8"?>
<ds:datastoreItem xmlns:ds="http://schemas.openxmlformats.org/officeDocument/2006/customXml" ds:itemID="{D1C2E45A-C2BC-44BD-AF03-CE57CBD978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4c2123c-08af-4259-afd9-327c11a3f8fe"/>
    <ds:schemaRef ds:uri="d89c1b2d-70bc-4028-a552-56ef7d93df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16949</TotalTime>
  <Words>1476</Words>
  <Application>Microsoft Office PowerPoint</Application>
  <PresentationFormat>Custom</PresentationFormat>
  <Paragraphs>269</Paragraphs>
  <Slides>16</Slides>
  <Notes>16</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16</vt:i4>
      </vt:variant>
    </vt:vector>
  </HeadingPairs>
  <TitlesOfParts>
    <vt:vector size="21" baseType="lpstr">
      <vt:lpstr>Arial</vt:lpstr>
      <vt:lpstr>Calibri</vt:lpstr>
      <vt:lpstr>Calibri Light</vt:lpstr>
      <vt:lpstr>Office Theme</vt:lpstr>
      <vt:lpstr>Custom Design</vt:lpstr>
      <vt:lpstr>PowerPoint Presentation</vt:lpstr>
      <vt:lpstr>2. Innovation  and change</vt:lpstr>
      <vt:lpstr>Learning outcomes</vt:lpstr>
      <vt:lpstr>Innovation and emerging  technologies</vt:lpstr>
      <vt:lpstr>Emerging technologies, innovations and impacts       (1/3)</vt:lpstr>
      <vt:lpstr>Emerging technologies, innovations and impacts       (2/3)</vt:lpstr>
      <vt:lpstr>Emerging technologies, innovations and impacts       (3/3)</vt:lpstr>
      <vt:lpstr>Emerging technologies, innovations and impacts</vt:lpstr>
      <vt:lpstr>Emerging technologies, innovations and impacts</vt:lpstr>
      <vt:lpstr>PowerPoint Presentation</vt:lpstr>
      <vt:lpstr>PowerPoint Presentation</vt:lpstr>
      <vt:lpstr>Emerging technologies  and sustainability</vt:lpstr>
      <vt:lpstr>Emerging technologies  and sustainability</vt:lpstr>
      <vt:lpstr>Innovation and ethics</vt:lpstr>
      <vt:lpstr>PowerPoint Presentation</vt:lpstr>
      <vt:lpstr>Learning outcomes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Marks</dc:creator>
  <cp:lastModifiedBy>Esther Sadler</cp:lastModifiedBy>
  <cp:revision>240</cp:revision>
  <dcterms:created xsi:type="dcterms:W3CDTF">2022-05-23T15:11:33Z</dcterms:created>
  <dcterms:modified xsi:type="dcterms:W3CDTF">2023-09-11T13:10:24Z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0x01010049271370A8D5F84984EAE15DB732DB6C</vt:lpwstr>
  </property>
  <property fmtid="{D5CDD505-2E9C-101B-9397-08002B2CF9AE}" pid="3" name="Order">
    <vt:r8>972800</vt:r8>
  </property>
  <property fmtid="{D5CDD505-2E9C-101B-9397-08002B2CF9AE}" pid="4" name="ComplianceAssetId">
    <vt:lpwstr/>
  </property>
  <property fmtid="{D5CDD505-2E9C-101B-9397-08002B2CF9AE}" pid="5" name="_ExtendedDescription">
    <vt:lpwstr/>
  </property>
  <property fmtid="{D5CDD505-2E9C-101B-9397-08002B2CF9AE}" pid="6" name="TriggerFlowInfo">
    <vt:lpwstr/>
  </property>
  <property fmtid="{D5CDD505-2E9C-101B-9397-08002B2CF9AE}" pid="7" name="MediaServiceImageTags">
    <vt:lpwstr/>
  </property>
</Properties>
</file>