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4"/>
  </p:notesMasterIdLst>
  <p:sldIdLst>
    <p:sldId id="256" r:id="rId6"/>
    <p:sldId id="267" r:id="rId7"/>
    <p:sldId id="284" r:id="rId8"/>
    <p:sldId id="281" r:id="rId9"/>
    <p:sldId id="257" r:id="rId10"/>
    <p:sldId id="272" r:id="rId11"/>
    <p:sldId id="275" r:id="rId12"/>
    <p:sldId id="306" r:id="rId13"/>
    <p:sldId id="303" r:id="rId14"/>
    <p:sldId id="266" r:id="rId15"/>
    <p:sldId id="300" r:id="rId16"/>
    <p:sldId id="271" r:id="rId17"/>
    <p:sldId id="304" r:id="rId18"/>
    <p:sldId id="302" r:id="rId19"/>
    <p:sldId id="299" r:id="rId20"/>
    <p:sldId id="305" r:id="rId21"/>
    <p:sldId id="307" r:id="rId22"/>
    <p:sldId id="308" r:id="rId23"/>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 id="{CF2F011B-93EA-287B-77E5-7715EA452C9F}" name="Stylli Charalampous" initials="SC" userId="S::stylli.charalampous@raeng.org.uk::6ccdb83b-cc4f-4a44-90c9-2db0e326924d" providerId="AD"/>
  <p188:author id="{98BD5E20-A1E7-7989-F395-22443D1BA5D1}" name="V-Bryony Yanney" initials="VY" userId="S::bryony.yanney@blackbaud.me::189c5106-5702-4f42-a7ae-43cc43abd7ff" providerId="AD"/>
  <p188:author id="{2858F9E0-1884-5D2C-4266-64D92783599A}" name="V-Mike Guilmant-Cush" initials="VG" userId="S::mike.guilmant-cush@blackbaud.me::3c7f021d-b981-41a2-afc2-8c0dc9565e5f" providerId="AD"/>
  <p188:author id="{0D642AFB-FDC8-0427-6088-68984CFB4362}" name="Gemma Hummerston" initials="GH" userId="S::gemma.hummerston@raeng.org.uk::ddcef535-6d5e-4aa8-a11b-3c9548d209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stelle Lloyd" initials="EL" lastIdx="6" clrIdx="6">
    <p:extLst>
      <p:ext uri="{19B8F6BF-5375-455C-9EA6-DF929625EA0E}">
        <p15:presenceInfo xmlns:p15="http://schemas.microsoft.com/office/powerpoint/2012/main" userId="Estelle Lloyd" providerId="None"/>
      </p:ext>
    </p:extLst>
  </p:cmAuthor>
  <p:cmAuthor id="1" name="Minna Down" initials="MD" lastIdx="15" clrIdx="0">
    <p:extLst>
      <p:ext uri="{19B8F6BF-5375-455C-9EA6-DF929625EA0E}">
        <p15:presenceInfo xmlns:p15="http://schemas.microsoft.com/office/powerpoint/2012/main" userId="f49f9c9fde2637aa" providerId="Windows Live"/>
      </p:ext>
    </p:extLst>
  </p:cmAuthor>
  <p:cmAuthor id="2" name="Bryony" initials="B" lastIdx="35"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0" clrIdx="3">
    <p:extLst>
      <p:ext uri="{19B8F6BF-5375-455C-9EA6-DF929625EA0E}">
        <p15:presenceInfo xmlns:p15="http://schemas.microsoft.com/office/powerpoint/2012/main" userId="Karen Wadsworth" providerId="None"/>
      </p:ext>
    </p:extLst>
  </p:cmAuthor>
  <p:cmAuthor id="5" name="Michael Guilmant-Cush" initials="MGC" lastIdx="3" clrIdx="4">
    <p:extLst>
      <p:ext uri="{19B8F6BF-5375-455C-9EA6-DF929625EA0E}">
        <p15:presenceInfo xmlns:p15="http://schemas.microsoft.com/office/powerpoint/2012/main" userId="S::mike@mgcwriting.onmicrosoft.com::1f83a091-1871-4096-b5ea-a3285935905c" providerId="AD"/>
      </p:ext>
    </p:extLst>
  </p:cmAuthor>
  <p:cmAuthor id="6" name="Sidney Yanney" initials="SY" lastIdx="1" clrIdx="5">
    <p:extLst>
      <p:ext uri="{19B8F6BF-5375-455C-9EA6-DF929625EA0E}">
        <p15:presenceInfo xmlns:p15="http://schemas.microsoft.com/office/powerpoint/2012/main" userId="d447cc76b53634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876"/>
    <a:srgbClr val="21176B"/>
    <a:srgbClr val="D9D9D9"/>
    <a:srgbClr val="ECECED"/>
    <a:srgbClr val="D91C5C"/>
    <a:srgbClr val="00F291"/>
    <a:srgbClr val="24D6D1"/>
    <a:srgbClr val="22166B"/>
    <a:srgbClr val="F1D408"/>
    <a:srgbClr val="D2C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E90A8-29BA-FDA9-744A-A34B2324B7C8}" v="9" dt="2023-01-23T16:05:16.272"/>
    <p1510:client id="{4F41F1F9-974D-A820-D33C-180503480064}" v="12" dt="2023-02-20T10:06:46.496"/>
    <p1510:client id="{57F6190D-57FB-C3D4-EB71-6F33FE4C815E}" v="13" dt="2023-01-23T13:12:51.164"/>
    <p1510:client id="{D02DF02F-CF85-46F7-63F7-12D0B0334FE1}" v="2" dt="2023-01-23T13:45:31.635"/>
    <p1510:client id="{D4AF296F-C791-447D-5AD5-BAA284BB208D}" v="26" dt="2023-01-23T13:45:48.788"/>
    <p1510:client id="{E32F2BAA-017D-F927-FE18-F5E747F36D77}" v="8" dt="2023-02-09T11:39:17.0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1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ike Guilmant-Cush" userId="S::mike.guilmant-cush@blackbaud.me::3c7f021d-b981-41a2-afc2-8c0dc9565e5f" providerId="AD" clId="Web-{D4AF296F-C791-447D-5AD5-BAA284BB208D}"/>
    <pc:docChg chg="mod modSld">
      <pc:chgData name="V-Mike Guilmant-Cush" userId="S::mike.guilmant-cush@blackbaud.me::3c7f021d-b981-41a2-afc2-8c0dc9565e5f" providerId="AD" clId="Web-{D4AF296F-C791-447D-5AD5-BAA284BB208D}" dt="2023-01-23T13:45:48.788" v="78"/>
      <pc:docMkLst>
        <pc:docMk/>
      </pc:docMkLst>
      <pc:sldChg chg="modSp modCm">
        <pc:chgData name="V-Mike Guilmant-Cush" userId="S::mike.guilmant-cush@blackbaud.me::3c7f021d-b981-41a2-afc2-8c0dc9565e5f" providerId="AD" clId="Web-{D4AF296F-C791-447D-5AD5-BAA284BB208D}" dt="2023-01-23T13:40:25.486" v="6" actId="20577"/>
        <pc:sldMkLst>
          <pc:docMk/>
          <pc:sldMk cId="502550638" sldId="266"/>
        </pc:sldMkLst>
        <pc:spChg chg="mod">
          <ac:chgData name="V-Mike Guilmant-Cush" userId="S::mike.guilmant-cush@blackbaud.me::3c7f021d-b981-41a2-afc2-8c0dc9565e5f" providerId="AD" clId="Web-{D4AF296F-C791-447D-5AD5-BAA284BB208D}" dt="2023-01-23T13:40:25.486" v="6" actId="20577"/>
          <ac:spMkLst>
            <pc:docMk/>
            <pc:sldMk cId="502550638" sldId="266"/>
            <ac:spMk id="66" creationId="{1BE3EF64-7C2C-9DEB-B488-CDEEB6AC45E6}"/>
          </ac:spMkLst>
        </pc:spChg>
        <pc:extLst>
          <p:ext xmlns:p="http://schemas.openxmlformats.org/presentationml/2006/main" uri="{D6D511B9-2390-475A-947B-AFAB55BFBCF1}">
            <pc226:cmChg xmlns:pc226="http://schemas.microsoft.com/office/powerpoint/2022/06/main/command" chg="">
              <pc226:chgData name="V-Mike Guilmant-Cush" userId="S::mike.guilmant-cush@blackbaud.me::3c7f021d-b981-41a2-afc2-8c0dc9565e5f" providerId="AD" clId="Web-{D4AF296F-C791-447D-5AD5-BAA284BB208D}" dt="2023-01-23T13:39:52.157" v="1"/>
              <pc2:cmMkLst xmlns:pc2="http://schemas.microsoft.com/office/powerpoint/2019/9/main/command">
                <pc:docMk/>
                <pc:sldMk cId="502550638" sldId="266"/>
                <pc2:cmMk id="{D5656FA4-A20E-45B3-A256-1A5FDE626E86}"/>
              </pc2:cmMkLst>
              <pc226:cmRplyChg chg="add">
                <pc226:chgData name="V-Mike Guilmant-Cush" userId="S::mike.guilmant-cush@blackbaud.me::3c7f021d-b981-41a2-afc2-8c0dc9565e5f" providerId="AD" clId="Web-{D4AF296F-C791-447D-5AD5-BAA284BB208D}" dt="2023-01-23T13:39:52.157" v="1"/>
                <pc2:cmRplyMkLst xmlns:pc2="http://schemas.microsoft.com/office/powerpoint/2019/9/main/command">
                  <pc:docMk/>
                  <pc:sldMk cId="502550638" sldId="266"/>
                  <pc2:cmMk id="{D5656FA4-A20E-45B3-A256-1A5FDE626E86}"/>
                  <pc2:cmRplyMk id="{D36A7C4B-12B3-4EF5-B9EE-5C38B911F065}"/>
                </pc2:cmRplyMkLst>
              </pc226:cmRplyChg>
            </pc226:cmChg>
          </p:ext>
        </pc:extLst>
      </pc:sldChg>
      <pc:sldChg chg="modCm">
        <pc:chgData name="V-Mike Guilmant-Cush" userId="S::mike.guilmant-cush@blackbaud.me::3c7f021d-b981-41a2-afc2-8c0dc9565e5f" providerId="AD" clId="Web-{D4AF296F-C791-447D-5AD5-BAA284BB208D}" dt="2023-01-23T13:40:16.923" v="2"/>
        <pc:sldMkLst>
          <pc:docMk/>
          <pc:sldMk cId="3266249179" sldId="300"/>
        </pc:sldMkLst>
        <pc:extLst>
          <p:ext xmlns:p="http://schemas.openxmlformats.org/presentationml/2006/main" uri="{D6D511B9-2390-475A-947B-AFAB55BFBCF1}">
            <pc226:cmChg xmlns:pc226="http://schemas.microsoft.com/office/powerpoint/2022/06/main/command" chg="">
              <pc226:chgData name="V-Mike Guilmant-Cush" userId="S::mike.guilmant-cush@blackbaud.me::3c7f021d-b981-41a2-afc2-8c0dc9565e5f" providerId="AD" clId="Web-{D4AF296F-C791-447D-5AD5-BAA284BB208D}" dt="2023-01-23T13:40:16.923" v="2"/>
              <pc2:cmMkLst xmlns:pc2="http://schemas.microsoft.com/office/powerpoint/2019/9/main/command">
                <pc:docMk/>
                <pc:sldMk cId="3266249179" sldId="300"/>
                <pc2:cmMk id="{8907E3F4-DC66-4E55-87B9-80ACE7D496E7}"/>
              </pc2:cmMkLst>
              <pc226:cmRplyChg chg="add">
                <pc226:chgData name="V-Mike Guilmant-Cush" userId="S::mike.guilmant-cush@blackbaud.me::3c7f021d-b981-41a2-afc2-8c0dc9565e5f" providerId="AD" clId="Web-{D4AF296F-C791-447D-5AD5-BAA284BB208D}" dt="2023-01-23T13:40:16.923" v="2"/>
                <pc2:cmRplyMkLst xmlns:pc2="http://schemas.microsoft.com/office/powerpoint/2019/9/main/command">
                  <pc:docMk/>
                  <pc:sldMk cId="3266249179" sldId="300"/>
                  <pc2:cmMk id="{8907E3F4-DC66-4E55-87B9-80ACE7D496E7}"/>
                  <pc2:cmRplyMk id="{8495387A-EF65-4B99-B7BF-D9C75AF2DF38}"/>
                </pc2:cmRplyMkLst>
              </pc226:cmRplyChg>
            </pc226:cmChg>
          </p:ext>
        </pc:extLst>
      </pc:sldChg>
      <pc:sldChg chg="modSp modCm">
        <pc:chgData name="V-Mike Guilmant-Cush" userId="S::mike.guilmant-cush@blackbaud.me::3c7f021d-b981-41a2-afc2-8c0dc9565e5f" providerId="AD" clId="Web-{D4AF296F-C791-447D-5AD5-BAA284BB208D}" dt="2023-01-23T13:45:48.788" v="78"/>
        <pc:sldMkLst>
          <pc:docMk/>
          <pc:sldMk cId="2927055649" sldId="305"/>
        </pc:sldMkLst>
        <pc:spChg chg="mod">
          <ac:chgData name="V-Mike Guilmant-Cush" userId="S::mike.guilmant-cush@blackbaud.me::3c7f021d-b981-41a2-afc2-8c0dc9565e5f" providerId="AD" clId="Web-{D4AF296F-C791-447D-5AD5-BAA284BB208D}" dt="2023-01-23T13:45:30.866" v="75" actId="1076"/>
          <ac:spMkLst>
            <pc:docMk/>
            <pc:sldMk cId="2927055649" sldId="305"/>
            <ac:spMk id="7" creationId="{67DDDBA2-3479-9D16-E354-7325AC015C7D}"/>
          </ac:spMkLst>
        </pc:spChg>
        <pc:spChg chg="mod">
          <ac:chgData name="V-Mike Guilmant-Cush" userId="S::mike.guilmant-cush@blackbaud.me::3c7f021d-b981-41a2-afc2-8c0dc9565e5f" providerId="AD" clId="Web-{D4AF296F-C791-447D-5AD5-BAA284BB208D}" dt="2023-01-23T13:45:35.054" v="77" actId="20577"/>
          <ac:spMkLst>
            <pc:docMk/>
            <pc:sldMk cId="2927055649" sldId="305"/>
            <ac:spMk id="8" creationId="{97251E62-5E49-C840-5CEE-FC88AE48B1DD}"/>
          </ac:spMkLst>
        </pc:spChg>
        <pc:picChg chg="mod">
          <ac:chgData name="V-Mike Guilmant-Cush" userId="S::mike.guilmant-cush@blackbaud.me::3c7f021d-b981-41a2-afc2-8c0dc9565e5f" providerId="AD" clId="Web-{D4AF296F-C791-447D-5AD5-BAA284BB208D}" dt="2023-01-23T13:45:30.882" v="76" actId="1076"/>
          <ac:picMkLst>
            <pc:docMk/>
            <pc:sldMk cId="2927055649" sldId="305"/>
            <ac:picMk id="6" creationId="{080550A6-7B69-4A1B-D725-684DAA2726F6}"/>
          </ac:picMkLst>
        </pc:picChg>
        <pc:extLst>
          <p:ext xmlns:p="http://schemas.openxmlformats.org/presentationml/2006/main" uri="{D6D511B9-2390-475A-947B-AFAB55BFBCF1}">
            <pc226:cmChg xmlns:pc226="http://schemas.microsoft.com/office/powerpoint/2022/06/main/command" chg="mod">
              <pc226:chgData name="V-Mike Guilmant-Cush" userId="S::mike.guilmant-cush@blackbaud.me::3c7f021d-b981-41a2-afc2-8c0dc9565e5f" providerId="AD" clId="Web-{D4AF296F-C791-447D-5AD5-BAA284BB208D}" dt="2023-01-23T13:45:48.788" v="78"/>
              <pc2:cmMkLst xmlns:pc2="http://schemas.microsoft.com/office/powerpoint/2019/9/main/command">
                <pc:docMk/>
                <pc:sldMk cId="2927055649" sldId="305"/>
                <pc2:cmMk id="{F7F474EA-62B3-47A1-9711-3718472C0716}"/>
              </pc2:cmMkLst>
              <pc226:cmRplyChg chg="add">
                <pc226:chgData name="V-Mike Guilmant-Cush" userId="S::mike.guilmant-cush@blackbaud.me::3c7f021d-b981-41a2-afc2-8c0dc9565e5f" providerId="AD" clId="Web-{D4AF296F-C791-447D-5AD5-BAA284BB208D}" dt="2023-01-23T13:45:48.788" v="78"/>
                <pc2:cmRplyMkLst xmlns:pc2="http://schemas.microsoft.com/office/powerpoint/2019/9/main/command">
                  <pc:docMk/>
                  <pc:sldMk cId="2927055649" sldId="305"/>
                  <pc2:cmMk id="{F7F474EA-62B3-47A1-9711-3718472C0716}"/>
                  <pc2:cmRplyMk id="{777299DE-323D-4F8C-B72D-50927CFC7419}"/>
                </pc2:cmRplyMkLst>
              </pc226:cmRplyChg>
            </pc226:cmChg>
          </p:ext>
        </pc:extLst>
      </pc:sldChg>
    </pc:docChg>
  </pc:docChgLst>
  <pc:docChgLst>
    <pc:chgData name="V-Mike Guilmant-Cush" userId="S::mike.guilmant-cush@blackbaud.me::3c7f021d-b981-41a2-afc2-8c0dc9565e5f" providerId="AD" clId="Web-{335E90A8-29BA-FDA9-744A-A34B2324B7C8}"/>
    <pc:docChg chg="modSld">
      <pc:chgData name="V-Mike Guilmant-Cush" userId="S::mike.guilmant-cush@blackbaud.me::3c7f021d-b981-41a2-afc2-8c0dc9565e5f" providerId="AD" clId="Web-{335E90A8-29BA-FDA9-744A-A34B2324B7C8}" dt="2023-01-23T16:05:16.272" v="23" actId="20577"/>
      <pc:docMkLst>
        <pc:docMk/>
      </pc:docMkLst>
      <pc:sldChg chg="modNotes">
        <pc:chgData name="V-Mike Guilmant-Cush" userId="S::mike.guilmant-cush@blackbaud.me::3c7f021d-b981-41a2-afc2-8c0dc9565e5f" providerId="AD" clId="Web-{335E90A8-29BA-FDA9-744A-A34B2324B7C8}" dt="2023-01-23T16:01:27.224" v="14"/>
        <pc:sldMkLst>
          <pc:docMk/>
          <pc:sldMk cId="502550638" sldId="266"/>
        </pc:sldMkLst>
      </pc:sldChg>
      <pc:sldChg chg="modSp">
        <pc:chgData name="V-Mike Guilmant-Cush" userId="S::mike.guilmant-cush@blackbaud.me::3c7f021d-b981-41a2-afc2-8c0dc9565e5f" providerId="AD" clId="Web-{335E90A8-29BA-FDA9-744A-A34B2324B7C8}" dt="2023-01-23T16:05:16.272" v="23" actId="20577"/>
        <pc:sldMkLst>
          <pc:docMk/>
          <pc:sldMk cId="705603015" sldId="302"/>
        </pc:sldMkLst>
        <pc:spChg chg="mod">
          <ac:chgData name="V-Mike Guilmant-Cush" userId="S::mike.guilmant-cush@blackbaud.me::3c7f021d-b981-41a2-afc2-8c0dc9565e5f" providerId="AD" clId="Web-{335E90A8-29BA-FDA9-744A-A34B2324B7C8}" dt="2023-01-23T16:05:16.272" v="23" actId="20577"/>
          <ac:spMkLst>
            <pc:docMk/>
            <pc:sldMk cId="705603015" sldId="302"/>
            <ac:spMk id="6" creationId="{B54A9FDE-4BDE-F0E9-A881-204FFAC4D44C}"/>
          </ac:spMkLst>
        </pc:spChg>
      </pc:sldChg>
    </pc:docChg>
  </pc:docChgLst>
  <pc:docChgLst>
    <pc:chgData name="V-Bryony Yanney" userId="S::bryony.yanney@blackbaud.me::189c5106-5702-4f42-a7ae-43cc43abd7ff" providerId="AD" clId="Web-{57F6190D-57FB-C3D4-EB71-6F33FE4C815E}"/>
    <pc:docChg chg="mod modSld">
      <pc:chgData name="V-Bryony Yanney" userId="S::bryony.yanney@blackbaud.me::189c5106-5702-4f42-a7ae-43cc43abd7ff" providerId="AD" clId="Web-{57F6190D-57FB-C3D4-EB71-6F33FE4C815E}" dt="2023-01-23T13:12:51.164" v="12" actId="20577"/>
      <pc:docMkLst>
        <pc:docMk/>
      </pc:docMkLst>
      <pc:sldChg chg="modSp addCm">
        <pc:chgData name="V-Bryony Yanney" userId="S::bryony.yanney@blackbaud.me::189c5106-5702-4f42-a7ae-43cc43abd7ff" providerId="AD" clId="Web-{57F6190D-57FB-C3D4-EB71-6F33FE4C815E}" dt="2023-01-23T12:33:19.027" v="8" actId="20577"/>
        <pc:sldMkLst>
          <pc:docMk/>
          <pc:sldMk cId="932396509" sldId="281"/>
        </pc:sldMkLst>
        <pc:spChg chg="mod">
          <ac:chgData name="V-Bryony Yanney" userId="S::bryony.yanney@blackbaud.me::189c5106-5702-4f42-a7ae-43cc43abd7ff" providerId="AD" clId="Web-{57F6190D-57FB-C3D4-EB71-6F33FE4C815E}" dt="2023-01-23T12:33:19.027" v="8" actId="20577"/>
          <ac:spMkLst>
            <pc:docMk/>
            <pc:sldMk cId="932396509" sldId="281"/>
            <ac:spMk id="8" creationId="{0BCFED62-256B-7F6F-6885-48013D2E5677}"/>
          </ac:spMkLst>
        </pc:spChg>
        <pc:extLst>
          <p:ext xmlns:p="http://schemas.openxmlformats.org/presentationml/2006/main" uri="{D6D511B9-2390-475A-947B-AFAB55BFBCF1}">
            <pc226:cmChg xmlns:pc226="http://schemas.microsoft.com/office/powerpoint/2022/06/main/command" chg="add">
              <pc226:chgData name="V-Bryony Yanney" userId="S::bryony.yanney@blackbaud.me::189c5106-5702-4f42-a7ae-43cc43abd7ff" providerId="AD" clId="Web-{57F6190D-57FB-C3D4-EB71-6F33FE4C815E}" dt="2023-01-23T12:33:14.277" v="7"/>
              <pc2:cmMkLst xmlns:pc2="http://schemas.microsoft.com/office/powerpoint/2019/9/main/command">
                <pc:docMk/>
                <pc:sldMk cId="932396509" sldId="281"/>
                <pc2:cmMk id="{3F9BD132-1968-4957-B437-7ADF56431AFB}"/>
              </pc2:cmMkLst>
            </pc226:cmChg>
          </p:ext>
        </pc:extLst>
      </pc:sldChg>
      <pc:sldChg chg="modSp modCm">
        <pc:chgData name="V-Bryony Yanney" userId="S::bryony.yanney@blackbaud.me::189c5106-5702-4f42-a7ae-43cc43abd7ff" providerId="AD" clId="Web-{57F6190D-57FB-C3D4-EB71-6F33FE4C815E}" dt="2023-01-23T13:12:51.164" v="12" actId="20577"/>
        <pc:sldMkLst>
          <pc:docMk/>
          <pc:sldMk cId="718417155" sldId="299"/>
        </pc:sldMkLst>
        <pc:spChg chg="mod">
          <ac:chgData name="V-Bryony Yanney" userId="S::bryony.yanney@blackbaud.me::189c5106-5702-4f42-a7ae-43cc43abd7ff" providerId="AD" clId="Web-{57F6190D-57FB-C3D4-EB71-6F33FE4C815E}" dt="2023-01-23T13:12:51.164" v="12" actId="20577"/>
          <ac:spMkLst>
            <pc:docMk/>
            <pc:sldMk cId="718417155" sldId="299"/>
            <ac:spMk id="8" creationId="{97251E62-5E49-C840-5CEE-FC88AE48B1DD}"/>
          </ac:spMkLst>
        </pc:spChg>
        <pc:extLst>
          <p:ext xmlns:p="http://schemas.openxmlformats.org/presentationml/2006/main" uri="{D6D511B9-2390-475A-947B-AFAB55BFBCF1}">
            <pc226:cmChg xmlns:pc226="http://schemas.microsoft.com/office/powerpoint/2022/06/main/command" chg="">
              <pc226:chgData name="V-Bryony Yanney" userId="S::bryony.yanney@blackbaud.me::189c5106-5702-4f42-a7ae-43cc43abd7ff" providerId="AD" clId="Web-{57F6190D-57FB-C3D4-EB71-6F33FE4C815E}" dt="2023-01-23T13:12:02.881" v="9"/>
              <pc2:cmMkLst xmlns:pc2="http://schemas.microsoft.com/office/powerpoint/2019/9/main/command">
                <pc:docMk/>
                <pc:sldMk cId="718417155" sldId="299"/>
                <pc2:cmMk id="{D43A3B20-05B1-4B34-8C45-8FC4201A017B}"/>
              </pc2:cmMkLst>
              <pc226:cmRplyChg chg="add">
                <pc226:chgData name="V-Bryony Yanney" userId="S::bryony.yanney@blackbaud.me::189c5106-5702-4f42-a7ae-43cc43abd7ff" providerId="AD" clId="Web-{57F6190D-57FB-C3D4-EB71-6F33FE4C815E}" dt="2023-01-23T13:12:02.881" v="9"/>
                <pc2:cmRplyMkLst xmlns:pc2="http://schemas.microsoft.com/office/powerpoint/2019/9/main/command">
                  <pc:docMk/>
                  <pc:sldMk cId="718417155" sldId="299"/>
                  <pc2:cmMk id="{D43A3B20-05B1-4B34-8C45-8FC4201A017B}"/>
                  <pc2:cmRplyMk id="{792051FF-E8A0-45A0-820E-B902619E0D99}"/>
                </pc2:cmRplyMkLst>
              </pc226:cmRplyChg>
            </pc226:cmChg>
            <pc226:cmChg xmlns:pc226="http://schemas.microsoft.com/office/powerpoint/2022/06/main/command" chg="">
              <pc226:chgData name="V-Bryony Yanney" userId="S::bryony.yanney@blackbaud.me::189c5106-5702-4f42-a7ae-43cc43abd7ff" providerId="AD" clId="Web-{57F6190D-57FB-C3D4-EB71-6F33FE4C815E}" dt="2023-01-23T13:12:46.789" v="11"/>
              <pc2:cmMkLst xmlns:pc2="http://schemas.microsoft.com/office/powerpoint/2019/9/main/command">
                <pc:docMk/>
                <pc:sldMk cId="718417155" sldId="299"/>
                <pc2:cmMk id="{EDDFFD96-9124-4F33-9250-3D5EEA309115}"/>
              </pc2:cmMkLst>
              <pc226:cmRplyChg chg="add">
                <pc226:chgData name="V-Bryony Yanney" userId="S::bryony.yanney@blackbaud.me::189c5106-5702-4f42-a7ae-43cc43abd7ff" providerId="AD" clId="Web-{57F6190D-57FB-C3D4-EB71-6F33FE4C815E}" dt="2023-01-23T13:12:46.789" v="11"/>
                <pc2:cmRplyMkLst xmlns:pc2="http://schemas.microsoft.com/office/powerpoint/2019/9/main/command">
                  <pc:docMk/>
                  <pc:sldMk cId="718417155" sldId="299"/>
                  <pc2:cmMk id="{EDDFFD96-9124-4F33-9250-3D5EEA309115}"/>
                  <pc2:cmRplyMk id="{8647CE8B-694C-4774-932B-FACF83C7A4F9}"/>
                </pc2:cmRplyMkLst>
              </pc226:cmRplyChg>
            </pc226:cmChg>
          </p:ext>
        </pc:extLst>
      </pc:sldChg>
    </pc:docChg>
  </pc:docChgLst>
  <pc:docChgLst>
    <pc:chgData name="Stylli Charalampous" userId="6ccdb83b-cc4f-4a44-90c9-2db0e326924d" providerId="ADAL" clId="{00579172-E7D4-4C6B-B387-9B4F50A2285C}"/>
    <pc:docChg chg="modSld">
      <pc:chgData name="Stylli Charalampous" userId="6ccdb83b-cc4f-4a44-90c9-2db0e326924d" providerId="ADAL" clId="{00579172-E7D4-4C6B-B387-9B4F50A2285C}" dt="2023-01-20T13:31:04.486" v="4"/>
      <pc:docMkLst>
        <pc:docMk/>
      </pc:docMkLst>
      <pc:sldChg chg="addCm modCm">
        <pc:chgData name="Stylli Charalampous" userId="6ccdb83b-cc4f-4a44-90c9-2db0e326924d" providerId="ADAL" clId="{00579172-E7D4-4C6B-B387-9B4F50A2285C}" dt="2023-01-20T13:23:30.187" v="2"/>
        <pc:sldMkLst>
          <pc:docMk/>
          <pc:sldMk cId="502550638" sldId="266"/>
        </pc:sldMkLst>
      </pc:sldChg>
      <pc:sldChg chg="modSp mod">
        <pc:chgData name="Stylli Charalampous" userId="6ccdb83b-cc4f-4a44-90c9-2db0e326924d" providerId="ADAL" clId="{00579172-E7D4-4C6B-B387-9B4F50A2285C}" dt="2023-01-20T13:27:52.935" v="3" actId="20577"/>
        <pc:sldMkLst>
          <pc:docMk/>
          <pc:sldMk cId="718417155" sldId="299"/>
        </pc:sldMkLst>
        <pc:spChg chg="mod">
          <ac:chgData name="Stylli Charalampous" userId="6ccdb83b-cc4f-4a44-90c9-2db0e326924d" providerId="ADAL" clId="{00579172-E7D4-4C6B-B387-9B4F50A2285C}" dt="2023-01-20T13:27:52.935" v="3" actId="20577"/>
          <ac:spMkLst>
            <pc:docMk/>
            <pc:sldMk cId="718417155" sldId="299"/>
            <ac:spMk id="8" creationId="{97251E62-5E49-C840-5CEE-FC88AE48B1DD}"/>
          </ac:spMkLst>
        </pc:spChg>
      </pc:sldChg>
      <pc:sldChg chg="addCm">
        <pc:chgData name="Stylli Charalampous" userId="6ccdb83b-cc4f-4a44-90c9-2db0e326924d" providerId="ADAL" clId="{00579172-E7D4-4C6B-B387-9B4F50A2285C}" dt="2023-01-20T13:23:03.737" v="1"/>
        <pc:sldMkLst>
          <pc:docMk/>
          <pc:sldMk cId="3266249179" sldId="300"/>
        </pc:sldMkLst>
      </pc:sldChg>
      <pc:sldChg chg="addCm">
        <pc:chgData name="Stylli Charalampous" userId="6ccdb83b-cc4f-4a44-90c9-2db0e326924d" providerId="ADAL" clId="{00579172-E7D4-4C6B-B387-9B4F50A2285C}" dt="2023-01-20T13:31:04.486" v="4"/>
        <pc:sldMkLst>
          <pc:docMk/>
          <pc:sldMk cId="2927055649" sldId="305"/>
        </pc:sldMkLst>
      </pc:sldChg>
    </pc:docChg>
  </pc:docChgLst>
  <pc:docChgLst>
    <pc:chgData name="V-Mike Guilmant-Cush" userId="S::mike.guilmant-cush@blackbaud.me::3c7f021d-b981-41a2-afc2-8c0dc9565e5f" providerId="AD" clId="Web-{EAF06072-F37C-A78F-C501-F3C75EC922C5}"/>
    <pc:docChg chg="modSld">
      <pc:chgData name="V-Mike Guilmant-Cush" userId="S::mike.guilmant-cush@blackbaud.me::3c7f021d-b981-41a2-afc2-8c0dc9565e5f" providerId="AD" clId="Web-{EAF06072-F37C-A78F-C501-F3C75EC922C5}" dt="2023-02-20T15:16:11.386" v="2" actId="20577"/>
      <pc:docMkLst>
        <pc:docMk/>
      </pc:docMkLst>
      <pc:sldChg chg="modSp modCm">
        <pc:chgData name="V-Mike Guilmant-Cush" userId="S::mike.guilmant-cush@blackbaud.me::3c7f021d-b981-41a2-afc2-8c0dc9565e5f" providerId="AD" clId="Web-{EAF06072-F37C-A78F-C501-F3C75EC922C5}" dt="2023-02-20T15:16:11.386" v="2" actId="20577"/>
        <pc:sldMkLst>
          <pc:docMk/>
          <pc:sldMk cId="2927055649" sldId="305"/>
        </pc:sldMkLst>
        <pc:spChg chg="mod">
          <ac:chgData name="V-Mike Guilmant-Cush" userId="S::mike.guilmant-cush@blackbaud.me::3c7f021d-b981-41a2-afc2-8c0dc9565e5f" providerId="AD" clId="Web-{EAF06072-F37C-A78F-C501-F3C75EC922C5}" dt="2023-02-20T15:16:11.386" v="2" actId="20577"/>
          <ac:spMkLst>
            <pc:docMk/>
            <pc:sldMk cId="2927055649" sldId="305"/>
            <ac:spMk id="8" creationId="{97251E62-5E49-C840-5CEE-FC88AE48B1DD}"/>
          </ac:spMkLst>
        </pc:spChg>
        <pc:extLst>
          <p:ext xmlns:p="http://schemas.openxmlformats.org/presentationml/2006/main" uri="{D6D511B9-2390-475A-947B-AFAB55BFBCF1}">
            <pc226:cmChg xmlns:pc226="http://schemas.microsoft.com/office/powerpoint/2022/06/main/command" chg="mod">
              <pc226:chgData name="V-Mike Guilmant-Cush" userId="S::mike.guilmant-cush@blackbaud.me::3c7f021d-b981-41a2-afc2-8c0dc9565e5f" providerId="AD" clId="Web-{EAF06072-F37C-A78F-C501-F3C75EC922C5}" dt="2023-02-20T15:16:11.386" v="2" actId="20577"/>
              <pc2:cmMkLst xmlns:pc2="http://schemas.microsoft.com/office/powerpoint/2019/9/main/command">
                <pc:docMk/>
                <pc:sldMk cId="2927055649" sldId="305"/>
                <pc2:cmMk id="{F7F474EA-62B3-47A1-9711-3718472C0716}"/>
              </pc2:cmMkLst>
            </pc226:cmChg>
          </p:ext>
        </pc:extLst>
      </pc:sldChg>
    </pc:docChg>
  </pc:docChgLst>
  <pc:docChgLst>
    <pc:chgData name="Gemma Hummerston" userId="S::gemma.hummerston@raeng.org.uk::ddcef535-6d5e-4aa8-a11b-3c9548d2099e" providerId="AD" clId="Web-{967E7C52-105B-90F6-C730-15AD64342D64}"/>
    <pc:docChg chg="mod modSld">
      <pc:chgData name="Gemma Hummerston" userId="S::gemma.hummerston@raeng.org.uk::ddcef535-6d5e-4aa8-a11b-3c9548d2099e" providerId="AD" clId="Web-{967E7C52-105B-90F6-C730-15AD64342D64}" dt="2023-01-11T12:00:20.676" v="39" actId="20577"/>
      <pc:docMkLst>
        <pc:docMk/>
      </pc:docMkLst>
      <pc:sldChg chg="modSp">
        <pc:chgData name="Gemma Hummerston" userId="S::gemma.hummerston@raeng.org.uk::ddcef535-6d5e-4aa8-a11b-3c9548d2099e" providerId="AD" clId="Web-{967E7C52-105B-90F6-C730-15AD64342D64}" dt="2023-01-11T11:50:14.610" v="18" actId="20577"/>
        <pc:sldMkLst>
          <pc:docMk/>
          <pc:sldMk cId="932396509" sldId="281"/>
        </pc:sldMkLst>
        <pc:spChg chg="mod">
          <ac:chgData name="Gemma Hummerston" userId="S::gemma.hummerston@raeng.org.uk::ddcef535-6d5e-4aa8-a11b-3c9548d2099e" providerId="AD" clId="Web-{967E7C52-105B-90F6-C730-15AD64342D64}" dt="2023-01-11T11:50:14.610" v="18" actId="20577"/>
          <ac:spMkLst>
            <pc:docMk/>
            <pc:sldMk cId="932396509" sldId="281"/>
            <ac:spMk id="8" creationId="{0BCFED62-256B-7F6F-6885-48013D2E5677}"/>
          </ac:spMkLst>
        </pc:spChg>
      </pc:sldChg>
      <pc:sldChg chg="modSp">
        <pc:chgData name="Gemma Hummerston" userId="S::gemma.hummerston@raeng.org.uk::ddcef535-6d5e-4aa8-a11b-3c9548d2099e" providerId="AD" clId="Web-{967E7C52-105B-90F6-C730-15AD64342D64}" dt="2023-01-11T11:43:40.707" v="13"/>
        <pc:sldMkLst>
          <pc:docMk/>
          <pc:sldMk cId="1525105434" sldId="284"/>
        </pc:sldMkLst>
        <pc:graphicFrameChg chg="mod modGraphic">
          <ac:chgData name="Gemma Hummerston" userId="S::gemma.hummerston@raeng.org.uk::ddcef535-6d5e-4aa8-a11b-3c9548d2099e" providerId="AD" clId="Web-{967E7C52-105B-90F6-C730-15AD64342D64}" dt="2023-01-11T11:43:40.707" v="13"/>
          <ac:graphicFrameMkLst>
            <pc:docMk/>
            <pc:sldMk cId="1525105434" sldId="284"/>
            <ac:graphicFrameMk id="9" creationId="{94E333A9-57E9-2930-08FC-2F5FAA06F171}"/>
          </ac:graphicFrameMkLst>
        </pc:graphicFrameChg>
      </pc:sldChg>
      <pc:sldChg chg="modSp addCm modCm">
        <pc:chgData name="Gemma Hummerston" userId="S::gemma.hummerston@raeng.org.uk::ddcef535-6d5e-4aa8-a11b-3c9548d2099e" providerId="AD" clId="Web-{967E7C52-105B-90F6-C730-15AD64342D64}" dt="2023-01-11T12:00:20.676" v="39" actId="20577"/>
        <pc:sldMkLst>
          <pc:docMk/>
          <pc:sldMk cId="718417155" sldId="299"/>
        </pc:sldMkLst>
        <pc:spChg chg="mod">
          <ac:chgData name="Gemma Hummerston" userId="S::gemma.hummerston@raeng.org.uk::ddcef535-6d5e-4aa8-a11b-3c9548d2099e" providerId="AD" clId="Web-{967E7C52-105B-90F6-C730-15AD64342D64}" dt="2023-01-11T12:00:20.676" v="39" actId="20577"/>
          <ac:spMkLst>
            <pc:docMk/>
            <pc:sldMk cId="718417155" sldId="299"/>
            <ac:spMk id="8" creationId="{97251E62-5E49-C840-5CEE-FC88AE48B1DD}"/>
          </ac:spMkLst>
        </pc:spChg>
      </pc:sldChg>
      <pc:sldChg chg="modSp addCm modCm">
        <pc:chgData name="Gemma Hummerston" userId="S::gemma.hummerston@raeng.org.uk::ddcef535-6d5e-4aa8-a11b-3c9548d2099e" providerId="AD" clId="Web-{967E7C52-105B-90F6-C730-15AD64342D64}" dt="2023-01-11T11:58:07.906" v="24"/>
        <pc:sldMkLst>
          <pc:docMk/>
          <pc:sldMk cId="246660490" sldId="304"/>
        </pc:sldMkLst>
        <pc:spChg chg="mod">
          <ac:chgData name="Gemma Hummerston" userId="S::gemma.hummerston@raeng.org.uk::ddcef535-6d5e-4aa8-a11b-3c9548d2099e" providerId="AD" clId="Web-{967E7C52-105B-90F6-C730-15AD64342D64}" dt="2023-01-11T11:57:49.624" v="21" actId="20577"/>
          <ac:spMkLst>
            <pc:docMk/>
            <pc:sldMk cId="246660490" sldId="304"/>
            <ac:spMk id="8" creationId="{97251E62-5E49-C840-5CEE-FC88AE48B1DD}"/>
          </ac:spMkLst>
        </pc:spChg>
      </pc:sldChg>
    </pc:docChg>
  </pc:docChgLst>
  <pc:docChgLst>
    <pc:chgData name="V-Bryony Yanney" userId="S::bryony.yanney@blackbaud.me::189c5106-5702-4f42-a7ae-43cc43abd7ff" providerId="AD" clId="Web-{D02DF02F-CF85-46F7-63F7-12D0B0334FE1}"/>
    <pc:docChg chg="modSld">
      <pc:chgData name="V-Bryony Yanney" userId="S::bryony.yanney@blackbaud.me::189c5106-5702-4f42-a7ae-43cc43abd7ff" providerId="AD" clId="Web-{D02DF02F-CF85-46F7-63F7-12D0B0334FE1}" dt="2023-01-23T13:45:31.635" v="2"/>
      <pc:docMkLst>
        <pc:docMk/>
      </pc:docMkLst>
      <pc:sldChg chg="addCm">
        <pc:chgData name="V-Bryony Yanney" userId="S::bryony.yanney@blackbaud.me::189c5106-5702-4f42-a7ae-43cc43abd7ff" providerId="AD" clId="Web-{D02DF02F-CF85-46F7-63F7-12D0B0334FE1}" dt="2023-01-23T13:45:31.635" v="2"/>
        <pc:sldMkLst>
          <pc:docMk/>
          <pc:sldMk cId="502550638" sldId="266"/>
        </pc:sldMkLst>
        <pc:extLst>
          <p:ext xmlns:p="http://schemas.openxmlformats.org/presentationml/2006/main" uri="{D6D511B9-2390-475A-947B-AFAB55BFBCF1}">
            <pc226:cmChg xmlns:pc226="http://schemas.microsoft.com/office/powerpoint/2022/06/main/command" chg="add">
              <pc226:chgData name="V-Bryony Yanney" userId="S::bryony.yanney@blackbaud.me::189c5106-5702-4f42-a7ae-43cc43abd7ff" providerId="AD" clId="Web-{D02DF02F-CF85-46F7-63F7-12D0B0334FE1}" dt="2023-01-23T13:45:31.635" v="2"/>
              <pc2:cmMkLst xmlns:pc2="http://schemas.microsoft.com/office/powerpoint/2019/9/main/command">
                <pc:docMk/>
                <pc:sldMk cId="502550638" sldId="266"/>
                <pc2:cmMk id="{FB85B9E8-9C2F-4327-A99A-510FE0EAEB53}"/>
              </pc2:cmMkLst>
            </pc226:cmChg>
          </p:ext>
        </pc:extLst>
      </pc:sldChg>
      <pc:sldChg chg="modSp modCm">
        <pc:chgData name="V-Bryony Yanney" userId="S::bryony.yanney@blackbaud.me::189c5106-5702-4f42-a7ae-43cc43abd7ff" providerId="AD" clId="Web-{D02DF02F-CF85-46F7-63F7-12D0B0334FE1}" dt="2023-01-23T13:44:59.385" v="1" actId="20577"/>
        <pc:sldMkLst>
          <pc:docMk/>
          <pc:sldMk cId="3266249179" sldId="300"/>
        </pc:sldMkLst>
        <pc:spChg chg="mod">
          <ac:chgData name="V-Bryony Yanney" userId="S::bryony.yanney@blackbaud.me::189c5106-5702-4f42-a7ae-43cc43abd7ff" providerId="AD" clId="Web-{D02DF02F-CF85-46F7-63F7-12D0B0334FE1}" dt="2023-01-23T13:44:59.385" v="1" actId="20577"/>
          <ac:spMkLst>
            <pc:docMk/>
            <pc:sldMk cId="3266249179" sldId="300"/>
            <ac:spMk id="8" creationId="{97251E62-5E49-C840-5CEE-FC88AE48B1DD}"/>
          </ac:spMkLst>
        </pc:spChg>
        <pc:extLst>
          <p:ext xmlns:p="http://schemas.openxmlformats.org/presentationml/2006/main" uri="{D6D511B9-2390-475A-947B-AFAB55BFBCF1}">
            <pc226:cmChg xmlns:pc226="http://schemas.microsoft.com/office/powerpoint/2022/06/main/command" chg="mod">
              <pc226:chgData name="V-Bryony Yanney" userId="S::bryony.yanney@blackbaud.me::189c5106-5702-4f42-a7ae-43cc43abd7ff" providerId="AD" clId="Web-{D02DF02F-CF85-46F7-63F7-12D0B0334FE1}" dt="2023-01-23T13:44:59.385" v="1" actId="20577"/>
              <pc2:cmMkLst xmlns:pc2="http://schemas.microsoft.com/office/powerpoint/2019/9/main/command">
                <pc:docMk/>
                <pc:sldMk cId="3266249179" sldId="300"/>
                <pc2:cmMk id="{8907E3F4-DC66-4E55-87B9-80ACE7D496E7}"/>
              </pc2:cmMkLst>
            </pc226:cmChg>
          </p:ext>
        </pc:extLst>
      </pc:sldChg>
    </pc:docChg>
  </pc:docChgLst>
  <pc:docChgLst>
    <pc:chgData name="V-Bryony Yanney" userId="S::bryony.yanney@blackbaud.me::189c5106-5702-4f42-a7ae-43cc43abd7ff" providerId="AD" clId="Web-{4F41F1F9-974D-A820-D33C-180503480064}"/>
    <pc:docChg chg="modSld">
      <pc:chgData name="V-Bryony Yanney" userId="S::bryony.yanney@blackbaud.me::189c5106-5702-4f42-a7ae-43cc43abd7ff" providerId="AD" clId="Web-{4F41F1F9-974D-A820-D33C-180503480064}" dt="2023-02-20T10:06:45.511" v="1"/>
      <pc:docMkLst>
        <pc:docMk/>
      </pc:docMkLst>
      <pc:sldChg chg="modSp">
        <pc:chgData name="V-Bryony Yanney" userId="S::bryony.yanney@blackbaud.me::189c5106-5702-4f42-a7ae-43cc43abd7ff" providerId="AD" clId="Web-{4F41F1F9-974D-A820-D33C-180503480064}" dt="2023-02-20T10:06:45.511" v="1"/>
        <pc:sldMkLst>
          <pc:docMk/>
          <pc:sldMk cId="1525105434" sldId="284"/>
        </pc:sldMkLst>
        <pc:graphicFrameChg chg="mod modGraphic">
          <ac:chgData name="V-Bryony Yanney" userId="S::bryony.yanney@blackbaud.me::189c5106-5702-4f42-a7ae-43cc43abd7ff" providerId="AD" clId="Web-{4F41F1F9-974D-A820-D33C-180503480064}" dt="2023-02-20T10:06:45.511" v="1"/>
          <ac:graphicFrameMkLst>
            <pc:docMk/>
            <pc:sldMk cId="1525105434" sldId="284"/>
            <ac:graphicFrameMk id="9" creationId="{94E333A9-57E9-2930-08FC-2F5FAA06F171}"/>
          </ac:graphicFrameMkLst>
        </pc:graphicFrameChg>
      </pc:sldChg>
    </pc:docChg>
  </pc:docChgLst>
  <pc:docChgLst>
    <pc:chgData name="V-Bryony Yanney" userId="S::bryony.yanney@blackbaud.me::189c5106-5702-4f42-a7ae-43cc43abd7ff" providerId="AD" clId="Web-{E32F2BAA-017D-F927-FE18-F5E747F36D77}"/>
    <pc:docChg chg="modSld">
      <pc:chgData name="V-Bryony Yanney" userId="S::bryony.yanney@blackbaud.me::189c5106-5702-4f42-a7ae-43cc43abd7ff" providerId="AD" clId="Web-{E32F2BAA-017D-F927-FE18-F5E747F36D77}" dt="2023-02-09T11:39:17.001" v="7" actId="20577"/>
      <pc:docMkLst>
        <pc:docMk/>
      </pc:docMkLst>
      <pc:sldChg chg="modSp">
        <pc:chgData name="V-Bryony Yanney" userId="S::bryony.yanney@blackbaud.me::189c5106-5702-4f42-a7ae-43cc43abd7ff" providerId="AD" clId="Web-{E32F2BAA-017D-F927-FE18-F5E747F36D77}" dt="2023-02-09T11:35:18.910" v="1" actId="20577"/>
        <pc:sldMkLst>
          <pc:docMk/>
          <pc:sldMk cId="932396509" sldId="281"/>
        </pc:sldMkLst>
        <pc:spChg chg="mod">
          <ac:chgData name="V-Bryony Yanney" userId="S::bryony.yanney@blackbaud.me::189c5106-5702-4f42-a7ae-43cc43abd7ff" providerId="AD" clId="Web-{E32F2BAA-017D-F927-FE18-F5E747F36D77}" dt="2023-02-09T11:35:18.910" v="1" actId="20577"/>
          <ac:spMkLst>
            <pc:docMk/>
            <pc:sldMk cId="932396509" sldId="281"/>
            <ac:spMk id="8" creationId="{0BCFED62-256B-7F6F-6885-48013D2E5677}"/>
          </ac:spMkLst>
        </pc:spChg>
      </pc:sldChg>
      <pc:sldChg chg="modSp modCm">
        <pc:chgData name="V-Bryony Yanney" userId="S::bryony.yanney@blackbaud.me::189c5106-5702-4f42-a7ae-43cc43abd7ff" providerId="AD" clId="Web-{E32F2BAA-017D-F927-FE18-F5E747F36D77}" dt="2023-02-09T11:39:17.001" v="7" actId="20577"/>
        <pc:sldMkLst>
          <pc:docMk/>
          <pc:sldMk cId="718417155" sldId="299"/>
        </pc:sldMkLst>
        <pc:spChg chg="mod">
          <ac:chgData name="V-Bryony Yanney" userId="S::bryony.yanney@blackbaud.me::189c5106-5702-4f42-a7ae-43cc43abd7ff" providerId="AD" clId="Web-{E32F2BAA-017D-F927-FE18-F5E747F36D77}" dt="2023-02-09T11:39:17.001" v="7" actId="20577"/>
          <ac:spMkLst>
            <pc:docMk/>
            <pc:sldMk cId="718417155" sldId="299"/>
            <ac:spMk id="8" creationId="{97251E62-5E49-C840-5CEE-FC88AE48B1DD}"/>
          </ac:spMkLst>
        </pc:spChg>
        <pc:extLst>
          <p:ext xmlns:p="http://schemas.openxmlformats.org/presentationml/2006/main" uri="{D6D511B9-2390-475A-947B-AFAB55BFBCF1}">
            <pc226:cmChg xmlns:pc226="http://schemas.microsoft.com/office/powerpoint/2022/06/main/command" chg="">
              <pc226:chgData name="V-Bryony Yanney" userId="S::bryony.yanney@blackbaud.me::189c5106-5702-4f42-a7ae-43cc43abd7ff" providerId="AD" clId="Web-{E32F2BAA-017D-F927-FE18-F5E747F36D77}" dt="2023-02-09T11:39:09.282" v="6"/>
              <pc2:cmMkLst xmlns:pc2="http://schemas.microsoft.com/office/powerpoint/2019/9/main/command">
                <pc:docMk/>
                <pc:sldMk cId="718417155" sldId="299"/>
                <pc2:cmMk id="{EDDFFD96-9124-4F33-9250-3D5EEA309115}"/>
              </pc2:cmMkLst>
              <pc226:cmRplyChg chg="add">
                <pc226:chgData name="V-Bryony Yanney" userId="S::bryony.yanney@blackbaud.me::189c5106-5702-4f42-a7ae-43cc43abd7ff" providerId="AD" clId="Web-{E32F2BAA-017D-F927-FE18-F5E747F36D77}" dt="2023-02-09T11:39:09.282" v="6"/>
                <pc2:cmRplyMkLst xmlns:pc2="http://schemas.microsoft.com/office/powerpoint/2019/9/main/command">
                  <pc:docMk/>
                  <pc:sldMk cId="718417155" sldId="299"/>
                  <pc2:cmMk id="{EDDFFD96-9124-4F33-9250-3D5EEA309115}"/>
                  <pc2:cmRplyMk id="{FBDD9740-F967-4D19-9CA4-6E44ECC433A9}"/>
                </pc2:cmRplyMkLst>
              </pc226:cmRplyChg>
            </pc226:cmChg>
          </p:ext>
        </pc:extLst>
      </pc:sldChg>
      <pc:sldChg chg="modSp modCm">
        <pc:chgData name="V-Bryony Yanney" userId="S::bryony.yanney@blackbaud.me::189c5106-5702-4f42-a7ae-43cc43abd7ff" providerId="AD" clId="Web-{E32F2BAA-017D-F927-FE18-F5E747F36D77}" dt="2023-02-09T11:38:02.955" v="4" actId="20577"/>
        <pc:sldMkLst>
          <pc:docMk/>
          <pc:sldMk cId="246660490" sldId="304"/>
        </pc:sldMkLst>
        <pc:spChg chg="mod">
          <ac:chgData name="V-Bryony Yanney" userId="S::bryony.yanney@blackbaud.me::189c5106-5702-4f42-a7ae-43cc43abd7ff" providerId="AD" clId="Web-{E32F2BAA-017D-F927-FE18-F5E747F36D77}" dt="2023-02-09T11:38:02.955" v="4" actId="20577"/>
          <ac:spMkLst>
            <pc:docMk/>
            <pc:sldMk cId="246660490" sldId="304"/>
            <ac:spMk id="8" creationId="{97251E62-5E49-C840-5CEE-FC88AE48B1DD}"/>
          </ac:spMkLst>
        </pc:spChg>
        <pc:extLst>
          <p:ext xmlns:p="http://schemas.openxmlformats.org/presentationml/2006/main" uri="{D6D511B9-2390-475A-947B-AFAB55BFBCF1}">
            <pc226:cmChg xmlns:pc226="http://schemas.microsoft.com/office/powerpoint/2022/06/main/command" chg="">
              <pc226:chgData name="V-Bryony Yanney" userId="S::bryony.yanney@blackbaud.me::189c5106-5702-4f42-a7ae-43cc43abd7ff" providerId="AD" clId="Web-{E32F2BAA-017D-F927-FE18-F5E747F36D77}" dt="2023-02-09T11:37:52.939" v="2"/>
              <pc2:cmMkLst xmlns:pc2="http://schemas.microsoft.com/office/powerpoint/2019/9/main/command">
                <pc:docMk/>
                <pc:sldMk cId="246660490" sldId="304"/>
                <pc2:cmMk id="{A067668E-4F6A-440C-884D-7B8B3AF98F2F}"/>
              </pc2:cmMkLst>
              <pc226:cmRplyChg chg="add">
                <pc226:chgData name="V-Bryony Yanney" userId="S::bryony.yanney@blackbaud.me::189c5106-5702-4f42-a7ae-43cc43abd7ff" providerId="AD" clId="Web-{E32F2BAA-017D-F927-FE18-F5E747F36D77}" dt="2023-02-09T11:37:52.939" v="2"/>
                <pc2:cmRplyMkLst xmlns:pc2="http://schemas.microsoft.com/office/powerpoint/2019/9/main/command">
                  <pc:docMk/>
                  <pc:sldMk cId="246660490" sldId="304"/>
                  <pc2:cmMk id="{A067668E-4F6A-440C-884D-7B8B3AF98F2F}"/>
                  <pc2:cmRplyMk id="{187297AE-8D78-47AA-BA4A-4292C3EB661C}"/>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3/8/2023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Arial"/>
                <a:cs typeface="Arial"/>
              </a:rPr>
              <a:t>Practitioner delivery notes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dirty="0">
                <a:solidFill>
                  <a:schemeClr val="dk1"/>
                </a:solidFill>
                <a:latin typeface="Arial"/>
                <a:cs typeface="Arial"/>
              </a:rPr>
              <a:t>Activity</a:t>
            </a:r>
            <a:endParaRPr lang="en-GB" sz="1200" dirty="0">
              <a:solidFill>
                <a:schemeClr val="dk1"/>
              </a:solidFill>
              <a:latin typeface="Arial"/>
              <a:cs typeface="Arial"/>
            </a:endParaRPr>
          </a:p>
          <a:p>
            <a:pPr marL="457200" lvl="0" indent="-304800" algn="l" rtl="0">
              <a:spcBef>
                <a:spcPts val="0"/>
              </a:spcBef>
              <a:spcAft>
                <a:spcPts val="0"/>
              </a:spcAft>
              <a:buClr>
                <a:schemeClr val="dk1"/>
              </a:buClr>
              <a:buSzPts val="1200"/>
              <a:buChar char="●"/>
            </a:pPr>
            <a:r>
              <a:rPr lang="en-GB" sz="1200" dirty="0">
                <a:solidFill>
                  <a:schemeClr val="dk1"/>
                </a:solidFill>
                <a:latin typeface="Arial"/>
                <a:cs typeface="Arial"/>
              </a:rPr>
              <a:t>Ask learners to divide the examples into two groups and explain their classification.</a:t>
            </a:r>
          </a:p>
          <a:p>
            <a:pPr marL="457200" lvl="0" indent="-304800" algn="l" rtl="0">
              <a:spcBef>
                <a:spcPts val="0"/>
              </a:spcBef>
              <a:spcAft>
                <a:spcPts val="0"/>
              </a:spcAft>
              <a:buClr>
                <a:schemeClr val="dk1"/>
              </a:buClr>
              <a:buSzPts val="1200"/>
              <a:buChar char="●"/>
            </a:pPr>
            <a:r>
              <a:rPr lang="en-GB" sz="1200" dirty="0">
                <a:solidFill>
                  <a:schemeClr val="dk1"/>
                </a:solidFill>
                <a:latin typeface="Arial"/>
                <a:cs typeface="Arial"/>
              </a:rPr>
              <a:t>Note that some learners may describe some lithium cells using their codes, </a:t>
            </a:r>
            <a:r>
              <a:rPr lang="en-GB" sz="1200" dirty="0" err="1">
                <a:solidFill>
                  <a:schemeClr val="dk1"/>
                </a:solidFill>
                <a:latin typeface="Arial"/>
                <a:cs typeface="Arial"/>
              </a:rPr>
              <a:t>eg</a:t>
            </a:r>
            <a:r>
              <a:rPr lang="en-GB" sz="1200" dirty="0">
                <a:solidFill>
                  <a:schemeClr val="dk1"/>
                </a:solidFill>
                <a:latin typeface="Arial"/>
                <a:cs typeface="Arial"/>
              </a:rPr>
              <a:t> 14500, 18650, 26650 - these describe the dimensions of the cell and learners should note that the voltages of these cells are all the same (3.7 V nominal</a:t>
            </a:r>
            <a:r>
              <a:rPr lang="en-GB" dirty="0">
                <a:solidFill>
                  <a:schemeClr val="dk1"/>
                </a:solidFill>
                <a:latin typeface="Arial"/>
                <a:cs typeface="Arial"/>
              </a:rPr>
              <a:t>).</a:t>
            </a:r>
            <a:endParaRPr lang="en-GB" sz="1200" dirty="0">
              <a:solidFill>
                <a:schemeClr val="dk1"/>
              </a:solidFill>
              <a:latin typeface="Arial" panose="020B0604020202020204" pitchFamily="34" charset="0"/>
              <a:cs typeface="Arial" panose="020B0604020202020204" pitchFamily="34" charset="0"/>
            </a:endParaRPr>
          </a:p>
          <a:p>
            <a:pPr marL="152400">
              <a:buClr>
                <a:srgbClr val="000000"/>
              </a:buClr>
              <a:buSzPts val="1200"/>
            </a:pPr>
            <a:endParaRPr lang="en-GB" dirty="0">
              <a:solidFill>
                <a:schemeClr val="dk1"/>
              </a:solidFill>
              <a:latin typeface="Arial"/>
              <a:cs typeface="Arial"/>
            </a:endParaRPr>
          </a:p>
          <a:p>
            <a:pPr marL="0" lvl="0" indent="0" algn="l" rtl="0">
              <a:spcBef>
                <a:spcPts val="0"/>
              </a:spcBef>
              <a:spcAft>
                <a:spcPts val="0"/>
              </a:spcAft>
              <a:buNone/>
            </a:pPr>
            <a:r>
              <a:rPr lang="en-GB" sz="1200" b="1" dirty="0">
                <a:solidFill>
                  <a:schemeClr val="dk1"/>
                </a:solidFill>
                <a:latin typeface="Arial"/>
                <a:cs typeface="Arial"/>
              </a:rPr>
              <a:t>Example answers</a:t>
            </a:r>
          </a:p>
          <a:p>
            <a:pPr marL="457200" lvl="0" indent="-304800" algn="l" rtl="0">
              <a:spcBef>
                <a:spcPts val="0"/>
              </a:spcBef>
              <a:spcAft>
                <a:spcPts val="0"/>
              </a:spcAft>
              <a:buClr>
                <a:schemeClr val="dk1"/>
              </a:buClr>
              <a:buSzPts val="1200"/>
              <a:buChar char="●"/>
            </a:pPr>
            <a:r>
              <a:rPr lang="en-GB" sz="1200" dirty="0">
                <a:solidFill>
                  <a:schemeClr val="dk1"/>
                </a:solidFill>
                <a:latin typeface="Arial"/>
                <a:cs typeface="Arial"/>
              </a:rPr>
              <a:t>Please see the next slide.</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cs typeface="Arial"/>
              </a:rPr>
              <a:t>Assessment</a:t>
            </a:r>
          </a:p>
          <a:p>
            <a:pPr marL="0" lvl="0" indent="0" algn="l" rtl="0">
              <a:spcBef>
                <a:spcPts val="0"/>
              </a:spcBef>
              <a:spcAft>
                <a:spcPts val="0"/>
              </a:spcAft>
              <a:buNone/>
            </a:pPr>
            <a:r>
              <a:rPr lang="en-GB" sz="1200" dirty="0">
                <a:solidFill>
                  <a:schemeClr val="dk1"/>
                </a:solidFill>
                <a:latin typeface="Arial"/>
                <a:cs typeface="Arial"/>
              </a:rPr>
              <a:t>Discussion and verbal answers.</a:t>
            </a:r>
          </a:p>
          <a:p>
            <a:pPr marL="0" lvl="0" indent="0" algn="l" rtl="0">
              <a:spcBef>
                <a:spcPts val="0"/>
              </a:spcBef>
              <a:spcAft>
                <a:spcPts val="0"/>
              </a:spcAft>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dirty="0">
                <a:solidFill>
                  <a:schemeClr val="dk1"/>
                </a:solidFill>
                <a:latin typeface="Arial"/>
                <a:cs typeface="Arial"/>
              </a:rPr>
              <a:t>Film</a:t>
            </a:r>
          </a:p>
          <a:p>
            <a:pPr marL="0" lvl="0" indent="0" algn="l" rtl="0">
              <a:spcBef>
                <a:spcPts val="0"/>
              </a:spcBef>
              <a:spcAft>
                <a:spcPts val="0"/>
              </a:spcAft>
              <a:buNone/>
            </a:pPr>
            <a:r>
              <a:rPr lang="en-GB" sz="1200" dirty="0">
                <a:solidFill>
                  <a:schemeClr val="dk1"/>
                </a:solidFill>
                <a:latin typeface="Arial"/>
                <a:cs typeface="Arial"/>
              </a:rPr>
              <a:t>Learners can watch the </a:t>
            </a:r>
            <a:r>
              <a:rPr lang="en-GB" sz="1200" b="1" dirty="0">
                <a:solidFill>
                  <a:schemeClr val="dk1"/>
                </a:solidFill>
                <a:latin typeface="Arial"/>
                <a:cs typeface="Arial"/>
              </a:rPr>
              <a:t>Battery technologies film</a:t>
            </a:r>
            <a:r>
              <a:rPr lang="en-GB" sz="1200" dirty="0">
                <a:solidFill>
                  <a:schemeClr val="dk1"/>
                </a:solidFill>
                <a:latin typeface="Arial"/>
                <a:cs typeface="Arial"/>
              </a:rPr>
              <a:t> after this slide.</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Arial"/>
                <a:cs typeface="Arial"/>
              </a:rPr>
              <a:t>Extension</a:t>
            </a:r>
          </a:p>
          <a:p>
            <a:pPr marL="0" lvl="0" indent="0" algn="l" rtl="0">
              <a:spcBef>
                <a:spcPts val="0"/>
              </a:spcBef>
              <a:spcAft>
                <a:spcPts val="0"/>
              </a:spcAft>
              <a:buClr>
                <a:schemeClr val="dk1"/>
              </a:buClr>
              <a:buSzPts val="1100"/>
              <a:buFont typeface="Arial"/>
              <a:buNone/>
            </a:pPr>
            <a:r>
              <a:rPr lang="en-GB" sz="1200" dirty="0">
                <a:solidFill>
                  <a:schemeClr val="dk1"/>
                </a:solidFill>
                <a:latin typeface="Arial"/>
                <a:cs typeface="Arial"/>
              </a:rPr>
              <a:t>Learners can research general safety guidance for using lithium batteries in consumer and small electronic devices, including drones.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2549118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a:solidFill>
                  <a:srgbClr val="000000"/>
                </a:solidFill>
                <a:effectLst/>
                <a:latin typeface="Arial" panose="020B0604020202020204" pitchFamily="34" charset="0"/>
                <a:cs typeface="Arial" panose="020B0604020202020204" pitchFamily="34" charset="0"/>
              </a:rPr>
              <a:t>Practitioner delivery notes</a:t>
            </a:r>
            <a:endParaRPr lang="en-GB" sz="1200" b="0">
              <a:effectLst/>
              <a:latin typeface="Arial" panose="020B0604020202020204" pitchFamily="34" charset="0"/>
              <a:cs typeface="Arial" panose="020B0604020202020204" pitchFamily="34" charset="0"/>
            </a:endParaRPr>
          </a:p>
          <a:p>
            <a:pPr rtl="0">
              <a:spcBef>
                <a:spcPts val="0"/>
              </a:spcBef>
              <a:spcAft>
                <a:spcPts val="0"/>
              </a:spcAft>
            </a:pPr>
            <a:br>
              <a:rPr lang="en-GB" sz="1200" b="0">
                <a:effectLst/>
                <a:latin typeface="Arial" panose="020B0604020202020204" pitchFamily="34" charset="0"/>
                <a:cs typeface="Arial" panose="020B0604020202020204" pitchFamily="34" charset="0"/>
              </a:rPr>
            </a:br>
            <a:r>
              <a:rPr lang="en-GB" sz="1200" b="1" i="0" u="none" strike="noStrike">
                <a:solidFill>
                  <a:srgbClr val="000000"/>
                </a:solidFill>
                <a:effectLst/>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b="0" i="0" u="none" strike="noStrike">
                <a:solidFill>
                  <a:srgbClr val="000000"/>
                </a:solidFill>
                <a:effectLst/>
                <a:latin typeface="Arial" panose="020B0604020202020204" pitchFamily="34" charset="0"/>
                <a:cs typeface="Arial" panose="020B0604020202020204" pitchFamily="34" charset="0"/>
              </a:rPr>
              <a:t>Remind learners that they were able to classify cells as single-use or rechargeable. Classify these as primary or secondary cells.</a:t>
            </a:r>
          </a:p>
          <a:p>
            <a:pPr marL="457200" lvl="0" indent="-304800" algn="l" rtl="0">
              <a:spcBef>
                <a:spcPts val="0"/>
              </a:spcBef>
              <a:spcAft>
                <a:spcPts val="0"/>
              </a:spcAft>
              <a:buClr>
                <a:schemeClr val="dk1"/>
              </a:buClr>
              <a:buSzPts val="1200"/>
              <a:buChar char="●"/>
            </a:pPr>
            <a:r>
              <a:rPr lang="en-GB" sz="1200" b="0" i="0" u="none" strike="noStrike">
                <a:solidFill>
                  <a:srgbClr val="000000"/>
                </a:solidFill>
                <a:effectLst/>
                <a:latin typeface="Arial" panose="020B0604020202020204" pitchFamily="34" charset="0"/>
                <a:cs typeface="Arial" panose="020B0604020202020204" pitchFamily="34" charset="0"/>
              </a:rPr>
              <a:t>Answer the questions as a group, asking learners to think in terms of the chemistry and energy transformations taking place.</a:t>
            </a:r>
          </a:p>
          <a:p>
            <a:pPr rtl="0">
              <a:spcBef>
                <a:spcPts val="0"/>
              </a:spcBef>
              <a:spcAft>
                <a:spcPts val="0"/>
              </a:spcAft>
            </a:pPr>
            <a:br>
              <a:rPr lang="en-GB" sz="1200" b="0">
                <a:effectLst/>
                <a:latin typeface="Arial" panose="020B0604020202020204" pitchFamily="34" charset="0"/>
                <a:cs typeface="Arial" panose="020B0604020202020204" pitchFamily="34" charset="0"/>
              </a:rPr>
            </a:br>
            <a:r>
              <a:rPr lang="en-GB" sz="1200" b="1" i="0" u="none" strike="noStrike">
                <a:solidFill>
                  <a:srgbClr val="000000"/>
                </a:solidFill>
                <a:effectLst/>
                <a:latin typeface="Arial" panose="020B0604020202020204" pitchFamily="34" charset="0"/>
                <a:cs typeface="Arial" panose="020B0604020202020204" pitchFamily="34" charset="0"/>
              </a:rPr>
              <a:t>Example answers</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The </a:t>
            </a:r>
            <a:r>
              <a:rPr lang="en-GB" sz="1200" b="0" i="0" u="none" strike="noStrike">
                <a:solidFill>
                  <a:srgbClr val="000000"/>
                </a:solidFill>
                <a:effectLst/>
                <a:latin typeface="Arial" panose="020B0604020202020204" pitchFamily="34" charset="0"/>
                <a:cs typeface="Arial" panose="020B0604020202020204" pitchFamily="34" charset="0"/>
              </a:rPr>
              <a:t>chemistry inside secondary cells is a two-way or reversible reaction - it can happen in reverse when energy is added. (Learners may have studied reversible reactions as part of GCSE chemistry).</a:t>
            </a:r>
          </a:p>
          <a:p>
            <a:pPr marL="457200" lvl="0" indent="-304800" algn="l" rtl="0">
              <a:spcBef>
                <a:spcPts val="0"/>
              </a:spcBef>
              <a:spcAft>
                <a:spcPts val="0"/>
              </a:spcAft>
              <a:buClr>
                <a:schemeClr val="dk1"/>
              </a:buClr>
              <a:buSzPts val="1200"/>
              <a:buChar char="●"/>
            </a:pPr>
            <a:r>
              <a:rPr lang="en-GB" sz="1200" b="0" i="0" u="none" strike="noStrike">
                <a:solidFill>
                  <a:srgbClr val="000000"/>
                </a:solidFill>
                <a:effectLst/>
                <a:latin typeface="Arial" panose="020B0604020202020204" pitchFamily="34" charset="0"/>
                <a:cs typeface="Arial" panose="020B0604020202020204" pitchFamily="34" charset="0"/>
              </a:rPr>
              <a:t>Hence to recharge a cell means to add energy and make the reaction go in the reverse direction.</a:t>
            </a:r>
          </a:p>
          <a:p>
            <a:pPr marL="457200" lvl="0" indent="-304800" algn="l" rtl="0">
              <a:spcBef>
                <a:spcPts val="0"/>
              </a:spcBef>
              <a:spcAft>
                <a:spcPts val="0"/>
              </a:spcAft>
              <a:buClr>
                <a:schemeClr val="dk1"/>
              </a:buClr>
              <a:buSzPts val="1200"/>
              <a:buChar char="●"/>
            </a:pPr>
            <a:r>
              <a:rPr lang="en-GB" sz="1200" b="0" i="0" u="none" strike="noStrike">
                <a:solidFill>
                  <a:srgbClr val="000000"/>
                </a:solidFill>
                <a:effectLst/>
                <a:latin typeface="Arial" panose="020B0604020202020204" pitchFamily="34" charset="0"/>
                <a:cs typeface="Arial" panose="020B0604020202020204" pitchFamily="34" charset="0"/>
              </a:rPr>
              <a:t>This process uses electrical energy, which is converted back into stored chemical energy.</a:t>
            </a:r>
          </a:p>
          <a:p>
            <a:pPr rtl="0">
              <a:spcBef>
                <a:spcPts val="0"/>
              </a:spcBef>
              <a:spcAft>
                <a:spcPts val="0"/>
              </a:spcAft>
            </a:pPr>
            <a:br>
              <a:rPr lang="en-GB" sz="1200" b="0">
                <a:effectLst/>
                <a:latin typeface="Arial" panose="020B0604020202020204" pitchFamily="34" charset="0"/>
                <a:cs typeface="Arial" panose="020B0604020202020204" pitchFamily="34" charset="0"/>
              </a:rPr>
            </a:br>
            <a:r>
              <a:rPr lang="en-GB" sz="1200" b="1" i="0" u="none" strike="noStrike">
                <a:solidFill>
                  <a:srgbClr val="000000"/>
                </a:solidFill>
                <a:effectLst/>
                <a:latin typeface="Arial" panose="020B0604020202020204" pitchFamily="34" charset="0"/>
                <a:cs typeface="Arial" panose="020B0604020202020204" pitchFamily="34" charset="0"/>
              </a:rPr>
              <a:t>Assessment</a:t>
            </a:r>
            <a:endParaRPr lang="en-GB" sz="1200" b="0">
              <a:effectLst/>
              <a:latin typeface="Arial" panose="020B0604020202020204" pitchFamily="34" charset="0"/>
              <a:cs typeface="Arial" panose="020B0604020202020204" pitchFamily="34" charset="0"/>
            </a:endParaRPr>
          </a:p>
          <a:p>
            <a:pPr rtl="0">
              <a:spcBef>
                <a:spcPts val="0"/>
              </a:spcBef>
              <a:spcAft>
                <a:spcPts val="0"/>
              </a:spcAft>
            </a:pPr>
            <a:r>
              <a:rPr lang="en-GB" sz="1200" b="0" i="0" u="none" strike="noStrike">
                <a:solidFill>
                  <a:srgbClr val="000000"/>
                </a:solidFill>
                <a:effectLst/>
                <a:latin typeface="Arial" panose="020B0604020202020204" pitchFamily="34" charset="0"/>
                <a:cs typeface="Arial" panose="020B0604020202020204" pitchFamily="34" charset="0"/>
              </a:rPr>
              <a:t>Discussion and verbal answers.</a:t>
            </a:r>
            <a:endParaRPr lang="en-GB" sz="1200" b="0">
              <a:effectLst/>
              <a:latin typeface="Arial" panose="020B0604020202020204" pitchFamily="34" charset="0"/>
              <a:cs typeface="Arial" panose="020B0604020202020204" pitchFamily="34" charset="0"/>
            </a:endParaRPr>
          </a:p>
          <a:p>
            <a:br>
              <a:rPr lang="en-GB" sz="1200" b="0">
                <a:effectLst/>
                <a:latin typeface="Arial" panose="020B0604020202020204" pitchFamily="34" charset="0"/>
                <a:cs typeface="Arial" panose="020B0604020202020204" pitchFamily="34" charset="0"/>
              </a:rPr>
            </a:br>
            <a:endParaRPr lang="en-GB" sz="1200">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286864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Explain that an engineer was curious why lithium and alkaline cells would power a handheld measurement device differently and wants to know which type of cell is best to use. The chart shows the result of connecting each cell across a test load and measuring the voltage across the terminals over time. Both cells were fully discharged in 80 minutes.</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Learners plot a chart to compare the two discharge rates</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Learners write down answers to the questions on the slide.</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 sheet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Learners use the slide data to complete the chart and answers on</a:t>
            </a:r>
            <a:r>
              <a:rPr lang="en-GB" sz="1200" b="1">
                <a:solidFill>
                  <a:schemeClr val="dk1"/>
                </a:solidFill>
                <a:latin typeface="Arial" panose="020B0604020202020204" pitchFamily="34" charset="0"/>
                <a:cs typeface="Arial" panose="020B0604020202020204" pitchFamily="34" charset="0"/>
              </a:rPr>
              <a:t> Battery technologies - Activity sheet 4.</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Please see the following slide.</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Written work and chart.</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Learners could complete a practical activity to generate their own data instead of using the data on the slide, using a voltmeter or data logger.</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12</a:t>
            </a:fld>
            <a:endParaRPr lang="en-US"/>
          </a:p>
        </p:txBody>
      </p:sp>
    </p:spTree>
    <p:extLst>
      <p:ext uri="{BB962C8B-B14F-4D97-AF65-F5344CB8AC3E}">
        <p14:creationId xmlns:p14="http://schemas.microsoft.com/office/powerpoint/2010/main" val="358147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Explain that the chart shows how lithium cells retain their maximum terminal voltage for the majority of their discharge time. This falls sharply towards the end of the discharge period. The terminal voltage of an alkaline cell drops gradually over the discharge time. Remind learners that the maximum voltage for lithium may be different to that for alkaline as noted on the previous slide.</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Review the answers on the slide before asking learners to consider the two questions under the chart.</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(Note that in fact the drop in voltage for a primary cell is due to the build-up of internal resistance within the cell, which takes place over a single use cycle. The internal resistance of a lithium-ion cell does not noticeably change over a single charge-discharge cycle but instead builds up slowly over time and is an indication of the overall health and age of the cell. The next resource helps learners to measure and calculate internal resistance and consider its effect when driving high and low resistance loads.)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Example answers</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The range of the vehicle depends on the storage capacity of the battery packs - effectively how many cells the battery pack contains.</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Battery packs are a large and heavy component that need to be integrated into the vehicle design. A smaller battery pack that enables the same range allows for greater internal space for the same size chassis. This criteria is the energy density of the battery pack.</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Learners can research the ‘skateboard chassis’ design of electric vehicles and what this means for vehicle manufacture, design and safety, for example at: </a:t>
            </a:r>
            <a:r>
              <a:rPr lang="en-GB" sz="1200" err="1">
                <a:solidFill>
                  <a:schemeClr val="dk1"/>
                </a:solidFill>
                <a:latin typeface="Arial" panose="020B0604020202020204" pitchFamily="34" charset="0"/>
                <a:cs typeface="Arial" panose="020B0604020202020204" pitchFamily="34" charset="0"/>
              </a:rPr>
              <a:t>www.wired.co.uk</a:t>
            </a:r>
            <a:r>
              <a:rPr lang="en-GB" sz="1200">
                <a:solidFill>
                  <a:schemeClr val="dk1"/>
                </a:solidFill>
                <a:latin typeface="Arial" panose="020B0604020202020204" pitchFamily="34" charset="0"/>
                <a:cs typeface="Arial" panose="020B0604020202020204" pitchFamily="34" charset="0"/>
              </a:rPr>
              <a:t>/article/electric-car-design-engineering</a:t>
            </a: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13</a:t>
            </a:fld>
            <a:endParaRPr lang="en-US"/>
          </a:p>
        </p:txBody>
      </p:sp>
    </p:spTree>
    <p:extLst>
      <p:ext uri="{BB962C8B-B14F-4D97-AF65-F5344CB8AC3E}">
        <p14:creationId xmlns:p14="http://schemas.microsoft.com/office/powerpoint/2010/main" val="169540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Ask learners to interpret the energy density diagram on the slide. What two types of energy density do the x and y axes represent and in qualitative terms, what is changing as you move left or right, up or down in the diagram?</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Learners use the diagram to answer the questions on the slide.</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Before moving to the next slide, ask learners to identify some drawbacks to using lithium cells to store large amounts of energy over long periods, for example when used for grid storage applications for energy supply.</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As you move right along the x axis, the energy density increases per litre of volume. As you move up, the energy density increases per kilogram.</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Lead acid cells have a relatively low energy density per litre and per kilogram. Nickel metal hydride cells have high energy density per litre, but low energy density per kilogram - they can be more compact but remain heavy. Lithium polymer cells have high energy density both per litre and per kilogram - they are much lighter and compact compared with lead-acid cells.</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Nickel metal hydride cells have replaced nickel cadmium cells because they offer greater energy density per unit volume - the same size of cell can last longer. (This assumes the costs of each are broadly similar.)</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A lead acid cell has an energy density per litre of about 75 Watt-hours, whereas for lithium polymer this is about 300, or 4 times as much. Per kilogram, this is about 25 and 175, or 7 times as much. In total, lithium polymer cells offer about 28 times more energy density based on this data.</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Discussion and verbal answers.</a:t>
            </a: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14</a:t>
            </a:fld>
            <a:endParaRPr lang="en-US"/>
          </a:p>
        </p:txBody>
      </p:sp>
    </p:spTree>
    <p:extLst>
      <p:ext uri="{BB962C8B-B14F-4D97-AF65-F5344CB8AC3E}">
        <p14:creationId xmlns:p14="http://schemas.microsoft.com/office/powerpoint/2010/main" val="311816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Introduce two case studies that explore novel battery chemistries and designs.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Review the case study and ask learners to answer the questions. </a:t>
            </a:r>
          </a:p>
          <a:p>
            <a:pPr marL="152400" lvl="0" indent="0" algn="l" rtl="0">
              <a:spcBef>
                <a:spcPts val="0"/>
              </a:spcBef>
              <a:spcAft>
                <a:spcPts val="0"/>
              </a:spcAft>
              <a:buClr>
                <a:schemeClr val="dk1"/>
              </a:buClr>
              <a:buSzPts val="1200"/>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When the solution solidifies the ions are more or less unable to move. This is what largely prevents the cell from discharging over time.</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These cells could store renewable energy produced when it is at seasonal maximums, for example most solar energy is available during the summer months. The energy could be used in winter when less solar energy is available. The cells could also be transported from where renewable energy is available (like wind or hydro power) to where it is needed.</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Learners can find out more at:</a:t>
            </a:r>
          </a:p>
          <a:p>
            <a:pPr marL="0" lvl="0" indent="0" algn="l" rtl="0">
              <a:spcBef>
                <a:spcPts val="0"/>
              </a:spcBef>
              <a:spcAft>
                <a:spcPts val="0"/>
              </a:spcAft>
              <a:buNone/>
            </a:pPr>
            <a:r>
              <a:rPr lang="en-GB" sz="1200" err="1">
                <a:solidFill>
                  <a:schemeClr val="dk1"/>
                </a:solidFill>
                <a:highlight>
                  <a:srgbClr val="FFFFFF"/>
                </a:highlight>
                <a:latin typeface="Arial" panose="020B0604020202020204" pitchFamily="34" charset="0"/>
                <a:cs typeface="Arial" panose="020B0604020202020204" pitchFamily="34" charset="0"/>
              </a:rPr>
              <a:t>www.sciencedaily.com</a:t>
            </a:r>
            <a:r>
              <a:rPr lang="en-GB" sz="1200">
                <a:solidFill>
                  <a:schemeClr val="dk1"/>
                </a:solidFill>
                <a:highlight>
                  <a:srgbClr val="FFFFFF"/>
                </a:highlight>
                <a:latin typeface="Arial" panose="020B0604020202020204" pitchFamily="34" charset="0"/>
                <a:cs typeface="Arial" panose="020B0604020202020204" pitchFamily="34" charset="0"/>
              </a:rPr>
              <a:t>/releases/2022/04/220405084551.htm#:~:text=Scientists%20have%20created%20a%20battery,it%20in%20another%2C%20like%20autumn</a:t>
            </a:r>
            <a:endParaRPr lang="en-GB" sz="1200">
              <a:solidFill>
                <a:srgbClr val="3C4043"/>
              </a:solidFill>
              <a:highlight>
                <a:srgbClr val="FFFFFF"/>
              </a:highlight>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err="1">
                <a:solidFill>
                  <a:srgbClr val="3C4043"/>
                </a:solidFill>
                <a:highlight>
                  <a:srgbClr val="FFFFFF"/>
                </a:highlight>
                <a:latin typeface="Arial" panose="020B0604020202020204" pitchFamily="34" charset="0"/>
                <a:cs typeface="Arial" panose="020B0604020202020204" pitchFamily="34" charset="0"/>
              </a:rPr>
              <a:t>www.sciencedirect.com</a:t>
            </a:r>
            <a:r>
              <a:rPr lang="en-GB" sz="1200">
                <a:solidFill>
                  <a:srgbClr val="3C4043"/>
                </a:solidFill>
                <a:highlight>
                  <a:srgbClr val="FFFFFF"/>
                </a:highlight>
                <a:latin typeface="Arial" panose="020B0604020202020204" pitchFamily="34" charset="0"/>
                <a:cs typeface="Arial" panose="020B0604020202020204" pitchFamily="34" charset="0"/>
              </a:rPr>
              <a:t>/science/article/</a:t>
            </a:r>
            <a:r>
              <a:rPr lang="en-GB" sz="1200" err="1">
                <a:solidFill>
                  <a:srgbClr val="3C4043"/>
                </a:solidFill>
                <a:highlight>
                  <a:srgbClr val="FFFFFF"/>
                </a:highlight>
                <a:latin typeface="Arial" panose="020B0604020202020204" pitchFamily="34" charset="0"/>
                <a:cs typeface="Arial" panose="020B0604020202020204" pitchFamily="34" charset="0"/>
              </a:rPr>
              <a:t>pii</a:t>
            </a:r>
            <a:r>
              <a:rPr lang="en-GB" sz="1200">
                <a:solidFill>
                  <a:srgbClr val="3C4043"/>
                </a:solidFill>
                <a:highlight>
                  <a:srgbClr val="FFFFFF"/>
                </a:highlight>
                <a:latin typeface="Arial" panose="020B0604020202020204" pitchFamily="34" charset="0"/>
                <a:cs typeface="Arial" panose="020B0604020202020204" pitchFamily="34" charset="0"/>
              </a:rPr>
              <a:t>/S2666386422000911</a:t>
            </a:r>
          </a:p>
          <a:p>
            <a:pPr marL="0" lvl="0" indent="0" algn="l" rtl="0">
              <a:spcBef>
                <a:spcPts val="0"/>
              </a:spcBef>
              <a:spcAft>
                <a:spcPts val="0"/>
              </a:spcAft>
              <a:buNone/>
            </a:pPr>
            <a:endParaRPr lang="en-GB" sz="1200">
              <a:solidFill>
                <a:srgbClr val="3C4043"/>
              </a:solidFill>
              <a:highlight>
                <a:srgbClr val="FFFFFF"/>
              </a:highlight>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solidFill>
                <a:srgbClr val="3C4043"/>
              </a:solidFill>
              <a:highlight>
                <a:srgbClr val="FFFFFF"/>
              </a:highlight>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a:buClr>
                <a:schemeClr val="dk1"/>
              </a:buClr>
              <a:buSzPts val="1100"/>
            </a:pPr>
            <a:endParaRPr lang="en-GB">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15</a:t>
            </a:fld>
            <a:endParaRPr lang="en-US"/>
          </a:p>
        </p:txBody>
      </p:sp>
    </p:spTree>
    <p:extLst>
      <p:ext uri="{BB962C8B-B14F-4D97-AF65-F5344CB8AC3E}">
        <p14:creationId xmlns:p14="http://schemas.microsoft.com/office/powerpoint/2010/main" val="384416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Review the case study and ask learners to answer the questions. Learners can visit the web links about flow battery technology if access is available:</a:t>
            </a:r>
          </a:p>
          <a:p>
            <a:pPr marL="914400" lvl="1" indent="-304800" algn="l" rtl="0">
              <a:spcBef>
                <a:spcPts val="0"/>
              </a:spcBef>
              <a:spcAft>
                <a:spcPts val="0"/>
              </a:spcAft>
              <a:buClr>
                <a:schemeClr val="dk1"/>
              </a:buClr>
              <a:buSzPts val="1200"/>
              <a:buChar char="○"/>
            </a:pPr>
            <a:r>
              <a:rPr lang="en-GB" sz="1200" err="1">
                <a:solidFill>
                  <a:schemeClr val="dk1"/>
                </a:solidFill>
                <a:latin typeface="Arial" panose="020B0604020202020204" pitchFamily="34" charset="0"/>
                <a:cs typeface="Arial" panose="020B0604020202020204" pitchFamily="34" charset="0"/>
              </a:rPr>
              <a:t>www.technologyreview.com</a:t>
            </a:r>
            <a:r>
              <a:rPr lang="en-GB" sz="1200">
                <a:solidFill>
                  <a:schemeClr val="dk1"/>
                </a:solidFill>
                <a:latin typeface="Arial" panose="020B0604020202020204" pitchFamily="34" charset="0"/>
                <a:cs typeface="Arial" panose="020B0604020202020204" pitchFamily="34" charset="0"/>
              </a:rPr>
              <a:t>/2022/02/23/1046365/grid-storage-iron-batteries-technology/</a:t>
            </a:r>
          </a:p>
          <a:p>
            <a:pPr marL="914400" lvl="1" indent="-304800" algn="l" rtl="0">
              <a:spcBef>
                <a:spcPts val="0"/>
              </a:spcBef>
              <a:spcAft>
                <a:spcPts val="0"/>
              </a:spcAft>
              <a:buClr>
                <a:schemeClr val="dk1"/>
              </a:buClr>
              <a:buSzPts val="1200"/>
              <a:buChar char="○"/>
            </a:pPr>
            <a:r>
              <a:rPr lang="en-GB" sz="1200" err="1">
                <a:solidFill>
                  <a:schemeClr val="dk1"/>
                </a:solidFill>
                <a:latin typeface="Arial" panose="020B0604020202020204" pitchFamily="34" charset="0"/>
                <a:cs typeface="Arial" panose="020B0604020202020204" pitchFamily="34" charset="0"/>
              </a:rPr>
              <a:t>en.wikipedia.org</a:t>
            </a:r>
            <a:r>
              <a:rPr lang="en-GB" sz="1200">
                <a:solidFill>
                  <a:schemeClr val="dk1"/>
                </a:solidFill>
                <a:latin typeface="Arial" panose="020B0604020202020204" pitchFamily="34" charset="0"/>
                <a:cs typeface="Arial" panose="020B0604020202020204" pitchFamily="34" charset="0"/>
              </a:rPr>
              <a:t>/wiki/</a:t>
            </a:r>
            <a:r>
              <a:rPr lang="en-GB" sz="1200" err="1">
                <a:solidFill>
                  <a:schemeClr val="dk1"/>
                </a:solidFill>
                <a:latin typeface="Arial" panose="020B0604020202020204" pitchFamily="34" charset="0"/>
                <a:cs typeface="Arial" panose="020B0604020202020204" pitchFamily="34" charset="0"/>
              </a:rPr>
              <a:t>Flow_battery</a:t>
            </a: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This could store large amounts of energy more safely in urban environments where large quantities of lithium cells might be a safety risk. Tanks of ‘charged’ electrolytes could be brought in and connected to the cells that release the energy when required.</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The concept could replace how vehicles currently use liquid fuels, although this would need differing chemicals that offer energy densities closer to that of petrol or diesel, which have exceptionally high energy densities compared with electrical cells.</a:t>
            </a:r>
          </a:p>
          <a:p>
            <a:pPr marL="0" lvl="0" indent="0" algn="l" rtl="0">
              <a:spcBef>
                <a:spcPts val="0"/>
              </a:spcBef>
              <a:spcAft>
                <a:spcPts val="0"/>
              </a:spcAft>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Learners can find out more at:</a:t>
            </a:r>
          </a:p>
          <a:p>
            <a:pPr marL="0" lvl="0" indent="0" algn="l" rtl="0">
              <a:spcBef>
                <a:spcPts val="0"/>
              </a:spcBef>
              <a:spcAft>
                <a:spcPts val="0"/>
              </a:spcAft>
              <a:buNone/>
            </a:pPr>
            <a:r>
              <a:rPr lang="en-GB" sz="1200" err="1">
                <a:solidFill>
                  <a:schemeClr val="dk1"/>
                </a:solidFill>
                <a:latin typeface="Arial" panose="020B0604020202020204" pitchFamily="34" charset="0"/>
                <a:cs typeface="Arial" panose="020B0604020202020204" pitchFamily="34" charset="0"/>
              </a:rPr>
              <a:t>www.technologyreview.com</a:t>
            </a:r>
            <a:r>
              <a:rPr lang="en-GB" sz="1200">
                <a:solidFill>
                  <a:schemeClr val="dk1"/>
                </a:solidFill>
                <a:latin typeface="Arial" panose="020B0604020202020204" pitchFamily="34" charset="0"/>
                <a:cs typeface="Arial" panose="020B0604020202020204" pitchFamily="34" charset="0"/>
              </a:rPr>
              <a:t>/2022/02/23/1046365/grid-storage-iron-batteries-technology/</a:t>
            </a:r>
          </a:p>
          <a:p>
            <a:pPr marL="0" lvl="0" indent="0" algn="l" rtl="0">
              <a:spcBef>
                <a:spcPts val="0"/>
              </a:spcBef>
              <a:spcAft>
                <a:spcPts val="0"/>
              </a:spcAft>
              <a:buNone/>
            </a:pPr>
            <a:r>
              <a:rPr lang="en-GB" sz="1200" err="1">
                <a:solidFill>
                  <a:schemeClr val="dk1"/>
                </a:solidFill>
                <a:latin typeface="Arial" panose="020B0604020202020204" pitchFamily="34" charset="0"/>
                <a:cs typeface="Arial" panose="020B0604020202020204" pitchFamily="34" charset="0"/>
              </a:rPr>
              <a:t>en.wikipedia.org</a:t>
            </a:r>
            <a:r>
              <a:rPr lang="en-GB" sz="1200">
                <a:solidFill>
                  <a:schemeClr val="dk1"/>
                </a:solidFill>
                <a:latin typeface="Arial" panose="020B0604020202020204" pitchFamily="34" charset="0"/>
                <a:cs typeface="Arial" panose="020B0604020202020204" pitchFamily="34" charset="0"/>
              </a:rPr>
              <a:t>/wiki/</a:t>
            </a:r>
            <a:r>
              <a:rPr lang="en-GB" sz="1200" err="1">
                <a:solidFill>
                  <a:schemeClr val="dk1"/>
                </a:solidFill>
                <a:latin typeface="Arial" panose="020B0604020202020204" pitchFamily="34" charset="0"/>
                <a:cs typeface="Arial" panose="020B0604020202020204" pitchFamily="34" charset="0"/>
              </a:rPr>
              <a:t>Flow_battery</a:t>
            </a: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a:buClr>
                <a:schemeClr val="dk1"/>
              </a:buClr>
              <a:buSzPts val="1100"/>
            </a:pPr>
            <a:endParaRPr lang="en-GB">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16</a:t>
            </a:fld>
            <a:endParaRPr lang="en-US"/>
          </a:p>
        </p:txBody>
      </p:sp>
    </p:spTree>
    <p:extLst>
      <p:ext uri="{BB962C8B-B14F-4D97-AF65-F5344CB8AC3E}">
        <p14:creationId xmlns:p14="http://schemas.microsoft.com/office/powerpoint/2010/main" val="3426633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sz="120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This final activity supports an open-ended discussion of career opportunities related to battery technologies, and how developments in this area might affect all engineers. You may wish to link this to learners’ planned industry placements, work experience or employer visits.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Discuss how each engineer might come across or use novel battery technologies and how these might change workplaces and everyday lives.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17</a:t>
            </a:fld>
            <a:endParaRPr lang="en-US"/>
          </a:p>
        </p:txBody>
      </p:sp>
    </p:spTree>
    <p:extLst>
      <p:ext uri="{BB962C8B-B14F-4D97-AF65-F5344CB8AC3E}">
        <p14:creationId xmlns:p14="http://schemas.microsoft.com/office/powerpoint/2010/main" val="1374364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18</a:t>
            </a:fld>
            <a:endParaRPr lang="en-US"/>
          </a:p>
        </p:txBody>
      </p:sp>
    </p:spTree>
    <p:extLst>
      <p:ext uri="{BB962C8B-B14F-4D97-AF65-F5344CB8AC3E}">
        <p14:creationId xmlns:p14="http://schemas.microsoft.com/office/powerpoint/2010/main" val="367778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173796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74394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18464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30144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This resource explores the basic principle of cell chemistry before introducing secondary cells that can be recharged. Learners plot a chart to investigate the relative discharge characteristics of primary and secondary cells and then analyse how the energy densities of secondary cell types varies, before considering two case studies of novel cell technologies that may enhance how batteries can provide safer and more efficient long-term energy storage for renewables.</a:t>
            </a:r>
          </a:p>
          <a:p>
            <a:pPr marL="0" lvl="0" indent="0" algn="l" rtl="0">
              <a:spcBef>
                <a:spcPts val="0"/>
              </a:spcBef>
              <a:spcAft>
                <a:spcPts val="0"/>
              </a:spcAft>
              <a:buNone/>
            </a:pPr>
            <a:endParaRPr lang="en-GB" sz="1200">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Note that the difference between a cell and a battery is not formally introduced until the next resource, but you may wish to do so in qualitative terms when talking about one of several cells in a lead-acid car battery.</a:t>
            </a:r>
            <a:endParaRPr lang="en-GB" sz="120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b="1">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Starter activity</a:t>
            </a:r>
          </a:p>
          <a:p>
            <a:pPr marL="457200" marR="0" lvl="0" indent="-304800" algn="l" defTabSz="914400" rtl="0" eaLnBrk="1" fontAlgn="auto" latinLnBrk="0" hangingPunct="1">
              <a:lnSpc>
                <a:spcPct val="100000"/>
              </a:lnSpc>
              <a:spcBef>
                <a:spcPts val="0"/>
              </a:spcBef>
              <a:spcAft>
                <a:spcPts val="0"/>
              </a:spcAft>
              <a:buClrTx/>
              <a:buSzPts val="1200"/>
              <a:buFontTx/>
              <a:buChar char="●"/>
              <a:tabLst/>
              <a:defRPr/>
            </a:pPr>
            <a:r>
              <a:rPr lang="en-GB" sz="1200">
                <a:latin typeface="Arial" panose="020B0604020202020204" pitchFamily="34" charset="0"/>
                <a:cs typeface="Arial" panose="020B0604020202020204" pitchFamily="34" charset="0"/>
              </a:rPr>
              <a:t>Explain that this is a simplified diagram of the structure of a cell. (</a:t>
            </a:r>
            <a:r>
              <a:rPr lang="en-GB" sz="1200">
                <a:solidFill>
                  <a:schemeClr val="dk1"/>
                </a:solidFill>
                <a:latin typeface="Arial" panose="020B0604020202020204" pitchFamily="34" charset="0"/>
                <a:cs typeface="Arial" panose="020B0604020202020204" pitchFamily="34" charset="0"/>
              </a:rPr>
              <a:t>Strictly speaking the arrangement of anode and cathode describe the flow of conventional current during the discharge of the cell.)</a:t>
            </a:r>
            <a:endParaRPr lang="en-GB" sz="1200">
              <a:latin typeface="Arial" panose="020B0604020202020204" pitchFamily="34" charset="0"/>
              <a:cs typeface="Arial" panose="020B0604020202020204" pitchFamily="34" charset="0"/>
            </a:endParaRPr>
          </a:p>
          <a:p>
            <a:pPr marL="457200" lvl="0" indent="-304800" algn="l" rtl="0">
              <a:spcBef>
                <a:spcPts val="0"/>
              </a:spcBef>
              <a:spcAft>
                <a:spcPts val="0"/>
              </a:spcAft>
              <a:buSzPts val="1200"/>
              <a:buChar char="●"/>
            </a:pPr>
            <a:r>
              <a:rPr lang="en-GB" sz="1200">
                <a:latin typeface="Arial" panose="020B0604020202020204" pitchFamily="34" charset="0"/>
                <a:cs typeface="Arial" panose="020B0604020202020204" pitchFamily="34" charset="0"/>
              </a:rPr>
              <a:t>Review how the use of different metals for the cathode and anode produces a voltage across the cell - if the same metal is used for both cathode and anode, no voltage will be produced (see also the extension suggestion below).</a:t>
            </a:r>
          </a:p>
          <a:p>
            <a:pPr marL="0" lvl="0" indent="0" algn="l" rtl="0">
              <a:spcBef>
                <a:spcPts val="0"/>
              </a:spcBef>
              <a:spcAft>
                <a:spcPts val="0"/>
              </a:spcAft>
              <a:buNone/>
            </a:pPr>
            <a:endParaRPr lang="en-GB" sz="1200" b="1">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Activity sheet</a:t>
            </a: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Learners complete </a:t>
            </a:r>
            <a:r>
              <a:rPr lang="en-GB" sz="1200" b="1">
                <a:latin typeface="Arial" panose="020B0604020202020204" pitchFamily="34" charset="0"/>
                <a:cs typeface="Arial" panose="020B0604020202020204" pitchFamily="34" charset="0"/>
              </a:rPr>
              <a:t>Battery technologies - Activity sheet 3.</a:t>
            </a:r>
          </a:p>
          <a:p>
            <a:pPr marL="0" lvl="0" indent="0" algn="l" rtl="0">
              <a:spcBef>
                <a:spcPts val="0"/>
              </a:spcBef>
              <a:spcAft>
                <a:spcPts val="0"/>
              </a:spcAft>
              <a:buNone/>
            </a:pPr>
            <a:endParaRPr lang="en-GB" sz="1200" b="1">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Please see the next slide.</a:t>
            </a:r>
          </a:p>
          <a:p>
            <a:pPr marL="0" lvl="0" indent="0" algn="l" rtl="0">
              <a:spcBef>
                <a:spcPts val="0"/>
              </a:spcBef>
              <a:spcAft>
                <a:spcPts val="0"/>
              </a:spcAft>
              <a:buNone/>
            </a:pPr>
            <a:endParaRPr lang="en-GB" sz="1200" b="1">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Assessment</a:t>
            </a: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Written work.</a:t>
            </a:r>
            <a:endParaRPr lang="en-GB" sz="1200" b="1">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sz="1200" b="1">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Learners can research the reactivity series of metals in relation to the voltage produced in a simple cell.</a:t>
            </a:r>
          </a:p>
          <a:p>
            <a:pPr marL="0" lvl="0" indent="0" algn="l" rtl="0">
              <a:spcBef>
                <a:spcPts val="0"/>
              </a:spcBef>
              <a:spcAft>
                <a:spcPts val="0"/>
              </a:spcAft>
              <a:buNone/>
            </a:pPr>
            <a:endParaRPr lang="en-GB" sz="1200" b="1">
              <a:latin typeface="Arial" panose="020B0604020202020204" pitchFamily="34" charset="0"/>
              <a:cs typeface="Arial" panose="020B0604020202020204" pitchFamily="34" charset="0"/>
            </a:endParaRPr>
          </a:p>
          <a:p>
            <a:pPr>
              <a:buClr>
                <a:schemeClr val="dk1"/>
              </a:buClr>
              <a:buSzPts val="1100"/>
            </a:pPr>
            <a:endParaRPr lang="en-GB">
              <a:solidFill>
                <a:schemeClr val="dk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49517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Practitioner delivery notes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Activity</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Review the answers on the slide. </a:t>
            </a:r>
          </a:p>
          <a:p>
            <a:pPr marL="457200" lvl="0" indent="-304800" algn="l" rtl="0">
              <a:spcBef>
                <a:spcPts val="0"/>
              </a:spcBef>
              <a:spcAft>
                <a:spcPts val="0"/>
              </a:spcAft>
              <a:buClr>
                <a:schemeClr val="dk1"/>
              </a:buClr>
              <a:buSzPts val="1200"/>
              <a:buChar char="●"/>
            </a:pPr>
            <a:r>
              <a:rPr lang="en-GB" sz="1200">
                <a:solidFill>
                  <a:schemeClr val="dk1"/>
                </a:solidFill>
                <a:latin typeface="Arial" panose="020B0604020202020204" pitchFamily="34" charset="0"/>
                <a:cs typeface="Arial" panose="020B0604020202020204" pitchFamily="34" charset="0"/>
              </a:rPr>
              <a:t>Ask if learners can name any specific types of cell that they use in everyday devices.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r>
              <a:rPr lang="en-GB" sz="1200" b="1">
                <a:solidFill>
                  <a:schemeClr val="dk1"/>
                </a:solidFill>
                <a:latin typeface="Arial" panose="020B0604020202020204" pitchFamily="34" charset="0"/>
                <a:cs typeface="Arial" panose="020B0604020202020204" pitchFamily="34" charset="0"/>
              </a:rPr>
              <a:t>Example answers</a:t>
            </a:r>
          </a:p>
          <a:p>
            <a:pPr marL="0" lvl="0" indent="0" algn="l" rtl="0">
              <a:spcBef>
                <a:spcPts val="0"/>
              </a:spcBef>
              <a:spcAft>
                <a:spcPts val="0"/>
              </a:spcAft>
              <a:buNone/>
            </a:pPr>
            <a:r>
              <a:rPr lang="en-GB" sz="1200">
                <a:solidFill>
                  <a:schemeClr val="dk1"/>
                </a:solidFill>
                <a:latin typeface="Arial" panose="020B0604020202020204" pitchFamily="34" charset="0"/>
                <a:cs typeface="Arial" panose="020B0604020202020204" pitchFamily="34" charset="0"/>
              </a:rPr>
              <a:t>Please see examples on the next slide.</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solidFill>
                  <a:schemeClr val="dk1"/>
                </a:solidFill>
                <a:latin typeface="Arial" panose="020B0604020202020204" pitchFamily="34" charset="0"/>
                <a:cs typeface="Arial" panose="020B0604020202020204" pitchFamily="34" charset="0"/>
              </a:rPr>
              <a:t>Assessment</a:t>
            </a:r>
          </a:p>
          <a:p>
            <a:pPr marL="0" lvl="0" indent="0" algn="l" rtl="0">
              <a:spcBef>
                <a:spcPts val="0"/>
              </a:spcBef>
              <a:spcAft>
                <a:spcPts val="0"/>
              </a:spcAft>
              <a:buClr>
                <a:schemeClr val="dk1"/>
              </a:buClr>
              <a:buSzPts val="1100"/>
              <a:buFont typeface="Arial"/>
              <a:buNone/>
            </a:pPr>
            <a:r>
              <a:rPr lang="en-GB" sz="1200">
                <a:solidFill>
                  <a:schemeClr val="dk1"/>
                </a:solidFill>
                <a:latin typeface="Arial" panose="020B0604020202020204" pitchFamily="34" charset="0"/>
                <a:cs typeface="Arial" panose="020B0604020202020204" pitchFamily="34" charset="0"/>
              </a:rPr>
              <a:t>Discussion and verbal answers.</a:t>
            </a:r>
          </a:p>
          <a:p>
            <a:pPr marL="0" lvl="0" indent="0" algn="l" rtl="0">
              <a:spcBef>
                <a:spcPts val="0"/>
              </a:spcBef>
              <a:spcAft>
                <a:spcPts val="0"/>
              </a:spcAft>
              <a:buClr>
                <a:schemeClr val="dk1"/>
              </a:buClr>
              <a:buSzPts val="1100"/>
              <a:buFont typeface="Arial"/>
              <a:buNone/>
            </a:pPr>
            <a:endParaRPr lang="en-GB" sz="1200" b="1">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1200" b="1">
                <a:latin typeface="Arial" panose="020B0604020202020204" pitchFamily="34" charset="0"/>
                <a:cs typeface="Arial" panose="020B0604020202020204" pitchFamily="34" charset="0"/>
              </a:rPr>
              <a:t>Extension</a:t>
            </a:r>
          </a:p>
          <a:p>
            <a:pPr marL="0" lvl="0" indent="0" algn="l" rtl="0">
              <a:spcBef>
                <a:spcPts val="0"/>
              </a:spcBef>
              <a:spcAft>
                <a:spcPts val="0"/>
              </a:spcAft>
              <a:buNone/>
            </a:pPr>
            <a:r>
              <a:rPr lang="en-GB" sz="1200">
                <a:latin typeface="Arial" panose="020B0604020202020204" pitchFamily="34" charset="0"/>
                <a:cs typeface="Arial" panose="020B0604020202020204" pitchFamily="34" charset="0"/>
              </a:rPr>
              <a:t>Learners can research different commercially available cell types in a component catalogue or using an internet search.</a:t>
            </a: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2206526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a:t>Click to edit Master title style</a:t>
            </a:r>
            <a:endParaRPr lang="en-US"/>
          </a:p>
        </p:txBody>
      </p:sp>
      <p:pic>
        <p:nvPicPr>
          <p:cNvPr id="3" name="Picture 2">
            <a:extLst>
              <a:ext uri="{FF2B5EF4-FFF2-40B4-BE49-F238E27FC236}">
                <a16:creationId xmlns:a16="http://schemas.microsoft.com/office/drawing/2014/main" id="{9EA1FC77-D3A0-3C63-61CA-E7AA3EAA088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
            <a:ext cx="16257588" cy="9152043"/>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897CB-974E-069C-8094-6BFEC27D68A8}"/>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751956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B_Title and Content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BE80E-2D13-818C-D464-F6F3D11235B6}"/>
              </a:ext>
            </a:extLst>
          </p:cNvPr>
          <p:cNvPicPr>
            <a:picLocks noChangeAspect="1"/>
          </p:cNvPicPr>
          <p:nvPr userDrawn="1"/>
        </p:nvPicPr>
        <p:blipFill>
          <a:blip r:embed="rId3"/>
          <a:stretch>
            <a:fillRect/>
          </a:stretch>
        </p:blipFill>
        <p:spPr>
          <a:xfrm>
            <a:off x="794" y="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7586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3319670"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5923722"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8567531"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1092069"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Content Placeholder 6">
            <a:extLst>
              <a:ext uri="{FF2B5EF4-FFF2-40B4-BE49-F238E27FC236}">
                <a16:creationId xmlns:a16="http://schemas.microsoft.com/office/drawing/2014/main" id="{A0F706F8-5627-88C8-EC9F-07440C4700DB}"/>
              </a:ext>
            </a:extLst>
          </p:cNvPr>
          <p:cNvSpPr>
            <a:spLocks noGrp="1"/>
          </p:cNvSpPr>
          <p:nvPr>
            <p:ph sz="quarter" idx="18"/>
          </p:nvPr>
        </p:nvSpPr>
        <p:spPr>
          <a:xfrm>
            <a:off x="13735878"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2683565"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5307496"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789166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051560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FFEED61-3CFF-2FF9-126D-5BA2275F8C4D}"/>
              </a:ext>
            </a:extLst>
          </p:cNvPr>
          <p:cNvCxnSpPr/>
          <p:nvPr userDrawn="1"/>
        </p:nvCxnSpPr>
        <p:spPr>
          <a:xfrm>
            <a:off x="13139531"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675861"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3319669"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590384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8547652"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1092070"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5" name="Text Placeholder 29">
            <a:extLst>
              <a:ext uri="{FF2B5EF4-FFF2-40B4-BE49-F238E27FC236}">
                <a16:creationId xmlns:a16="http://schemas.microsoft.com/office/drawing/2014/main" id="{25C9ADA1-FB02-8C2D-2B82-98F6D54CDC61}"/>
              </a:ext>
            </a:extLst>
          </p:cNvPr>
          <p:cNvSpPr>
            <a:spLocks noGrp="1"/>
          </p:cNvSpPr>
          <p:nvPr>
            <p:ph type="body" sz="quarter" idx="24"/>
          </p:nvPr>
        </p:nvSpPr>
        <p:spPr>
          <a:xfrm>
            <a:off x="1373587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9" name="Slide Number Placeholder 5">
            <a:extLst>
              <a:ext uri="{FF2B5EF4-FFF2-40B4-BE49-F238E27FC236}">
                <a16:creationId xmlns:a16="http://schemas.microsoft.com/office/drawing/2014/main" id="{915A83B9-640B-4F6C-2EEB-AFC89476384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4055497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_5 box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201080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Content Placeholder 6">
            <a:extLst>
              <a:ext uri="{FF2B5EF4-FFF2-40B4-BE49-F238E27FC236}">
                <a16:creationId xmlns:a16="http://schemas.microsoft.com/office/drawing/2014/main" id="{12511B43-630F-8077-7AAB-FC401C6EC572}"/>
              </a:ext>
            </a:extLst>
          </p:cNvPr>
          <p:cNvSpPr>
            <a:spLocks noGrp="1"/>
          </p:cNvSpPr>
          <p:nvPr>
            <p:ph sz="quarter" idx="14"/>
          </p:nvPr>
        </p:nvSpPr>
        <p:spPr>
          <a:xfrm>
            <a:off x="4654614"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6">
            <a:extLst>
              <a:ext uri="{FF2B5EF4-FFF2-40B4-BE49-F238E27FC236}">
                <a16:creationId xmlns:a16="http://schemas.microsoft.com/office/drawing/2014/main" id="{6CDD52D3-DF0A-2B19-455D-9F9CA040CF0D}"/>
              </a:ext>
            </a:extLst>
          </p:cNvPr>
          <p:cNvSpPr>
            <a:spLocks noGrp="1"/>
          </p:cNvSpPr>
          <p:nvPr>
            <p:ph sz="quarter" idx="15"/>
          </p:nvPr>
        </p:nvSpPr>
        <p:spPr>
          <a:xfrm>
            <a:off x="7258666"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Content Placeholder 6">
            <a:extLst>
              <a:ext uri="{FF2B5EF4-FFF2-40B4-BE49-F238E27FC236}">
                <a16:creationId xmlns:a16="http://schemas.microsoft.com/office/drawing/2014/main" id="{521BDB44-9713-E65C-BD54-97A7D6872179}"/>
              </a:ext>
            </a:extLst>
          </p:cNvPr>
          <p:cNvSpPr>
            <a:spLocks noGrp="1"/>
          </p:cNvSpPr>
          <p:nvPr>
            <p:ph sz="quarter" idx="16"/>
          </p:nvPr>
        </p:nvSpPr>
        <p:spPr>
          <a:xfrm>
            <a:off x="9902475"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2" name="Content Placeholder 6">
            <a:extLst>
              <a:ext uri="{FF2B5EF4-FFF2-40B4-BE49-F238E27FC236}">
                <a16:creationId xmlns:a16="http://schemas.microsoft.com/office/drawing/2014/main" id="{B3938D4A-98C4-CEEB-9EF9-F5EACA589FEA}"/>
              </a:ext>
            </a:extLst>
          </p:cNvPr>
          <p:cNvSpPr>
            <a:spLocks noGrp="1"/>
          </p:cNvSpPr>
          <p:nvPr>
            <p:ph sz="quarter" idx="17"/>
          </p:nvPr>
        </p:nvSpPr>
        <p:spPr>
          <a:xfrm>
            <a:off x="12427013" y="3507975"/>
            <a:ext cx="1826024" cy="182602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24" name="Straight Arrow Connector 23">
            <a:extLst>
              <a:ext uri="{FF2B5EF4-FFF2-40B4-BE49-F238E27FC236}">
                <a16:creationId xmlns:a16="http://schemas.microsoft.com/office/drawing/2014/main" id="{738541E5-1089-3058-1D62-08C8FD81A18A}"/>
              </a:ext>
            </a:extLst>
          </p:cNvPr>
          <p:cNvCxnSpPr/>
          <p:nvPr userDrawn="1"/>
        </p:nvCxnSpPr>
        <p:spPr>
          <a:xfrm>
            <a:off x="4018509"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EEBE850-DD37-DC83-58E8-28BF54123E31}"/>
              </a:ext>
            </a:extLst>
          </p:cNvPr>
          <p:cNvCxnSpPr/>
          <p:nvPr userDrawn="1"/>
        </p:nvCxnSpPr>
        <p:spPr>
          <a:xfrm>
            <a:off x="6642440"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A943D6-9A04-533B-C849-F163E2E6412E}"/>
              </a:ext>
            </a:extLst>
          </p:cNvPr>
          <p:cNvCxnSpPr/>
          <p:nvPr userDrawn="1"/>
        </p:nvCxnSpPr>
        <p:spPr>
          <a:xfrm>
            <a:off x="9226613"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p:nvPr userDrawn="1"/>
        </p:nvCxnSpPr>
        <p:spPr>
          <a:xfrm>
            <a:off x="11850544" y="4420987"/>
            <a:ext cx="4935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p:nvPr>
        </p:nvSpPr>
        <p:spPr>
          <a:xfrm>
            <a:off x="2010805"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1" name="Text Placeholder 29">
            <a:extLst>
              <a:ext uri="{FF2B5EF4-FFF2-40B4-BE49-F238E27FC236}">
                <a16:creationId xmlns:a16="http://schemas.microsoft.com/office/drawing/2014/main" id="{FF739529-F9E9-FB1A-B4B7-8553443B48BF}"/>
              </a:ext>
            </a:extLst>
          </p:cNvPr>
          <p:cNvSpPr>
            <a:spLocks noGrp="1"/>
          </p:cNvSpPr>
          <p:nvPr>
            <p:ph type="body" sz="quarter" idx="20"/>
          </p:nvPr>
        </p:nvSpPr>
        <p:spPr>
          <a:xfrm>
            <a:off x="4654613"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Text Placeholder 29">
            <a:extLst>
              <a:ext uri="{FF2B5EF4-FFF2-40B4-BE49-F238E27FC236}">
                <a16:creationId xmlns:a16="http://schemas.microsoft.com/office/drawing/2014/main" id="{9AE7DAEC-25B4-B867-62BB-DEBFECFE6A3D}"/>
              </a:ext>
            </a:extLst>
          </p:cNvPr>
          <p:cNvSpPr>
            <a:spLocks noGrp="1"/>
          </p:cNvSpPr>
          <p:nvPr>
            <p:ph type="body" sz="quarter" idx="21"/>
          </p:nvPr>
        </p:nvSpPr>
        <p:spPr>
          <a:xfrm>
            <a:off x="7238788"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3" name="Text Placeholder 29">
            <a:extLst>
              <a:ext uri="{FF2B5EF4-FFF2-40B4-BE49-F238E27FC236}">
                <a16:creationId xmlns:a16="http://schemas.microsoft.com/office/drawing/2014/main" id="{3BE95C9D-26F5-887A-564B-E785997B04E0}"/>
              </a:ext>
            </a:extLst>
          </p:cNvPr>
          <p:cNvSpPr>
            <a:spLocks noGrp="1"/>
          </p:cNvSpPr>
          <p:nvPr>
            <p:ph type="body" sz="quarter" idx="22"/>
          </p:nvPr>
        </p:nvSpPr>
        <p:spPr>
          <a:xfrm>
            <a:off x="9882596"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4" name="Text Placeholder 29">
            <a:extLst>
              <a:ext uri="{FF2B5EF4-FFF2-40B4-BE49-F238E27FC236}">
                <a16:creationId xmlns:a16="http://schemas.microsoft.com/office/drawing/2014/main" id="{E2A16544-B5AD-D7D5-D5B3-CD83CA7809D6}"/>
              </a:ext>
            </a:extLst>
          </p:cNvPr>
          <p:cNvSpPr>
            <a:spLocks noGrp="1"/>
          </p:cNvSpPr>
          <p:nvPr>
            <p:ph type="body" sz="quarter" idx="23"/>
          </p:nvPr>
        </p:nvSpPr>
        <p:spPr>
          <a:xfrm>
            <a:off x="12427014" y="5605668"/>
            <a:ext cx="2007014" cy="3041650"/>
          </a:xfrm>
        </p:spPr>
        <p:txBody>
          <a:bodyPr>
            <a:normAutofit/>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Slide Number Placeholder 5">
            <a:extLst>
              <a:ext uri="{FF2B5EF4-FFF2-40B4-BE49-F238E27FC236}">
                <a16:creationId xmlns:a16="http://schemas.microsoft.com/office/drawing/2014/main" id="{A022CC44-5D5C-E576-0820-E097B464ADC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6836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995654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B_Circle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p:cNvSpPr>
          <p:nvPr>
            <p:ph sz="quarter" idx="13"/>
          </p:nvPr>
        </p:nvSpPr>
        <p:spPr>
          <a:xfrm>
            <a:off x="6105996"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1739692"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9499443"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1680058" y="2620098"/>
            <a:ext cx="2454620" cy="728127"/>
          </a:xfrm>
        </p:spPr>
        <p:txBody>
          <a:bodyPr>
            <a:normAutofit/>
          </a:bodyPr>
          <a:lstStyle>
            <a:lvl3pPr>
              <a:defRPr sz="2000"/>
            </a:lvl3pPr>
          </a:lstStyle>
          <a:p>
            <a:pPr lvl="2"/>
            <a:r>
              <a:rPr lang="en-GB"/>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p:cNvSpPr>
          <p:nvPr>
            <p:ph sz="quarter" idx="25"/>
          </p:nvPr>
        </p:nvSpPr>
        <p:spPr>
          <a:xfrm>
            <a:off x="8928709" y="2572088"/>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5052448"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2" name="Content Placeholder 6">
            <a:extLst>
              <a:ext uri="{FF2B5EF4-FFF2-40B4-BE49-F238E27FC236}">
                <a16:creationId xmlns:a16="http://schemas.microsoft.com/office/drawing/2014/main" id="{61582187-C950-23D1-0839-5517C2AFD175}"/>
              </a:ext>
            </a:extLst>
          </p:cNvPr>
          <p:cNvSpPr>
            <a:spLocks noGrp="1"/>
          </p:cNvSpPr>
          <p:nvPr>
            <p:ph sz="quarter" idx="27"/>
          </p:nvPr>
        </p:nvSpPr>
        <p:spPr>
          <a:xfrm>
            <a:off x="9982257" y="463942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6086118"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4" name="Content Placeholder 6">
            <a:extLst>
              <a:ext uri="{FF2B5EF4-FFF2-40B4-BE49-F238E27FC236}">
                <a16:creationId xmlns:a16="http://schemas.microsoft.com/office/drawing/2014/main" id="{3A521E46-A923-2D99-35D6-7D85DC2D3920}"/>
              </a:ext>
            </a:extLst>
          </p:cNvPr>
          <p:cNvSpPr>
            <a:spLocks noGrp="1"/>
          </p:cNvSpPr>
          <p:nvPr>
            <p:ph sz="quarter" idx="29"/>
          </p:nvPr>
        </p:nvSpPr>
        <p:spPr>
          <a:xfrm>
            <a:off x="8908831" y="686579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1680058" y="5085002"/>
            <a:ext cx="2454620" cy="728127"/>
          </a:xfrm>
        </p:spPr>
        <p:txBody>
          <a:bodyPr>
            <a:normAutofit/>
          </a:bodyPr>
          <a:lstStyle>
            <a:lvl3pPr>
              <a:defRPr sz="2000"/>
            </a:lvl3pPr>
          </a:lstStyle>
          <a:p>
            <a:pPr lvl="2"/>
            <a:r>
              <a:rPr lang="en-GB"/>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1680058" y="6913802"/>
            <a:ext cx="2454620" cy="728127"/>
          </a:xfrm>
        </p:spPr>
        <p:txBody>
          <a:bodyPr>
            <a:normAutofit/>
          </a:bodyPr>
          <a:lstStyle>
            <a:lvl3pPr>
              <a:defRPr sz="2000"/>
            </a:lvl3pPr>
          </a:lstStyle>
          <a:p>
            <a:pPr lvl="2"/>
            <a:r>
              <a:rPr lang="en-GB"/>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11529391" y="2361680"/>
            <a:ext cx="3021496" cy="1020046"/>
          </a:xfrm>
        </p:spPr>
        <p:txBody>
          <a:bodyPr>
            <a:normAutofit/>
          </a:bodyPr>
          <a:lstStyle>
            <a:lvl3pPr algn="r">
              <a:defRPr sz="2000"/>
            </a:lvl3pPr>
          </a:lstStyle>
          <a:p>
            <a:pPr lvl="2"/>
            <a:r>
              <a:rPr lang="en-GB"/>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12096267" y="4482399"/>
            <a:ext cx="2454620" cy="1020040"/>
          </a:xfrm>
        </p:spPr>
        <p:txBody>
          <a:bodyPr>
            <a:normAutofit/>
          </a:bodyPr>
          <a:lstStyle>
            <a:lvl3pPr algn="r">
              <a:defRPr sz="2000"/>
            </a:lvl3pPr>
          </a:lstStyle>
          <a:p>
            <a:pPr lvl="2"/>
            <a:r>
              <a:rPr lang="en-GB"/>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11731544" y="6311199"/>
            <a:ext cx="2819343" cy="1248962"/>
          </a:xfrm>
        </p:spPr>
        <p:txBody>
          <a:bodyPr>
            <a:normAutofit/>
          </a:bodyPr>
          <a:lstStyle>
            <a:lvl3pPr algn="r">
              <a:defRPr sz="2000"/>
            </a:lvl3pPr>
          </a:lstStyle>
          <a:p>
            <a:pPr lvl="2"/>
            <a:r>
              <a:rPr lang="en-GB"/>
              <a:t>Third level</a:t>
            </a:r>
          </a:p>
        </p:txBody>
      </p:sp>
      <p:cxnSp>
        <p:nvCxnSpPr>
          <p:cNvPr id="50" name="Straight Arrow Connector 49">
            <a:extLst>
              <a:ext uri="{FF2B5EF4-FFF2-40B4-BE49-F238E27FC236}">
                <a16:creationId xmlns:a16="http://schemas.microsoft.com/office/drawing/2014/main" id="{C65C651C-85F0-E621-1DEE-119021FE6D01}"/>
              </a:ext>
            </a:extLst>
          </p:cNvPr>
          <p:cNvCxnSpPr>
            <a:cxnSpLocks/>
          </p:cNvCxnSpPr>
          <p:nvPr userDrawn="1"/>
        </p:nvCxnSpPr>
        <p:spPr>
          <a:xfrm>
            <a:off x="1739692"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DBD076-6652-572E-B8E3-52D5D1F3D384}"/>
              </a:ext>
            </a:extLst>
          </p:cNvPr>
          <p:cNvCxnSpPr>
            <a:cxnSpLocks/>
          </p:cNvCxnSpPr>
          <p:nvPr userDrawn="1"/>
        </p:nvCxnSpPr>
        <p:spPr>
          <a:xfrm>
            <a:off x="1739692"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6100FE7-6207-1265-4812-9760BFF1F4B8}"/>
              </a:ext>
            </a:extLst>
          </p:cNvPr>
          <p:cNvCxnSpPr>
            <a:cxnSpLocks/>
          </p:cNvCxnSpPr>
          <p:nvPr userDrawn="1"/>
        </p:nvCxnSpPr>
        <p:spPr>
          <a:xfrm flipH="1">
            <a:off x="10625275" y="3367442"/>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229332-1479-1945-721A-33E6DF8DCA13}"/>
              </a:ext>
            </a:extLst>
          </p:cNvPr>
          <p:cNvCxnSpPr>
            <a:cxnSpLocks/>
          </p:cNvCxnSpPr>
          <p:nvPr userDrawn="1"/>
        </p:nvCxnSpPr>
        <p:spPr>
          <a:xfrm flipH="1">
            <a:off x="10625275" y="7621390"/>
            <a:ext cx="3937236"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AF03D1-9FAE-DC30-85D6-B21FBEA0030C}"/>
              </a:ext>
            </a:extLst>
          </p:cNvPr>
          <p:cNvCxnSpPr>
            <a:cxnSpLocks/>
          </p:cNvCxnSpPr>
          <p:nvPr userDrawn="1"/>
        </p:nvCxnSpPr>
        <p:spPr>
          <a:xfrm flipH="1">
            <a:off x="11670568" y="5474538"/>
            <a:ext cx="2891943"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CED1AF2-4747-06F3-89C5-71B5598EA09A}"/>
              </a:ext>
            </a:extLst>
          </p:cNvPr>
          <p:cNvCxnSpPr>
            <a:cxnSpLocks/>
          </p:cNvCxnSpPr>
          <p:nvPr userDrawn="1"/>
        </p:nvCxnSpPr>
        <p:spPr>
          <a:xfrm flipH="1">
            <a:off x="6383708" y="5241132"/>
            <a:ext cx="40655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EA40BA7-2165-367F-D693-E4AFAEEBBF6E}"/>
              </a:ext>
            </a:extLst>
          </p:cNvPr>
          <p:cNvCxnSpPr>
            <a:cxnSpLocks/>
          </p:cNvCxnSpPr>
          <p:nvPr userDrawn="1"/>
        </p:nvCxnSpPr>
        <p:spPr>
          <a:xfrm flipH="1" flipV="1">
            <a:off x="7239000" y="3699933"/>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7363A19-55CE-31E6-57E3-CF74350DAD84}"/>
              </a:ext>
            </a:extLst>
          </p:cNvPr>
          <p:cNvCxnSpPr>
            <a:cxnSpLocks/>
          </p:cNvCxnSpPr>
          <p:nvPr userDrawn="1"/>
        </p:nvCxnSpPr>
        <p:spPr>
          <a:xfrm rot="10800000" flipH="1" flipV="1">
            <a:off x="8923867" y="64262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B140D2F-B30F-0F5F-20E7-34CD02411307}"/>
              </a:ext>
            </a:extLst>
          </p:cNvPr>
          <p:cNvCxnSpPr>
            <a:cxnSpLocks/>
          </p:cNvCxnSpPr>
          <p:nvPr userDrawn="1"/>
        </p:nvCxnSpPr>
        <p:spPr>
          <a:xfrm rot="3983921" flipH="1" flipV="1">
            <a:off x="8726317" y="3713216"/>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F9CB9E8-BB63-41BE-5FC9-5F8C690A49F9}"/>
              </a:ext>
            </a:extLst>
          </p:cNvPr>
          <p:cNvCxnSpPr>
            <a:cxnSpLocks/>
          </p:cNvCxnSpPr>
          <p:nvPr userDrawn="1"/>
        </p:nvCxnSpPr>
        <p:spPr>
          <a:xfrm rot="14783921" flipH="1" flipV="1">
            <a:off x="7049730" y="6441900"/>
            <a:ext cx="304799" cy="4659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181723" y="3846512"/>
            <a:ext cx="1095375" cy="477837"/>
          </a:xfrm>
        </p:spPr>
        <p:txBody>
          <a:bodyPr>
            <a:noAutofit/>
          </a:bodyPr>
          <a:lstStyle>
            <a:lvl3pPr algn="ctr">
              <a:defRPr sz="2000"/>
            </a:lvl3pPr>
          </a:lstStyle>
          <a:p>
            <a:pPr lvl="2"/>
            <a:r>
              <a:rPr lang="en-GB"/>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5095873" y="5946775"/>
            <a:ext cx="1095375" cy="477837"/>
          </a:xfrm>
        </p:spPr>
        <p:txBody>
          <a:bodyPr>
            <a:noAutofit/>
          </a:bodyPr>
          <a:lstStyle>
            <a:lvl3pPr algn="ctr">
              <a:defRPr sz="2000"/>
            </a:lvl3pPr>
          </a:lstStyle>
          <a:p>
            <a:pPr lvl="2"/>
            <a:r>
              <a:rPr lang="en-GB"/>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10082210" y="5946775"/>
            <a:ext cx="1095375" cy="477837"/>
          </a:xfrm>
        </p:spPr>
        <p:txBody>
          <a:bodyPr>
            <a:noAutofit/>
          </a:bodyPr>
          <a:lstStyle>
            <a:lvl3pPr algn="ctr">
              <a:defRPr sz="2000"/>
            </a:lvl3pPr>
          </a:lstStyle>
          <a:p>
            <a:pPr lvl="2"/>
            <a:r>
              <a:rPr lang="en-GB"/>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9010648" y="3846512"/>
            <a:ext cx="1095375" cy="477837"/>
          </a:xfrm>
        </p:spPr>
        <p:txBody>
          <a:bodyPr>
            <a:noAutofit/>
          </a:bodyPr>
          <a:lstStyle>
            <a:lvl3pPr algn="ctr">
              <a:defRPr sz="2000"/>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181723" y="8118475"/>
            <a:ext cx="1095375" cy="477837"/>
          </a:xfrm>
        </p:spPr>
        <p:txBody>
          <a:bodyPr>
            <a:noAutofit/>
          </a:bodyPr>
          <a:lstStyle>
            <a:lvl3pPr algn="ctr">
              <a:defRPr sz="2000"/>
            </a:lvl3pPr>
          </a:lstStyle>
          <a:p>
            <a:pPr lvl="2"/>
            <a:r>
              <a:rPr lang="en-GB"/>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9010648" y="8118475"/>
            <a:ext cx="1095375" cy="477837"/>
          </a:xfrm>
        </p:spPr>
        <p:txBody>
          <a:bodyPr>
            <a:noAutofit/>
          </a:bodyPr>
          <a:lstStyle>
            <a:lvl3pPr algn="ctr">
              <a:defRPr sz="2000"/>
            </a:lvl3pPr>
          </a:lstStyle>
          <a:p>
            <a:pPr lvl="2"/>
            <a:r>
              <a:rPr lang="en-GB"/>
              <a:t>Third level</a:t>
            </a:r>
          </a:p>
        </p:txBody>
      </p:sp>
      <p:sp>
        <p:nvSpPr>
          <p:cNvPr id="65" name="Content Placeholder 6">
            <a:extLst>
              <a:ext uri="{FF2B5EF4-FFF2-40B4-BE49-F238E27FC236}">
                <a16:creationId xmlns:a16="http://schemas.microsoft.com/office/drawing/2014/main" id="{F9FB3AE4-B69A-412A-1B89-DA453FD0A30E}"/>
              </a:ext>
            </a:extLst>
          </p:cNvPr>
          <p:cNvSpPr>
            <a:spLocks noGrp="1"/>
          </p:cNvSpPr>
          <p:nvPr>
            <p:ph sz="quarter" idx="41"/>
          </p:nvPr>
        </p:nvSpPr>
        <p:spPr>
          <a:xfrm>
            <a:off x="6941593" y="4022486"/>
            <a:ext cx="2420843" cy="2420845"/>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29644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B_6R_3 column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7" name="Content Placeholder 6">
            <a:extLst>
              <a:ext uri="{FF2B5EF4-FFF2-40B4-BE49-F238E27FC236}">
                <a16:creationId xmlns:a16="http://schemas.microsoft.com/office/drawing/2014/main" id="{359D5E6F-BC20-EFE3-17D8-F28F6D08EEA8}"/>
              </a:ext>
            </a:extLst>
          </p:cNvPr>
          <p:cNvSpPr>
            <a:spLocks noGrp="1" noChangeAspect="1"/>
          </p:cNvSpPr>
          <p:nvPr>
            <p:ph sz="quarter" idx="13"/>
          </p:nvPr>
        </p:nvSpPr>
        <p:spPr>
          <a:xfrm>
            <a:off x="5175414" y="271011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cxnSp>
        <p:nvCxnSpPr>
          <p:cNvPr id="27" name="Straight Arrow Connector 26">
            <a:extLst>
              <a:ext uri="{FF2B5EF4-FFF2-40B4-BE49-F238E27FC236}">
                <a16:creationId xmlns:a16="http://schemas.microsoft.com/office/drawing/2014/main" id="{0E1B45A5-FFBE-AC7A-EC28-6FB9B7F8EF35}"/>
              </a:ext>
            </a:extLst>
          </p:cNvPr>
          <p:cNvCxnSpPr>
            <a:cxnSpLocks/>
          </p:cNvCxnSpPr>
          <p:nvPr userDrawn="1"/>
        </p:nvCxnSpPr>
        <p:spPr>
          <a:xfrm>
            <a:off x="3748347"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6242409" y="2990197"/>
            <a:ext cx="4673241" cy="509373"/>
          </a:xfrm>
        </p:spPr>
        <p:txBody>
          <a:bodyPr>
            <a:normAutofit/>
          </a:bodyPr>
          <a:lstStyle>
            <a:lvl3pPr algn="l">
              <a:defRPr sz="1600"/>
            </a:lvl3pPr>
          </a:lstStyle>
          <a:p>
            <a:pPr lvl="2"/>
            <a:r>
              <a:rPr lang="en-GB"/>
              <a:t>Third level</a:t>
            </a:r>
          </a:p>
        </p:txBody>
      </p:sp>
      <p:sp>
        <p:nvSpPr>
          <p:cNvPr id="36" name="Content Placeholder 6">
            <a:extLst>
              <a:ext uri="{FF2B5EF4-FFF2-40B4-BE49-F238E27FC236}">
                <a16:creationId xmlns:a16="http://schemas.microsoft.com/office/drawing/2014/main" id="{9BD53FD8-6756-B197-AA77-7F2E0ABE3978}"/>
              </a:ext>
            </a:extLst>
          </p:cNvPr>
          <p:cNvSpPr>
            <a:spLocks noGrp="1" noChangeAspect="1"/>
          </p:cNvSpPr>
          <p:nvPr>
            <p:ph sz="quarter" idx="25"/>
          </p:nvPr>
        </p:nvSpPr>
        <p:spPr>
          <a:xfrm>
            <a:off x="5175411" y="5653615"/>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0" name="Content Placeholder 6">
            <a:extLst>
              <a:ext uri="{FF2B5EF4-FFF2-40B4-BE49-F238E27FC236}">
                <a16:creationId xmlns:a16="http://schemas.microsoft.com/office/drawing/2014/main" id="{1A04E5D9-C80A-EFE1-C276-F91333F4D45C}"/>
              </a:ext>
            </a:extLst>
          </p:cNvPr>
          <p:cNvSpPr>
            <a:spLocks noGrp="1" noChangeAspect="1"/>
          </p:cNvSpPr>
          <p:nvPr>
            <p:ph sz="quarter" idx="26"/>
          </p:nvPr>
        </p:nvSpPr>
        <p:spPr>
          <a:xfrm>
            <a:off x="5175413" y="3673774"/>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2" name="Content Placeholder 6">
            <a:extLst>
              <a:ext uri="{FF2B5EF4-FFF2-40B4-BE49-F238E27FC236}">
                <a16:creationId xmlns:a16="http://schemas.microsoft.com/office/drawing/2014/main" id="{61582187-C950-23D1-0839-5517C2AFD175}"/>
              </a:ext>
            </a:extLst>
          </p:cNvPr>
          <p:cNvSpPr>
            <a:spLocks noGrp="1" noChangeAspect="1"/>
          </p:cNvSpPr>
          <p:nvPr>
            <p:ph sz="quarter" idx="27"/>
          </p:nvPr>
        </p:nvSpPr>
        <p:spPr>
          <a:xfrm>
            <a:off x="5175411" y="6662382"/>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noChangeAspect="1"/>
          </p:cNvSpPr>
          <p:nvPr>
            <p:ph sz="quarter" idx="28"/>
          </p:nvPr>
        </p:nvSpPr>
        <p:spPr>
          <a:xfrm>
            <a:off x="5175411" y="4647793"/>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4" name="Content Placeholder 6">
            <a:extLst>
              <a:ext uri="{FF2B5EF4-FFF2-40B4-BE49-F238E27FC236}">
                <a16:creationId xmlns:a16="http://schemas.microsoft.com/office/drawing/2014/main" id="{3A521E46-A923-2D99-35D6-7D85DC2D3920}"/>
              </a:ext>
            </a:extLst>
          </p:cNvPr>
          <p:cNvSpPr>
            <a:spLocks noGrp="1" noChangeAspect="1"/>
          </p:cNvSpPr>
          <p:nvPr>
            <p:ph sz="quarter" idx="29"/>
          </p:nvPr>
        </p:nvSpPr>
        <p:spPr>
          <a:xfrm>
            <a:off x="5175411" y="7701056"/>
            <a:ext cx="791999" cy="792000"/>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5" name="Text Placeholder 29">
            <a:extLst>
              <a:ext uri="{FF2B5EF4-FFF2-40B4-BE49-F238E27FC236}">
                <a16:creationId xmlns:a16="http://schemas.microsoft.com/office/drawing/2014/main" id="{F7CE3C6F-1FA0-DA7F-2FA4-A04E7B3B7156}"/>
              </a:ext>
            </a:extLst>
          </p:cNvPr>
          <p:cNvSpPr>
            <a:spLocks noGrp="1"/>
          </p:cNvSpPr>
          <p:nvPr>
            <p:ph type="body" sz="quarter" idx="30" hasCustomPrompt="1"/>
          </p:nvPr>
        </p:nvSpPr>
        <p:spPr>
          <a:xfrm>
            <a:off x="6242409" y="3964385"/>
            <a:ext cx="4673240" cy="501389"/>
          </a:xfrm>
        </p:spPr>
        <p:txBody>
          <a:bodyPr>
            <a:normAutofit/>
          </a:bodyPr>
          <a:lstStyle>
            <a:lvl3pPr algn="l">
              <a:defRPr sz="1600"/>
            </a:lvl3pPr>
          </a:lstStyle>
          <a:p>
            <a:pPr lvl="2"/>
            <a:r>
              <a:rPr lang="en-GB"/>
              <a:t>Third level</a:t>
            </a:r>
          </a:p>
        </p:txBody>
      </p:sp>
      <p:sp>
        <p:nvSpPr>
          <p:cNvPr id="46" name="Text Placeholder 29">
            <a:extLst>
              <a:ext uri="{FF2B5EF4-FFF2-40B4-BE49-F238E27FC236}">
                <a16:creationId xmlns:a16="http://schemas.microsoft.com/office/drawing/2014/main" id="{50F7EE94-136E-1FB1-B82C-21C0484F97E9}"/>
              </a:ext>
            </a:extLst>
          </p:cNvPr>
          <p:cNvSpPr>
            <a:spLocks noGrp="1"/>
          </p:cNvSpPr>
          <p:nvPr>
            <p:ph type="body" sz="quarter" idx="31" hasCustomPrompt="1"/>
          </p:nvPr>
        </p:nvSpPr>
        <p:spPr>
          <a:xfrm>
            <a:off x="6242407" y="4953991"/>
            <a:ext cx="4673240" cy="485802"/>
          </a:xfrm>
        </p:spPr>
        <p:txBody>
          <a:bodyPr>
            <a:normAutofit/>
          </a:bodyPr>
          <a:lstStyle>
            <a:lvl3pPr algn="l">
              <a:defRPr sz="1600"/>
            </a:lvl3pPr>
          </a:lstStyle>
          <a:p>
            <a:pPr lvl="2"/>
            <a:r>
              <a:rPr lang="en-GB"/>
              <a:t>Third level</a:t>
            </a:r>
          </a:p>
        </p:txBody>
      </p:sp>
      <p:sp>
        <p:nvSpPr>
          <p:cNvPr id="47" name="Text Placeholder 29">
            <a:extLst>
              <a:ext uri="{FF2B5EF4-FFF2-40B4-BE49-F238E27FC236}">
                <a16:creationId xmlns:a16="http://schemas.microsoft.com/office/drawing/2014/main" id="{540F7EE4-4A52-4084-029A-31A5AD57310F}"/>
              </a:ext>
            </a:extLst>
          </p:cNvPr>
          <p:cNvSpPr>
            <a:spLocks noGrp="1"/>
          </p:cNvSpPr>
          <p:nvPr>
            <p:ph type="body" sz="quarter" idx="32" hasCustomPrompt="1"/>
          </p:nvPr>
        </p:nvSpPr>
        <p:spPr>
          <a:xfrm>
            <a:off x="6242408" y="5923655"/>
            <a:ext cx="4673240" cy="513542"/>
          </a:xfrm>
        </p:spPr>
        <p:txBody>
          <a:bodyPr>
            <a:normAutofit/>
          </a:bodyPr>
          <a:lstStyle>
            <a:lvl3pPr algn="l">
              <a:defRPr sz="1600"/>
            </a:lvl3pPr>
          </a:lstStyle>
          <a:p>
            <a:pPr lvl="2"/>
            <a:r>
              <a:rPr lang="en-GB"/>
              <a:t>Third level</a:t>
            </a:r>
          </a:p>
        </p:txBody>
      </p:sp>
      <p:sp>
        <p:nvSpPr>
          <p:cNvPr id="48" name="Text Placeholder 29">
            <a:extLst>
              <a:ext uri="{FF2B5EF4-FFF2-40B4-BE49-F238E27FC236}">
                <a16:creationId xmlns:a16="http://schemas.microsoft.com/office/drawing/2014/main" id="{1FEAA1E0-3D33-F422-6FF6-9C8A6D5EC890}"/>
              </a:ext>
            </a:extLst>
          </p:cNvPr>
          <p:cNvSpPr>
            <a:spLocks noGrp="1"/>
          </p:cNvSpPr>
          <p:nvPr>
            <p:ph type="body" sz="quarter" idx="33" hasCustomPrompt="1"/>
          </p:nvPr>
        </p:nvSpPr>
        <p:spPr>
          <a:xfrm>
            <a:off x="6242407" y="6963112"/>
            <a:ext cx="4673240" cy="491270"/>
          </a:xfrm>
        </p:spPr>
        <p:txBody>
          <a:bodyPr>
            <a:normAutofit/>
          </a:bodyPr>
          <a:lstStyle>
            <a:lvl3pPr algn="l">
              <a:defRPr sz="1600"/>
            </a:lvl3pPr>
          </a:lstStyle>
          <a:p>
            <a:pPr lvl="2"/>
            <a:r>
              <a:rPr lang="en-GB"/>
              <a:t>Third level</a:t>
            </a:r>
          </a:p>
        </p:txBody>
      </p:sp>
      <p:sp>
        <p:nvSpPr>
          <p:cNvPr id="49" name="Text Placeholder 29">
            <a:extLst>
              <a:ext uri="{FF2B5EF4-FFF2-40B4-BE49-F238E27FC236}">
                <a16:creationId xmlns:a16="http://schemas.microsoft.com/office/drawing/2014/main" id="{10A2BF10-FA7D-DB0A-8B5C-9DA16E6E86C2}"/>
              </a:ext>
            </a:extLst>
          </p:cNvPr>
          <p:cNvSpPr>
            <a:spLocks noGrp="1"/>
          </p:cNvSpPr>
          <p:nvPr>
            <p:ph type="body" sz="quarter" idx="34" hasCustomPrompt="1"/>
          </p:nvPr>
        </p:nvSpPr>
        <p:spPr>
          <a:xfrm>
            <a:off x="6242407" y="7986691"/>
            <a:ext cx="4673239" cy="506365"/>
          </a:xfrm>
        </p:spPr>
        <p:txBody>
          <a:bodyPr>
            <a:normAutofit/>
          </a:bodyPr>
          <a:lstStyle>
            <a:lvl3pPr algn="l">
              <a:defRPr sz="1600"/>
            </a:lvl3pPr>
          </a:lstStyle>
          <a:p>
            <a:pPr lvl="2"/>
            <a:r>
              <a:rPr lang="en-GB"/>
              <a:t>Third level</a:t>
            </a:r>
          </a:p>
        </p:txBody>
      </p:sp>
      <p:sp>
        <p:nvSpPr>
          <p:cNvPr id="15" name="Text Placeholder 14">
            <a:extLst>
              <a:ext uri="{FF2B5EF4-FFF2-40B4-BE49-F238E27FC236}">
                <a16:creationId xmlns:a16="http://schemas.microsoft.com/office/drawing/2014/main" id="{8B9E4BE6-979C-D5A8-74D9-382A97B60886}"/>
              </a:ext>
            </a:extLst>
          </p:cNvPr>
          <p:cNvSpPr>
            <a:spLocks noGrp="1"/>
          </p:cNvSpPr>
          <p:nvPr>
            <p:ph type="body" sz="quarter" idx="35" hasCustomPrompt="1"/>
          </p:nvPr>
        </p:nvSpPr>
        <p:spPr>
          <a:xfrm>
            <a:off x="6242408" y="2710112"/>
            <a:ext cx="4673242" cy="258498"/>
          </a:xfrm>
        </p:spPr>
        <p:txBody>
          <a:bodyPr>
            <a:noAutofit/>
          </a:bodyPr>
          <a:lstStyle>
            <a:lvl3pPr algn="l">
              <a:defRPr sz="1600" b="1"/>
            </a:lvl3pPr>
          </a:lstStyle>
          <a:p>
            <a:pPr lvl="2"/>
            <a:r>
              <a:rPr lang="en-GB"/>
              <a:t>Third level</a:t>
            </a:r>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242408" y="3673773"/>
            <a:ext cx="4673241" cy="258498"/>
          </a:xfrm>
        </p:spPr>
        <p:txBody>
          <a:bodyPr>
            <a:noAutofit/>
          </a:bodyPr>
          <a:lstStyle>
            <a:lvl3pPr algn="l">
              <a:defRPr sz="1600" b="1"/>
            </a:lvl3pPr>
          </a:lstStyle>
          <a:p>
            <a:pPr lvl="2"/>
            <a:r>
              <a:rPr lang="en-GB"/>
              <a:t>Third level</a:t>
            </a:r>
          </a:p>
        </p:txBody>
      </p:sp>
      <p:sp>
        <p:nvSpPr>
          <p:cNvPr id="61" name="Text Placeholder 14">
            <a:extLst>
              <a:ext uri="{FF2B5EF4-FFF2-40B4-BE49-F238E27FC236}">
                <a16:creationId xmlns:a16="http://schemas.microsoft.com/office/drawing/2014/main" id="{2D11C18F-A84C-345C-EDA6-EAF628E211F2}"/>
              </a:ext>
            </a:extLst>
          </p:cNvPr>
          <p:cNvSpPr>
            <a:spLocks noGrp="1"/>
          </p:cNvSpPr>
          <p:nvPr>
            <p:ph type="body" sz="quarter" idx="37" hasCustomPrompt="1"/>
          </p:nvPr>
        </p:nvSpPr>
        <p:spPr>
          <a:xfrm>
            <a:off x="6242407" y="6662383"/>
            <a:ext cx="4673240" cy="286441"/>
          </a:xfrm>
        </p:spPr>
        <p:txBody>
          <a:bodyPr>
            <a:noAutofit/>
          </a:bodyPr>
          <a:lstStyle>
            <a:lvl3pPr algn="l">
              <a:defRPr sz="1600" b="1"/>
            </a:lvl3pPr>
          </a:lstStyle>
          <a:p>
            <a:pPr lvl="2"/>
            <a:r>
              <a:rPr lang="en-GB"/>
              <a:t>Third level</a:t>
            </a:r>
          </a:p>
        </p:txBody>
      </p:sp>
      <p:sp>
        <p:nvSpPr>
          <p:cNvPr id="62" name="Text Placeholder 14">
            <a:extLst>
              <a:ext uri="{FF2B5EF4-FFF2-40B4-BE49-F238E27FC236}">
                <a16:creationId xmlns:a16="http://schemas.microsoft.com/office/drawing/2014/main" id="{33C8378C-1951-ED60-3B30-D06216A3A379}"/>
              </a:ext>
            </a:extLst>
          </p:cNvPr>
          <p:cNvSpPr>
            <a:spLocks noGrp="1"/>
          </p:cNvSpPr>
          <p:nvPr>
            <p:ph type="body" sz="quarter" idx="38" hasCustomPrompt="1"/>
          </p:nvPr>
        </p:nvSpPr>
        <p:spPr>
          <a:xfrm>
            <a:off x="6242407" y="5653616"/>
            <a:ext cx="4673240" cy="274394"/>
          </a:xfrm>
        </p:spPr>
        <p:txBody>
          <a:bodyPr>
            <a:noAutofit/>
          </a:bodyPr>
          <a:lstStyle>
            <a:lvl3pPr algn="l">
              <a:defRPr sz="1600" b="1"/>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6242408" y="4647793"/>
            <a:ext cx="4673240" cy="274455"/>
          </a:xfrm>
        </p:spPr>
        <p:txBody>
          <a:bodyPr>
            <a:noAutofit/>
          </a:bodyPr>
          <a:lstStyle>
            <a:lvl3pPr algn="l">
              <a:defRPr sz="1600" b="1"/>
            </a:lvl3pPr>
          </a:lstStyle>
          <a:p>
            <a:pPr lvl="2"/>
            <a:r>
              <a:rPr lang="en-GB"/>
              <a:t>Third level</a:t>
            </a:r>
          </a:p>
        </p:txBody>
      </p:sp>
      <p:sp>
        <p:nvSpPr>
          <p:cNvPr id="64" name="Text Placeholder 14">
            <a:extLst>
              <a:ext uri="{FF2B5EF4-FFF2-40B4-BE49-F238E27FC236}">
                <a16:creationId xmlns:a16="http://schemas.microsoft.com/office/drawing/2014/main" id="{2FAA1139-36D1-9E8E-A798-1FEC940F6FBD}"/>
              </a:ext>
            </a:extLst>
          </p:cNvPr>
          <p:cNvSpPr>
            <a:spLocks noGrp="1"/>
          </p:cNvSpPr>
          <p:nvPr>
            <p:ph type="body" sz="quarter" idx="40" hasCustomPrompt="1"/>
          </p:nvPr>
        </p:nvSpPr>
        <p:spPr>
          <a:xfrm>
            <a:off x="6242407" y="7701056"/>
            <a:ext cx="4673239" cy="285635"/>
          </a:xfrm>
        </p:spPr>
        <p:txBody>
          <a:bodyPr>
            <a:noAutofit/>
          </a:bodyPr>
          <a:lstStyle>
            <a:lvl3pPr algn="l">
              <a:defRPr sz="1600" b="1"/>
            </a:lvl3pPr>
          </a:lstStyle>
          <a:p>
            <a:pPr lvl="2"/>
            <a:r>
              <a:rPr lang="en-GB"/>
              <a:t>Third level</a:t>
            </a:r>
          </a:p>
        </p:txBody>
      </p:sp>
      <p:sp>
        <p:nvSpPr>
          <p:cNvPr id="37" name="Slide Number Placeholder 5">
            <a:extLst>
              <a:ext uri="{FF2B5EF4-FFF2-40B4-BE49-F238E27FC236}">
                <a16:creationId xmlns:a16="http://schemas.microsoft.com/office/drawing/2014/main" id="{4D1338EB-552F-A42B-DDD4-A4A239606811}"/>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cxnSp>
        <p:nvCxnSpPr>
          <p:cNvPr id="6" name="Straight Arrow Connector 5">
            <a:extLst>
              <a:ext uri="{FF2B5EF4-FFF2-40B4-BE49-F238E27FC236}">
                <a16:creationId xmlns:a16="http://schemas.microsoft.com/office/drawing/2014/main" id="{34D7B7E0-A152-BE87-1460-AF2275E0F8D3}"/>
              </a:ext>
            </a:extLst>
          </p:cNvPr>
          <p:cNvCxnSpPr>
            <a:cxnSpLocks/>
          </p:cNvCxnSpPr>
          <p:nvPr userDrawn="1"/>
        </p:nvCxnSpPr>
        <p:spPr>
          <a:xfrm>
            <a:off x="11837271" y="5567893"/>
            <a:ext cx="49193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2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a:t>Click</a:t>
            </a:r>
            <a:endParaRPr lang="en-US"/>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228266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B_diagram_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a:t>Click</a:t>
            </a:r>
            <a:endParaRPr lang="en-US"/>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4174373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84036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_simp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21" name="Slide Number Placeholder 5">
            <a:extLst>
              <a:ext uri="{FF2B5EF4-FFF2-40B4-BE49-F238E27FC236}">
                <a16:creationId xmlns:a16="http://schemas.microsoft.com/office/drawing/2014/main" id="{4C6125DC-8F08-40AC-205B-842D9D73D263}"/>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36911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3" name="Picture 2">
            <a:extLst>
              <a:ext uri="{FF2B5EF4-FFF2-40B4-BE49-F238E27FC236}">
                <a16:creationId xmlns:a16="http://schemas.microsoft.com/office/drawing/2014/main" id="{3404689C-D456-0524-6D9D-0F06DFE53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439371" y="0"/>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02300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9DCB50-AC23-3699-CADC-2D80B8378169}"/>
              </a:ext>
            </a:extLst>
          </p:cNvPr>
          <p:cNvPicPr>
            <a:picLocks noChangeAspect="1"/>
          </p:cNvPicPr>
          <p:nvPr userDrawn="1"/>
        </p:nvPicPr>
        <p:blipFill>
          <a:blip r:embed="rId3"/>
          <a:stretch>
            <a:fillRect/>
          </a:stretch>
        </p:blipFill>
        <p:spPr>
          <a:xfrm>
            <a:off x="794" y="16620"/>
            <a:ext cx="16256794" cy="9144447"/>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28978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spTree>
    <p:extLst>
      <p:ext uri="{BB962C8B-B14F-4D97-AF65-F5344CB8AC3E}">
        <p14:creationId xmlns:p14="http://schemas.microsoft.com/office/powerpoint/2010/main" val="2268422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308C6633-5DFD-2CE6-7EB7-9E4EFC395C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115" y="0"/>
            <a:ext cx="16256794" cy="9144447"/>
          </a:xfrm>
          <a:prstGeom prst="rect">
            <a:avLst/>
          </a:prstGeom>
        </p:spPr>
      </p:pic>
      <p:pic>
        <p:nvPicPr>
          <p:cNvPr id="5" name="Picture 4">
            <a:extLst>
              <a:ext uri="{FF2B5EF4-FFF2-40B4-BE49-F238E27FC236}">
                <a16:creationId xmlns:a16="http://schemas.microsoft.com/office/drawing/2014/main" id="{EBF00FD2-2BE8-C63E-3E8E-F52E147ABA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3" y="0"/>
            <a:ext cx="16266765" cy="9157209"/>
          </a:xfrm>
          <a:prstGeom prst="rect">
            <a:avLst/>
          </a:prstGeom>
        </p:spPr>
      </p:pic>
    </p:spTree>
    <p:extLst>
      <p:ext uri="{BB962C8B-B14F-4D97-AF65-F5344CB8AC3E}">
        <p14:creationId xmlns:p14="http://schemas.microsoft.com/office/powerpoint/2010/main" val="2896498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2FB7060-D8FA-C6EA-E860-5E4F4C69EA5B}"/>
              </a:ext>
            </a:extLst>
          </p:cNvPr>
          <p:cNvSpPr>
            <a:spLocks noGrp="1"/>
          </p:cNvSpPr>
          <p:nvPr>
            <p:ph type="pic" sz="quarter" idx="15"/>
          </p:nvPr>
        </p:nvSpPr>
        <p:spPr>
          <a:xfrm>
            <a:off x="8935605" y="-8682"/>
            <a:ext cx="7332579" cy="9173629"/>
          </a:xfrm>
          <a:custGeom>
            <a:avLst/>
            <a:gdLst>
              <a:gd name="connsiteX0" fmla="*/ -28 w 10629901"/>
              <a:gd name="connsiteY0" fmla="*/ 7626360 h 11858624"/>
              <a:gd name="connsiteX1" fmla="*/ 1052686 w 10629901"/>
              <a:gd name="connsiteY1" fmla="*/ 2348756 h 11858624"/>
              <a:gd name="connsiteX2" fmla="*/ 5314951 w 10629901"/>
              <a:gd name="connsiteY2" fmla="*/ 0 h 11858624"/>
              <a:gd name="connsiteX3" fmla="*/ 9577215 w 10629901"/>
              <a:gd name="connsiteY3" fmla="*/ 2348756 h 11858624"/>
              <a:gd name="connsiteX4" fmla="*/ 10629929 w 10629901"/>
              <a:gd name="connsiteY4" fmla="*/ 7626360 h 11858624"/>
              <a:gd name="connsiteX5" fmla="*/ 7680313 w 10629901"/>
              <a:gd name="connsiteY5" fmla="*/ 11858686 h 11858624"/>
              <a:gd name="connsiteX6" fmla="*/ 2949588 w 10629901"/>
              <a:gd name="connsiteY6" fmla="*/ 11858686 h 11858624"/>
              <a:gd name="connsiteX7" fmla="*/ -28 w 10629901"/>
              <a:gd name="connsiteY7" fmla="*/ 7626360 h 11858624"/>
              <a:gd name="connsiteX0" fmla="*/ 0 w 10629957"/>
              <a:gd name="connsiteY0" fmla="*/ 6226185 h 10458511"/>
              <a:gd name="connsiteX1" fmla="*/ 1052714 w 10629957"/>
              <a:gd name="connsiteY1" fmla="*/ 948581 h 10458511"/>
              <a:gd name="connsiteX2" fmla="*/ 2800379 w 10629957"/>
              <a:gd name="connsiteY2" fmla="*/ 0 h 10458511"/>
              <a:gd name="connsiteX3" fmla="*/ 9577243 w 10629957"/>
              <a:gd name="connsiteY3" fmla="*/ 948581 h 10458511"/>
              <a:gd name="connsiteX4" fmla="*/ 10629957 w 10629957"/>
              <a:gd name="connsiteY4" fmla="*/ 6226185 h 10458511"/>
              <a:gd name="connsiteX5" fmla="*/ 7680341 w 10629957"/>
              <a:gd name="connsiteY5" fmla="*/ 10458511 h 10458511"/>
              <a:gd name="connsiteX6" fmla="*/ 2949616 w 10629957"/>
              <a:gd name="connsiteY6" fmla="*/ 10458511 h 10458511"/>
              <a:gd name="connsiteX7" fmla="*/ 0 w 10629957"/>
              <a:gd name="connsiteY7" fmla="*/ 6226185 h 10458511"/>
              <a:gd name="connsiteX0" fmla="*/ 0 w 10629957"/>
              <a:gd name="connsiteY0" fmla="*/ 6277729 h 10510055"/>
              <a:gd name="connsiteX1" fmla="*/ 1052714 w 10629957"/>
              <a:gd name="connsiteY1" fmla="*/ 1000125 h 10510055"/>
              <a:gd name="connsiteX2" fmla="*/ 2800379 w 10629957"/>
              <a:gd name="connsiteY2" fmla="*/ 51544 h 10510055"/>
              <a:gd name="connsiteX3" fmla="*/ 7548418 w 10629957"/>
              <a:gd name="connsiteY3" fmla="*/ 0 h 10510055"/>
              <a:gd name="connsiteX4" fmla="*/ 10629957 w 10629957"/>
              <a:gd name="connsiteY4" fmla="*/ 6277729 h 10510055"/>
              <a:gd name="connsiteX5" fmla="*/ 7680341 w 10629957"/>
              <a:gd name="connsiteY5" fmla="*/ 10510055 h 10510055"/>
              <a:gd name="connsiteX6" fmla="*/ 2949616 w 10629957"/>
              <a:gd name="connsiteY6" fmla="*/ 10510055 h 10510055"/>
              <a:gd name="connsiteX7" fmla="*/ 0 w 10629957"/>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949616 w 7680341"/>
              <a:gd name="connsiteY6" fmla="*/ 10510055 h 10510055"/>
              <a:gd name="connsiteX7" fmla="*/ 0 w 7680341"/>
              <a:gd name="connsiteY7" fmla="*/ 6277729 h 10510055"/>
              <a:gd name="connsiteX0" fmla="*/ 0 w 7680341"/>
              <a:gd name="connsiteY0" fmla="*/ 6277729 h 10510055"/>
              <a:gd name="connsiteX1" fmla="*/ 1052714 w 7680341"/>
              <a:gd name="connsiteY1" fmla="*/ 1000125 h 10510055"/>
              <a:gd name="connsiteX2" fmla="*/ 2800379 w 7680341"/>
              <a:gd name="connsiteY2" fmla="*/ 51544 h 10510055"/>
              <a:gd name="connsiteX3" fmla="*/ 7548418 w 7680341"/>
              <a:gd name="connsiteY3" fmla="*/ 0 h 10510055"/>
              <a:gd name="connsiteX4" fmla="*/ 7601007 w 7680341"/>
              <a:gd name="connsiteY4" fmla="*/ 9249529 h 10510055"/>
              <a:gd name="connsiteX5" fmla="*/ 7680341 w 7680341"/>
              <a:gd name="connsiteY5" fmla="*/ 10510055 h 10510055"/>
              <a:gd name="connsiteX6" fmla="*/ 2092366 w 7680341"/>
              <a:gd name="connsiteY6" fmla="*/ 9167030 h 10510055"/>
              <a:gd name="connsiteX7" fmla="*/ 0 w 7680341"/>
              <a:gd name="connsiteY7" fmla="*/ 6277729 h 10510055"/>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2092366 w 7601007"/>
              <a:gd name="connsiteY6" fmla="*/ 9167030 h 9795680"/>
              <a:gd name="connsiteX7" fmla="*/ 0 w 7601007"/>
              <a:gd name="connsiteY7" fmla="*/ 6277729 h 9795680"/>
              <a:gd name="connsiteX0" fmla="*/ 0 w 7601007"/>
              <a:gd name="connsiteY0" fmla="*/ 6277729 h 9795680"/>
              <a:gd name="connsiteX1" fmla="*/ 1052714 w 7601007"/>
              <a:gd name="connsiteY1" fmla="*/ 1000125 h 9795680"/>
              <a:gd name="connsiteX2" fmla="*/ 2800379 w 7601007"/>
              <a:gd name="connsiteY2" fmla="*/ 51544 h 9795680"/>
              <a:gd name="connsiteX3" fmla="*/ 7548418 w 7601007"/>
              <a:gd name="connsiteY3" fmla="*/ 0 h 9795680"/>
              <a:gd name="connsiteX4" fmla="*/ 7601007 w 7601007"/>
              <a:gd name="connsiteY4" fmla="*/ 9249529 h 9795680"/>
              <a:gd name="connsiteX5" fmla="*/ 2965466 w 7601007"/>
              <a:gd name="connsiteY5" fmla="*/ 9795680 h 9795680"/>
              <a:gd name="connsiteX6" fmla="*/ 1635166 w 7601007"/>
              <a:gd name="connsiteY6" fmla="*/ 8566955 h 9795680"/>
              <a:gd name="connsiteX7" fmla="*/ 0 w 7601007"/>
              <a:gd name="connsiteY7" fmla="*/ 6277729 h 9795680"/>
              <a:gd name="connsiteX0" fmla="*/ 0 w 7601007"/>
              <a:gd name="connsiteY0" fmla="*/ 6277729 h 9249529"/>
              <a:gd name="connsiteX1" fmla="*/ 1052714 w 7601007"/>
              <a:gd name="connsiteY1" fmla="*/ 1000125 h 9249529"/>
              <a:gd name="connsiteX2" fmla="*/ 2800379 w 7601007"/>
              <a:gd name="connsiteY2" fmla="*/ 51544 h 9249529"/>
              <a:gd name="connsiteX3" fmla="*/ 7548418 w 7601007"/>
              <a:gd name="connsiteY3" fmla="*/ 0 h 9249529"/>
              <a:gd name="connsiteX4" fmla="*/ 7601007 w 7601007"/>
              <a:gd name="connsiteY4" fmla="*/ 9249529 h 9249529"/>
              <a:gd name="connsiteX5" fmla="*/ 2108216 w 7601007"/>
              <a:gd name="connsiteY5" fmla="*/ 9224180 h 9249529"/>
              <a:gd name="connsiteX6" fmla="*/ 1635166 w 7601007"/>
              <a:gd name="connsiteY6" fmla="*/ 8566955 h 9249529"/>
              <a:gd name="connsiteX7" fmla="*/ 0 w 7601007"/>
              <a:gd name="connsiteY7" fmla="*/ 6277729 h 9249529"/>
              <a:gd name="connsiteX0" fmla="*/ 0 w 7601007"/>
              <a:gd name="connsiteY0" fmla="*/ 6263442 h 9235242"/>
              <a:gd name="connsiteX1" fmla="*/ 1052714 w 7601007"/>
              <a:gd name="connsiteY1" fmla="*/ 985838 h 9235242"/>
              <a:gd name="connsiteX2" fmla="*/ 2800379 w 7601007"/>
              <a:gd name="connsiteY2" fmla="*/ 37257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209893 h 9235242"/>
              <a:gd name="connsiteX6" fmla="*/ 1635166 w 7601007"/>
              <a:gd name="connsiteY6" fmla="*/ 8552668 h 9235242"/>
              <a:gd name="connsiteX7" fmla="*/ 0 w 7601007"/>
              <a:gd name="connsiteY7" fmla="*/ 6263442 h 9235242"/>
              <a:gd name="connsiteX0" fmla="*/ 0 w 7601007"/>
              <a:gd name="connsiteY0" fmla="*/ 6263442 h 9235242"/>
              <a:gd name="connsiteX1" fmla="*/ 1052714 w 7601007"/>
              <a:gd name="connsiteY1" fmla="*/ 985838 h 9235242"/>
              <a:gd name="connsiteX2" fmla="*/ 2814666 w 7601007"/>
              <a:gd name="connsiteY2" fmla="*/ 22970 h 9235242"/>
              <a:gd name="connsiteX3" fmla="*/ 7576993 w 7601007"/>
              <a:gd name="connsiteY3" fmla="*/ 0 h 9235242"/>
              <a:gd name="connsiteX4" fmla="*/ 7601007 w 7601007"/>
              <a:gd name="connsiteY4" fmla="*/ 9235242 h 9235242"/>
              <a:gd name="connsiteX5" fmla="*/ 2108216 w 7601007"/>
              <a:gd name="connsiteY5" fmla="*/ 9152743 h 9235242"/>
              <a:gd name="connsiteX6" fmla="*/ 1635166 w 7601007"/>
              <a:gd name="connsiteY6" fmla="*/ 8552668 h 9235242"/>
              <a:gd name="connsiteX7" fmla="*/ 0 w 7601007"/>
              <a:gd name="connsiteY7" fmla="*/ 6263442 h 9235242"/>
              <a:gd name="connsiteX0" fmla="*/ 0 w 7581413"/>
              <a:gd name="connsiteY0" fmla="*/ 6263442 h 9163396"/>
              <a:gd name="connsiteX1" fmla="*/ 1052714 w 7581413"/>
              <a:gd name="connsiteY1" fmla="*/ 985838 h 9163396"/>
              <a:gd name="connsiteX2" fmla="*/ 2814666 w 7581413"/>
              <a:gd name="connsiteY2" fmla="*/ 22970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052714 w 7581413"/>
              <a:gd name="connsiteY1" fmla="*/ 985838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581413"/>
              <a:gd name="connsiteY0" fmla="*/ 6263442 h 9163396"/>
              <a:gd name="connsiteX1" fmla="*/ 1323648 w 7581413"/>
              <a:gd name="connsiteY1" fmla="*/ 1002772 h 9163396"/>
              <a:gd name="connsiteX2" fmla="*/ 2827729 w 7581413"/>
              <a:gd name="connsiteY2" fmla="*/ 9908 h 9163396"/>
              <a:gd name="connsiteX3" fmla="*/ 7576993 w 7581413"/>
              <a:gd name="connsiteY3" fmla="*/ 0 h 9163396"/>
              <a:gd name="connsiteX4" fmla="*/ 7581413 w 7581413"/>
              <a:gd name="connsiteY4" fmla="*/ 9163396 h 9163396"/>
              <a:gd name="connsiteX5" fmla="*/ 2108216 w 7581413"/>
              <a:gd name="connsiteY5" fmla="*/ 9152743 h 9163396"/>
              <a:gd name="connsiteX6" fmla="*/ 1635166 w 7581413"/>
              <a:gd name="connsiteY6" fmla="*/ 8552668 h 9163396"/>
              <a:gd name="connsiteX7" fmla="*/ 0 w 7581413"/>
              <a:gd name="connsiteY7" fmla="*/ 6263442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533566 w 7479813"/>
              <a:gd name="connsiteY6" fmla="*/ 8552668 h 9163396"/>
              <a:gd name="connsiteX7" fmla="*/ 0 w 7479813"/>
              <a:gd name="connsiteY7" fmla="*/ 6381975 h 9163396"/>
              <a:gd name="connsiteX0" fmla="*/ 0 w 7479813"/>
              <a:gd name="connsiteY0" fmla="*/ 6381975 h 9163396"/>
              <a:gd name="connsiteX1" fmla="*/ 1222048 w 7479813"/>
              <a:gd name="connsiteY1" fmla="*/ 1002772 h 9163396"/>
              <a:gd name="connsiteX2" fmla="*/ 2726129 w 7479813"/>
              <a:gd name="connsiteY2" fmla="*/ 9908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222048 w 7479813"/>
              <a:gd name="connsiteY1" fmla="*/ 1002772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479813"/>
              <a:gd name="connsiteY0" fmla="*/ 6381975 h 9163396"/>
              <a:gd name="connsiteX1" fmla="*/ 1353784 w 7479813"/>
              <a:gd name="connsiteY1" fmla="*/ 1026019 h 9163396"/>
              <a:gd name="connsiteX2" fmla="*/ 3524292 w 7479813"/>
              <a:gd name="connsiteY2" fmla="*/ 2159 h 9163396"/>
              <a:gd name="connsiteX3" fmla="*/ 7475393 w 7479813"/>
              <a:gd name="connsiteY3" fmla="*/ 0 h 9163396"/>
              <a:gd name="connsiteX4" fmla="*/ 7479813 w 7479813"/>
              <a:gd name="connsiteY4" fmla="*/ 9163396 h 9163396"/>
              <a:gd name="connsiteX5" fmla="*/ 2006616 w 7479813"/>
              <a:gd name="connsiteY5" fmla="*/ 9152743 h 9163396"/>
              <a:gd name="connsiteX6" fmla="*/ 1855299 w 7479813"/>
              <a:gd name="connsiteY6" fmla="*/ 8925201 h 9163396"/>
              <a:gd name="connsiteX7" fmla="*/ 0 w 7479813"/>
              <a:gd name="connsiteY7" fmla="*/ 6381975 h 9163396"/>
              <a:gd name="connsiteX0" fmla="*/ 0 w 7332579"/>
              <a:gd name="connsiteY0" fmla="*/ 6288986 h 9163396"/>
              <a:gd name="connsiteX1" fmla="*/ 1206550 w 7332579"/>
              <a:gd name="connsiteY1" fmla="*/ 1026019 h 9163396"/>
              <a:gd name="connsiteX2" fmla="*/ 3377058 w 7332579"/>
              <a:gd name="connsiteY2" fmla="*/ 2159 h 9163396"/>
              <a:gd name="connsiteX3" fmla="*/ 7328159 w 7332579"/>
              <a:gd name="connsiteY3" fmla="*/ 0 h 9163396"/>
              <a:gd name="connsiteX4" fmla="*/ 7332579 w 7332579"/>
              <a:gd name="connsiteY4" fmla="*/ 9163396 h 9163396"/>
              <a:gd name="connsiteX5" fmla="*/ 1859382 w 7332579"/>
              <a:gd name="connsiteY5" fmla="*/ 9152743 h 9163396"/>
              <a:gd name="connsiteX6" fmla="*/ 1708065 w 7332579"/>
              <a:gd name="connsiteY6" fmla="*/ 8925201 h 9163396"/>
              <a:gd name="connsiteX7" fmla="*/ 0 w 7332579"/>
              <a:gd name="connsiteY7" fmla="*/ 6288986 h 9163396"/>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1859382 w 7332579"/>
              <a:gd name="connsiteY5" fmla="*/ 9152743 h 9173174"/>
              <a:gd name="connsiteX6" fmla="*/ 2289251 w 7332579"/>
              <a:gd name="connsiteY6" fmla="*/ 9173174 h 9173174"/>
              <a:gd name="connsiteX7" fmla="*/ 0 w 7332579"/>
              <a:gd name="connsiteY7" fmla="*/ 6288986 h 9173174"/>
              <a:gd name="connsiteX0" fmla="*/ 0 w 7332579"/>
              <a:gd name="connsiteY0" fmla="*/ 6288986 h 9173174"/>
              <a:gd name="connsiteX1" fmla="*/ 1206550 w 7332579"/>
              <a:gd name="connsiteY1" fmla="*/ 1026019 h 9173174"/>
              <a:gd name="connsiteX2" fmla="*/ 3377058 w 7332579"/>
              <a:gd name="connsiteY2" fmla="*/ 2159 h 9173174"/>
              <a:gd name="connsiteX3" fmla="*/ 7328159 w 7332579"/>
              <a:gd name="connsiteY3" fmla="*/ 0 h 9173174"/>
              <a:gd name="connsiteX4" fmla="*/ 7332579 w 7332579"/>
              <a:gd name="connsiteY4" fmla="*/ 9163396 h 9173174"/>
              <a:gd name="connsiteX5" fmla="*/ 2394073 w 7332579"/>
              <a:gd name="connsiteY5" fmla="*/ 9168242 h 9173174"/>
              <a:gd name="connsiteX6" fmla="*/ 2289251 w 7332579"/>
              <a:gd name="connsiteY6" fmla="*/ 9173174 h 9173174"/>
              <a:gd name="connsiteX7" fmla="*/ 0 w 7332579"/>
              <a:gd name="connsiteY7" fmla="*/ 6288986 h 9173174"/>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94073 w 7332579"/>
              <a:gd name="connsiteY5" fmla="*/ 9168242 h 9173629"/>
              <a:gd name="connsiteX6" fmla="*/ 2289251 w 7332579"/>
              <a:gd name="connsiteY6" fmla="*/ 9173174 h 9173629"/>
              <a:gd name="connsiteX7" fmla="*/ 0 w 7332579"/>
              <a:gd name="connsiteY7" fmla="*/ 6288986 h 9173629"/>
              <a:gd name="connsiteX0" fmla="*/ 0 w 7332579"/>
              <a:gd name="connsiteY0" fmla="*/ 6288986 h 9173629"/>
              <a:gd name="connsiteX1" fmla="*/ 1206550 w 7332579"/>
              <a:gd name="connsiteY1" fmla="*/ 1026019 h 9173629"/>
              <a:gd name="connsiteX2" fmla="*/ 3377058 w 7332579"/>
              <a:gd name="connsiteY2" fmla="*/ 2159 h 9173629"/>
              <a:gd name="connsiteX3" fmla="*/ 7328159 w 7332579"/>
              <a:gd name="connsiteY3" fmla="*/ 0 h 9173629"/>
              <a:gd name="connsiteX4" fmla="*/ 7332579 w 7332579"/>
              <a:gd name="connsiteY4" fmla="*/ 9163396 h 9173629"/>
              <a:gd name="connsiteX5" fmla="*/ 2347578 w 7332579"/>
              <a:gd name="connsiteY5" fmla="*/ 9168242 h 9173629"/>
              <a:gd name="connsiteX6" fmla="*/ 2289251 w 7332579"/>
              <a:gd name="connsiteY6" fmla="*/ 9173174 h 9173629"/>
              <a:gd name="connsiteX7" fmla="*/ 0 w 7332579"/>
              <a:gd name="connsiteY7" fmla="*/ 6288986 h 917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579" h="9173629">
                <a:moveTo>
                  <a:pt x="0" y="6288986"/>
                </a:moveTo>
                <a:lnTo>
                  <a:pt x="1206550" y="1026019"/>
                </a:lnTo>
                <a:lnTo>
                  <a:pt x="3377058" y="2159"/>
                </a:lnTo>
                <a:lnTo>
                  <a:pt x="7328159" y="0"/>
                </a:lnTo>
                <a:cubicBezTo>
                  <a:pt x="7336164" y="3078414"/>
                  <a:pt x="7324574" y="6084982"/>
                  <a:pt x="7332579" y="9163396"/>
                </a:cubicBezTo>
                <a:lnTo>
                  <a:pt x="2347578" y="9168242"/>
                </a:lnTo>
                <a:cubicBezTo>
                  <a:pt x="2304888" y="9177635"/>
                  <a:pt x="2324192" y="9171530"/>
                  <a:pt x="2289251" y="9173174"/>
                </a:cubicBezTo>
                <a:lnTo>
                  <a:pt x="0" y="6288986"/>
                </a:lnTo>
                <a:close/>
              </a:path>
            </a:pathLst>
          </a:custGeom>
          <a:ln>
            <a:noFill/>
          </a:ln>
        </p:spPr>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Sustainability  |</a:t>
            </a:r>
          </a:p>
        </p:txBody>
      </p:sp>
      <p:sp>
        <p:nvSpPr>
          <p:cNvPr id="9" name="Content Placeholder 6">
            <a:extLst>
              <a:ext uri="{FF2B5EF4-FFF2-40B4-BE49-F238E27FC236}">
                <a16:creationId xmlns:a16="http://schemas.microsoft.com/office/drawing/2014/main" id="{43534DC2-A6B5-7FA2-2549-D363422378DE}"/>
              </a:ext>
            </a:extLst>
          </p:cNvPr>
          <p:cNvSpPr>
            <a:spLocks noGrp="1"/>
          </p:cNvSpPr>
          <p:nvPr>
            <p:ph sz="quarter" idx="16"/>
          </p:nvPr>
        </p:nvSpPr>
        <p:spPr>
          <a:xfrm>
            <a:off x="485638"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6">
            <a:extLst>
              <a:ext uri="{FF2B5EF4-FFF2-40B4-BE49-F238E27FC236}">
                <a16:creationId xmlns:a16="http://schemas.microsoft.com/office/drawing/2014/main" id="{1FB707EE-93E3-8AB9-BC96-26C683377275}"/>
              </a:ext>
            </a:extLst>
          </p:cNvPr>
          <p:cNvSpPr>
            <a:spLocks noGrp="1"/>
          </p:cNvSpPr>
          <p:nvPr>
            <p:ph sz="quarter" idx="17"/>
          </p:nvPr>
        </p:nvSpPr>
        <p:spPr>
          <a:xfrm>
            <a:off x="4410635" y="3517462"/>
            <a:ext cx="3325023" cy="3325025"/>
          </a:xfrm>
          <a:prstGeom prst="heptagon">
            <a:avLst/>
          </a:prstGeom>
          <a:ln w="127000">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5">
            <a:extLst>
              <a:ext uri="{FF2B5EF4-FFF2-40B4-BE49-F238E27FC236}">
                <a16:creationId xmlns:a16="http://schemas.microsoft.com/office/drawing/2014/main" id="{1BCDE676-5253-DE8D-FCAA-DEB97147351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703886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2" name="Picture 1">
            <a:extLst>
              <a:ext uri="{FF2B5EF4-FFF2-40B4-BE49-F238E27FC236}">
                <a16:creationId xmlns:a16="http://schemas.microsoft.com/office/drawing/2014/main" id="{A1E15ABE-7EE4-4A97-FAA8-1736137AD8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3" name="Picture 2">
            <a:extLst>
              <a:ext uri="{FF2B5EF4-FFF2-40B4-BE49-F238E27FC236}">
                <a16:creationId xmlns:a16="http://schemas.microsoft.com/office/drawing/2014/main" id="{A5F0FD2B-46D4-460A-B587-31DEA4B374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34" y="0"/>
            <a:ext cx="16250444" cy="9148021"/>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a:t>Emerging technologies and sustainability</a:t>
            </a:r>
            <a:endParaRPr lang="en-US"/>
          </a:p>
        </p:txBody>
      </p:sp>
      <p:pic>
        <p:nvPicPr>
          <p:cNvPr id="4" name="Picture 3">
            <a:extLst>
              <a:ext uri="{FF2B5EF4-FFF2-40B4-BE49-F238E27FC236}">
                <a16:creationId xmlns:a16="http://schemas.microsoft.com/office/drawing/2014/main" id="{AD3D96F8-24D1-E866-70B0-6F92AA015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a:t>Click to edit Master title style</a:t>
            </a:r>
            <a:endParaRPr lang="en-US"/>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a:t>Click</a:t>
            </a:r>
            <a:endParaRPr lang="en-US"/>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a:t>Click</a:t>
            </a:r>
            <a:endParaRPr lang="en-US"/>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55B8750F-EFE8-76BB-944E-8E5F90DB29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3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78825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4" name="Picture 3">
            <a:extLst>
              <a:ext uri="{FF2B5EF4-FFF2-40B4-BE49-F238E27FC236}">
                <a16:creationId xmlns:a16="http://schemas.microsoft.com/office/drawing/2014/main" id="{F64CBF52-5EA6-48A5-5384-878B67AD26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4" y="0"/>
            <a:ext cx="16267961" cy="9157882"/>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a:t>Click to edit Master title style</a:t>
            </a:r>
            <a:endParaRPr lang="en-US"/>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4" r:id="rId5"/>
    <p:sldLayoutId id="2147483705" r:id="rId6"/>
    <p:sldLayoutId id="2147483695" r:id="rId7"/>
    <p:sldLayoutId id="2147483690" r:id="rId8"/>
    <p:sldLayoutId id="2147483663" r:id="rId9"/>
    <p:sldLayoutId id="2147483684" r:id="rId10"/>
    <p:sldLayoutId id="2147483691" r:id="rId11"/>
    <p:sldLayoutId id="2147483688" r:id="rId12"/>
    <p:sldLayoutId id="2147483685" r:id="rId13"/>
    <p:sldLayoutId id="2147483692" r:id="rId14"/>
    <p:sldLayoutId id="2147483697" r:id="rId15"/>
    <p:sldLayoutId id="2147483686" r:id="rId16"/>
    <p:sldLayoutId id="2147483693" r:id="rId17"/>
    <p:sldLayoutId id="2147483689" r:id="rId18"/>
    <p:sldLayoutId id="2147483698" r:id="rId19"/>
    <p:sldLayoutId id="2147483666" r:id="rId20"/>
    <p:sldLayoutId id="2147483699" r:id="rId21"/>
    <p:sldLayoutId id="2147483700" r:id="rId22"/>
    <p:sldLayoutId id="2147483701" r:id="rId23"/>
    <p:sldLayoutId id="2147483696" r:id="rId24"/>
    <p:sldLayoutId id="2147483667" r:id="rId25"/>
    <p:sldLayoutId id="2147483668" r:id="rId26"/>
    <p:sldLayoutId id="2147483669" r:id="rId27"/>
    <p:sldLayoutId id="2147483670" r:id="rId28"/>
    <p:sldLayoutId id="2147483671" r:id="rId29"/>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189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NZ"/>
              <a:t>Battery</a:t>
            </a:r>
            <a:br>
              <a:rPr lang="en-NZ"/>
            </a:br>
            <a:r>
              <a:rPr lang="en-NZ"/>
              <a:t>technologies</a:t>
            </a:r>
            <a:br>
              <a:rPr lang="en-NZ"/>
            </a:br>
            <a:r>
              <a:rPr lang="en" sz="2500" b="0"/>
              <a:t>2. Cell chemistry</a:t>
            </a:r>
            <a:endParaRPr lang="en-NZ" sz="2500" b="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0666AB80-97F0-C719-2D5F-AE327DD6DA53}"/>
              </a:ext>
            </a:extLst>
          </p:cNvPr>
          <p:cNvSpPr>
            <a:spLocks noGrp="1"/>
          </p:cNvSpPr>
          <p:nvPr>
            <p:ph type="title"/>
          </p:nvPr>
        </p:nvSpPr>
        <p:spPr/>
        <p:txBody>
          <a:bodyPr/>
          <a:lstStyle/>
          <a:p>
            <a:r>
              <a:rPr lang="en"/>
              <a:t>Examples of cells</a:t>
            </a:r>
            <a:endParaRPr lang="en-US"/>
          </a:p>
        </p:txBody>
      </p:sp>
      <p:sp>
        <p:nvSpPr>
          <p:cNvPr id="19" name="Text Placeholder 18">
            <a:extLst>
              <a:ext uri="{FF2B5EF4-FFF2-40B4-BE49-F238E27FC236}">
                <a16:creationId xmlns:a16="http://schemas.microsoft.com/office/drawing/2014/main" id="{C16A1F1E-661A-5CE0-0876-0F385BDA0313}"/>
              </a:ext>
            </a:extLst>
          </p:cNvPr>
          <p:cNvSpPr>
            <a:spLocks noGrp="1"/>
          </p:cNvSpPr>
          <p:nvPr>
            <p:ph type="body" sz="quarter" idx="4294967295"/>
          </p:nvPr>
        </p:nvSpPr>
        <p:spPr>
          <a:xfrm>
            <a:off x="498023" y="2287588"/>
            <a:ext cx="10082891" cy="2719220"/>
          </a:xfrm>
        </p:spPr>
        <p:txBody>
          <a:bodyPr/>
          <a:lstStyle/>
          <a:p>
            <a:pPr marL="0" lvl="0" indent="0" algn="l" rtl="0">
              <a:lnSpc>
                <a:spcPct val="100000"/>
              </a:lnSpc>
              <a:spcBef>
                <a:spcPts val="0"/>
              </a:spcBef>
              <a:spcAft>
                <a:spcPts val="1200"/>
              </a:spcAft>
              <a:buNone/>
            </a:pPr>
            <a:endParaRPr lang="en-GB" sz="2000"/>
          </a:p>
          <a:p>
            <a:pPr marL="0" lvl="0" indent="0" algn="l" rtl="0">
              <a:lnSpc>
                <a:spcPct val="100000"/>
              </a:lnSpc>
              <a:spcBef>
                <a:spcPts val="1200"/>
              </a:spcBef>
              <a:spcAft>
                <a:spcPts val="1200"/>
              </a:spcAft>
              <a:buNone/>
            </a:pPr>
            <a:br>
              <a:rPr lang="en-GB" sz="2000"/>
            </a:br>
            <a:r>
              <a:rPr lang="en-GB" sz="2000"/>
              <a:t> </a:t>
            </a:r>
            <a:endParaRPr lang="en-US" sz="2000"/>
          </a:p>
        </p:txBody>
      </p:sp>
      <p:sp>
        <p:nvSpPr>
          <p:cNvPr id="65" name="Slide Number Placeholder 5">
            <a:extLst>
              <a:ext uri="{FF2B5EF4-FFF2-40B4-BE49-F238E27FC236}">
                <a16:creationId xmlns:a16="http://schemas.microsoft.com/office/drawing/2014/main" id="{73D8A0DC-8383-6379-3931-3BE143648CC0}"/>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DFB89B-1973-AD4A-A045-E94CB24D8D75}" type="slidenum">
              <a:rPr lang="en-US" smtClean="0">
                <a:solidFill>
                  <a:schemeClr val="bg1"/>
                </a:solidFill>
              </a:rPr>
              <a:pPr/>
              <a:t>10</a:t>
            </a:fld>
            <a:endParaRPr lang="en-US">
              <a:solidFill>
                <a:schemeClr val="bg1"/>
              </a:solidFill>
            </a:endParaRPr>
          </a:p>
        </p:txBody>
      </p:sp>
      <p:sp>
        <p:nvSpPr>
          <p:cNvPr id="2" name="Slide Number Placeholder 5">
            <a:extLst>
              <a:ext uri="{FF2B5EF4-FFF2-40B4-BE49-F238E27FC236}">
                <a16:creationId xmlns:a16="http://schemas.microsoft.com/office/drawing/2014/main" id="{3172AA35-0031-8623-F197-C2023835D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a:solidFill>
                <a:schemeClr val="bg1"/>
              </a:solidFill>
            </a:endParaRPr>
          </a:p>
        </p:txBody>
      </p:sp>
      <p:sp>
        <p:nvSpPr>
          <p:cNvPr id="12" name="Content Placeholder 11">
            <a:extLst>
              <a:ext uri="{FF2B5EF4-FFF2-40B4-BE49-F238E27FC236}">
                <a16:creationId xmlns:a16="http://schemas.microsoft.com/office/drawing/2014/main" id="{303560A6-0CE0-DA1E-B0C3-9E6C46E6194A}"/>
              </a:ext>
            </a:extLst>
          </p:cNvPr>
          <p:cNvSpPr txBox="1">
            <a:spLocks/>
          </p:cNvSpPr>
          <p:nvPr/>
        </p:nvSpPr>
        <p:spPr>
          <a:xfrm>
            <a:off x="3027328" y="6154434"/>
            <a:ext cx="9776350" cy="2231819"/>
          </a:xfrm>
          <a:prstGeom prst="rect">
            <a:avLst/>
          </a:prstGeom>
          <a:ln w="28575">
            <a:gradFill flip="none" rotWithShape="1">
              <a:gsLst>
                <a:gs pos="21000">
                  <a:srgbClr val="3DB876"/>
                </a:gs>
                <a:gs pos="99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95300" lvl="0" indent="-342900" algn="l" rtl="0">
              <a:spcBef>
                <a:spcPts val="0"/>
              </a:spcBef>
              <a:spcAft>
                <a:spcPts val="0"/>
              </a:spcAft>
              <a:buSzPct val="70000"/>
              <a:buFont typeface="Arial" panose="020B0604020202020204" pitchFamily="34" charset="0"/>
              <a:buChar char="•"/>
            </a:pPr>
            <a:r>
              <a:rPr lang="en-GB" sz="2000"/>
              <a:t>Which of these cell types are familiar to you?</a:t>
            </a:r>
            <a:br>
              <a:rPr lang="en-GB" sz="2000"/>
            </a:br>
            <a:endParaRPr lang="en-GB" sz="2000"/>
          </a:p>
          <a:p>
            <a:pPr marL="495300" lvl="0" indent="-342900" algn="l" rtl="0">
              <a:spcBef>
                <a:spcPts val="0"/>
              </a:spcBef>
              <a:spcAft>
                <a:spcPts val="0"/>
              </a:spcAft>
              <a:buSzPct val="70000"/>
              <a:buFont typeface="Arial" panose="020B0604020202020204" pitchFamily="34" charset="0"/>
              <a:buChar char="•"/>
            </a:pPr>
            <a:r>
              <a:rPr lang="en-GB" sz="2000"/>
              <a:t>Can you use your real-life experiences to divide them into two types of cell?</a:t>
            </a:r>
            <a:br>
              <a:rPr lang="en-GB" sz="2000"/>
            </a:br>
            <a:endParaRPr lang="en-GB" sz="2000"/>
          </a:p>
          <a:p>
            <a:pPr marL="495300" lvl="0" indent="-342900" algn="l" rtl="0">
              <a:spcBef>
                <a:spcPts val="0"/>
              </a:spcBef>
              <a:spcAft>
                <a:spcPts val="0"/>
              </a:spcAft>
              <a:buSzPct val="70000"/>
              <a:buFont typeface="Arial" panose="020B0604020202020204" pitchFamily="34" charset="0"/>
              <a:buChar char="•"/>
            </a:pPr>
            <a:r>
              <a:rPr lang="en-GB" sz="2000"/>
              <a:t>What difference explains your choices?</a:t>
            </a:r>
          </a:p>
        </p:txBody>
      </p:sp>
      <p:sp>
        <p:nvSpPr>
          <p:cNvPr id="4" name="Footer Placeholder 3">
            <a:extLst>
              <a:ext uri="{FF2B5EF4-FFF2-40B4-BE49-F238E27FC236}">
                <a16:creationId xmlns:a16="http://schemas.microsoft.com/office/drawing/2014/main" id="{4CB2CE00-AA14-34A9-1D38-D04C67F7B40E}"/>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a:t>
            </a:r>
            <a:endParaRPr lang="en-US"/>
          </a:p>
        </p:txBody>
      </p:sp>
      <p:pic>
        <p:nvPicPr>
          <p:cNvPr id="11" name="Picture 10">
            <a:extLst>
              <a:ext uri="{FF2B5EF4-FFF2-40B4-BE49-F238E27FC236}">
                <a16:creationId xmlns:a16="http://schemas.microsoft.com/office/drawing/2014/main" id="{DB010CA2-3A96-1C46-3454-9773CAA9C6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56332" y="5510911"/>
            <a:ext cx="1003300" cy="977900"/>
          </a:xfrm>
          <a:prstGeom prst="rect">
            <a:avLst/>
          </a:prstGeom>
        </p:spPr>
      </p:pic>
      <p:pic>
        <p:nvPicPr>
          <p:cNvPr id="58" name="Picture 57">
            <a:extLst>
              <a:ext uri="{FF2B5EF4-FFF2-40B4-BE49-F238E27FC236}">
                <a16:creationId xmlns:a16="http://schemas.microsoft.com/office/drawing/2014/main" id="{97A79129-31B4-AE4A-D916-51A4163CB7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3986" y="282373"/>
            <a:ext cx="946752" cy="922784"/>
          </a:xfrm>
          <a:prstGeom prst="rect">
            <a:avLst/>
          </a:prstGeom>
        </p:spPr>
      </p:pic>
      <p:pic>
        <p:nvPicPr>
          <p:cNvPr id="61" name="Picture 60">
            <a:extLst>
              <a:ext uri="{FF2B5EF4-FFF2-40B4-BE49-F238E27FC236}">
                <a16:creationId xmlns:a16="http://schemas.microsoft.com/office/drawing/2014/main" id="{912C9D51-9DFD-252C-4144-ACFDC74EC5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7490" y="4128455"/>
            <a:ext cx="2180998" cy="603106"/>
          </a:xfrm>
          <a:prstGeom prst="rect">
            <a:avLst/>
          </a:prstGeom>
        </p:spPr>
      </p:pic>
      <p:sp>
        <p:nvSpPr>
          <p:cNvPr id="62" name="Google Shape;153;p22">
            <a:extLst>
              <a:ext uri="{FF2B5EF4-FFF2-40B4-BE49-F238E27FC236}">
                <a16:creationId xmlns:a16="http://schemas.microsoft.com/office/drawing/2014/main" id="{08663D0C-32FF-191A-741F-79B5B3E64D5D}"/>
              </a:ext>
            </a:extLst>
          </p:cNvPr>
          <p:cNvSpPr txBox="1"/>
          <p:nvPr/>
        </p:nvSpPr>
        <p:spPr>
          <a:xfrm>
            <a:off x="1591615" y="3109086"/>
            <a:ext cx="9090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Arial" panose="020B0604020202020204" pitchFamily="34" charset="0"/>
                <a:cs typeface="Arial" panose="020B0604020202020204" pitchFamily="34" charset="0"/>
              </a:rPr>
              <a:t>Zinc</a:t>
            </a:r>
            <a:endParaRPr b="1">
              <a:latin typeface="Arial" panose="020B0604020202020204" pitchFamily="34" charset="0"/>
              <a:cs typeface="Arial" panose="020B0604020202020204" pitchFamily="34" charset="0"/>
            </a:endParaRPr>
          </a:p>
        </p:txBody>
      </p:sp>
      <p:sp>
        <p:nvSpPr>
          <p:cNvPr id="63" name="Google Shape;154;p22">
            <a:extLst>
              <a:ext uri="{FF2B5EF4-FFF2-40B4-BE49-F238E27FC236}">
                <a16:creationId xmlns:a16="http://schemas.microsoft.com/office/drawing/2014/main" id="{A8534ACC-C2C0-90AE-C5DD-3C281FA77E33}"/>
              </a:ext>
            </a:extLst>
          </p:cNvPr>
          <p:cNvSpPr txBox="1"/>
          <p:nvPr/>
        </p:nvSpPr>
        <p:spPr>
          <a:xfrm>
            <a:off x="4521788" y="3106251"/>
            <a:ext cx="1332208"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Arial" panose="020B0604020202020204" pitchFamily="34" charset="0"/>
                <a:cs typeface="Arial" panose="020B0604020202020204" pitchFamily="34" charset="0"/>
              </a:rPr>
              <a:t>Alkaline</a:t>
            </a:r>
            <a:endParaRPr b="1">
              <a:latin typeface="Arial" panose="020B0604020202020204" pitchFamily="34" charset="0"/>
              <a:cs typeface="Arial" panose="020B0604020202020204" pitchFamily="34" charset="0"/>
            </a:endParaRPr>
          </a:p>
        </p:txBody>
      </p:sp>
      <p:sp>
        <p:nvSpPr>
          <p:cNvPr id="64" name="Google Shape;155;p22">
            <a:extLst>
              <a:ext uri="{FF2B5EF4-FFF2-40B4-BE49-F238E27FC236}">
                <a16:creationId xmlns:a16="http://schemas.microsoft.com/office/drawing/2014/main" id="{F8EBA336-A9E5-FD16-C5DE-2ED8D23781B7}"/>
              </a:ext>
            </a:extLst>
          </p:cNvPr>
          <p:cNvSpPr txBox="1"/>
          <p:nvPr/>
        </p:nvSpPr>
        <p:spPr>
          <a:xfrm>
            <a:off x="6584556" y="3127850"/>
            <a:ext cx="3014187"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Arial" panose="020B0604020202020204" pitchFamily="34" charset="0"/>
                <a:cs typeface="Arial" panose="020B0604020202020204" pitchFamily="34" charset="0"/>
              </a:rPr>
              <a:t>Nickel metal </a:t>
            </a:r>
            <a:br>
              <a:rPr lang="en" b="1">
                <a:latin typeface="Arial" panose="020B0604020202020204" pitchFamily="34" charset="0"/>
                <a:cs typeface="Arial" panose="020B0604020202020204" pitchFamily="34" charset="0"/>
              </a:rPr>
            </a:br>
            <a:r>
              <a:rPr lang="en" b="1">
                <a:latin typeface="Arial" panose="020B0604020202020204" pitchFamily="34" charset="0"/>
                <a:cs typeface="Arial" panose="020B0604020202020204" pitchFamily="34" charset="0"/>
              </a:rPr>
              <a:t>hydride (NiMH)</a:t>
            </a:r>
            <a:endParaRPr b="1">
              <a:latin typeface="Arial" panose="020B0604020202020204" pitchFamily="34" charset="0"/>
              <a:cs typeface="Arial" panose="020B0604020202020204" pitchFamily="34" charset="0"/>
            </a:endParaRPr>
          </a:p>
        </p:txBody>
      </p:sp>
      <p:sp>
        <p:nvSpPr>
          <p:cNvPr id="66" name="Google Shape;156;p22">
            <a:extLst>
              <a:ext uri="{FF2B5EF4-FFF2-40B4-BE49-F238E27FC236}">
                <a16:creationId xmlns:a16="http://schemas.microsoft.com/office/drawing/2014/main" id="{1BE3EF64-7C2C-9DEB-B488-CDEEB6AC45E6}"/>
              </a:ext>
            </a:extLst>
          </p:cNvPr>
          <p:cNvSpPr txBox="1"/>
          <p:nvPr/>
        </p:nvSpPr>
        <p:spPr>
          <a:xfrm>
            <a:off x="13576177" y="3141154"/>
            <a:ext cx="1457635" cy="738633"/>
          </a:xfrm>
          <a:prstGeom prst="rect">
            <a:avLst/>
          </a:prstGeom>
          <a:noFill/>
          <a:ln>
            <a:noFill/>
          </a:ln>
        </p:spPr>
        <p:txBody>
          <a:bodyPr spcFirstLastPara="1" wrap="square" lIns="91425" tIns="91425" rIns="91425" bIns="91425" anchor="t" anchorCtr="0">
            <a:spAutoFit/>
          </a:bodyPr>
          <a:lstStyle/>
          <a:p>
            <a:pPr algn="ctr"/>
            <a:r>
              <a:rPr lang="en" b="1">
                <a:latin typeface="Arial"/>
                <a:cs typeface="Arial"/>
              </a:rPr>
              <a:t>Lithium ion (Li)</a:t>
            </a:r>
            <a:endParaRPr b="1">
              <a:latin typeface="Arial"/>
              <a:cs typeface="Arial"/>
            </a:endParaRPr>
          </a:p>
        </p:txBody>
      </p:sp>
      <p:sp>
        <p:nvSpPr>
          <p:cNvPr id="67" name="Google Shape;161;p22">
            <a:extLst>
              <a:ext uri="{FF2B5EF4-FFF2-40B4-BE49-F238E27FC236}">
                <a16:creationId xmlns:a16="http://schemas.microsoft.com/office/drawing/2014/main" id="{53A36DB5-8CB6-3047-535A-AC308FAB7EFA}"/>
              </a:ext>
            </a:extLst>
          </p:cNvPr>
          <p:cNvSpPr txBox="1"/>
          <p:nvPr/>
        </p:nvSpPr>
        <p:spPr>
          <a:xfrm>
            <a:off x="9598743" y="3110319"/>
            <a:ext cx="3130613"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Arial" panose="020B0604020202020204" pitchFamily="34" charset="0"/>
                <a:cs typeface="Arial" panose="020B0604020202020204" pitchFamily="34" charset="0"/>
              </a:rPr>
              <a:t>Nickel cadmium </a:t>
            </a:r>
            <a:br>
              <a:rPr lang="en" b="1">
                <a:latin typeface="Arial" panose="020B0604020202020204" pitchFamily="34" charset="0"/>
                <a:cs typeface="Arial" panose="020B0604020202020204" pitchFamily="34" charset="0"/>
              </a:rPr>
            </a:br>
            <a:r>
              <a:rPr lang="en" b="1">
                <a:latin typeface="Arial" panose="020B0604020202020204" pitchFamily="34" charset="0"/>
                <a:cs typeface="Arial" panose="020B0604020202020204" pitchFamily="34" charset="0"/>
              </a:rPr>
              <a:t>(NiCad)</a:t>
            </a:r>
            <a:endParaRPr b="1">
              <a:latin typeface="Arial" panose="020B0604020202020204" pitchFamily="34" charset="0"/>
              <a:cs typeface="Arial" panose="020B0604020202020204" pitchFamily="34" charset="0"/>
            </a:endParaRPr>
          </a:p>
        </p:txBody>
      </p:sp>
      <p:pic>
        <p:nvPicPr>
          <p:cNvPr id="68" name="Picture 67">
            <a:extLst>
              <a:ext uri="{FF2B5EF4-FFF2-40B4-BE49-F238E27FC236}">
                <a16:creationId xmlns:a16="http://schemas.microsoft.com/office/drawing/2014/main" id="{D6F4D8A1-C35A-80FB-5C38-03DF55F6D1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83904" y="4128455"/>
            <a:ext cx="2180998" cy="603106"/>
          </a:xfrm>
          <a:prstGeom prst="rect">
            <a:avLst/>
          </a:prstGeom>
        </p:spPr>
      </p:pic>
      <p:pic>
        <p:nvPicPr>
          <p:cNvPr id="69" name="Picture 68">
            <a:extLst>
              <a:ext uri="{FF2B5EF4-FFF2-40B4-BE49-F238E27FC236}">
                <a16:creationId xmlns:a16="http://schemas.microsoft.com/office/drawing/2014/main" id="{3483137D-D71D-11FF-549E-5A3160B0E0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0318" y="4128455"/>
            <a:ext cx="2180998" cy="603106"/>
          </a:xfrm>
          <a:prstGeom prst="rect">
            <a:avLst/>
          </a:prstGeom>
        </p:spPr>
      </p:pic>
      <p:pic>
        <p:nvPicPr>
          <p:cNvPr id="70" name="Picture 69">
            <a:extLst>
              <a:ext uri="{FF2B5EF4-FFF2-40B4-BE49-F238E27FC236}">
                <a16:creationId xmlns:a16="http://schemas.microsoft.com/office/drawing/2014/main" id="{61ED60A3-889B-5748-7A64-29FA7DCB0B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36732" y="4128455"/>
            <a:ext cx="2180998" cy="603106"/>
          </a:xfrm>
          <a:prstGeom prst="rect">
            <a:avLst/>
          </a:prstGeom>
        </p:spPr>
      </p:pic>
      <p:pic>
        <p:nvPicPr>
          <p:cNvPr id="71" name="Picture 70">
            <a:extLst>
              <a:ext uri="{FF2B5EF4-FFF2-40B4-BE49-F238E27FC236}">
                <a16:creationId xmlns:a16="http://schemas.microsoft.com/office/drawing/2014/main" id="{0FC12EB0-44AD-D9A3-46AA-50337CE45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13145" y="4128455"/>
            <a:ext cx="2180998" cy="603106"/>
          </a:xfrm>
          <a:prstGeom prst="rect">
            <a:avLst/>
          </a:prstGeom>
        </p:spPr>
      </p:pic>
      <p:sp>
        <p:nvSpPr>
          <p:cNvPr id="3" name="Google Shape;154;p22">
            <a:extLst>
              <a:ext uri="{FF2B5EF4-FFF2-40B4-BE49-F238E27FC236}">
                <a16:creationId xmlns:a16="http://schemas.microsoft.com/office/drawing/2014/main" id="{A944B975-0929-2A20-6FB8-3275F4460746}"/>
              </a:ext>
            </a:extLst>
          </p:cNvPr>
          <p:cNvSpPr txBox="1"/>
          <p:nvPr/>
        </p:nvSpPr>
        <p:spPr>
          <a:xfrm>
            <a:off x="4520449" y="4199190"/>
            <a:ext cx="1332208"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Long life</a:t>
            </a:r>
            <a:endParaRPr>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37013DA-66FA-4199-3C68-95177DFD2AFE}"/>
              </a:ext>
            </a:extLst>
          </p:cNvPr>
          <p:cNvSpPr txBox="1"/>
          <p:nvPr/>
        </p:nvSpPr>
        <p:spPr>
          <a:xfrm>
            <a:off x="7753440" y="4249882"/>
            <a:ext cx="8133346" cy="369332"/>
          </a:xfrm>
          <a:prstGeom prst="rect">
            <a:avLst/>
          </a:prstGeom>
          <a:noFill/>
        </p:spPr>
        <p:txBody>
          <a:bodyPr wrap="square">
            <a:spAutoFit/>
          </a:bodyPr>
          <a:lstStyle/>
          <a:p>
            <a:r>
              <a:rPr lang="en">
                <a:latin typeface="Arial" panose="020B0604020202020204" pitchFamily="34" charset="0"/>
                <a:cs typeface="Arial" panose="020B0604020202020204" pitchFamily="34" charset="0"/>
              </a:rPr>
              <a:t>NiMH</a:t>
            </a: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F1A3153-27E8-E7A1-DD46-80684A94CC0A}"/>
              </a:ext>
            </a:extLst>
          </p:cNvPr>
          <p:cNvSpPr txBox="1"/>
          <p:nvPr/>
        </p:nvSpPr>
        <p:spPr>
          <a:xfrm>
            <a:off x="10776822" y="4242454"/>
            <a:ext cx="8133346" cy="369332"/>
          </a:xfrm>
          <a:prstGeom prst="rect">
            <a:avLst/>
          </a:prstGeom>
          <a:noFill/>
        </p:spPr>
        <p:txBody>
          <a:bodyPr wrap="square">
            <a:spAutoFit/>
          </a:bodyPr>
          <a:lstStyle/>
          <a:p>
            <a:r>
              <a:rPr lang="en">
                <a:latin typeface="Arial" panose="020B0604020202020204" pitchFamily="34" charset="0"/>
                <a:cs typeface="Arial" panose="020B0604020202020204" pitchFamily="34" charset="0"/>
              </a:rPr>
              <a:t>NiCad</a:t>
            </a:r>
            <a:endParaRPr lang="en-US"/>
          </a:p>
        </p:txBody>
      </p:sp>
      <p:sp>
        <p:nvSpPr>
          <p:cNvPr id="10" name="TextBox 9">
            <a:extLst>
              <a:ext uri="{FF2B5EF4-FFF2-40B4-BE49-F238E27FC236}">
                <a16:creationId xmlns:a16="http://schemas.microsoft.com/office/drawing/2014/main" id="{557651A7-206B-E6B8-8D11-FB317C7FBF90}"/>
              </a:ext>
            </a:extLst>
          </p:cNvPr>
          <p:cNvSpPr txBox="1"/>
          <p:nvPr/>
        </p:nvSpPr>
        <p:spPr>
          <a:xfrm>
            <a:off x="14081496" y="4258496"/>
            <a:ext cx="8133346" cy="369332"/>
          </a:xfrm>
          <a:prstGeom prst="rect">
            <a:avLst/>
          </a:prstGeom>
          <a:noFill/>
        </p:spPr>
        <p:txBody>
          <a:bodyPr wrap="square">
            <a:spAutoFit/>
          </a:bodyPr>
          <a:lstStyle/>
          <a:p>
            <a:r>
              <a:rPr lang="en">
                <a:latin typeface="Arial" panose="020B0604020202020204" pitchFamily="34" charset="0"/>
                <a:cs typeface="Arial" panose="020B0604020202020204" pitchFamily="34" charset="0"/>
              </a:rPr>
              <a:t>Li</a:t>
            </a:r>
            <a:endParaRPr lang="en-US"/>
          </a:p>
        </p:txBody>
      </p:sp>
    </p:spTree>
    <p:extLst>
      <p:ext uri="{BB962C8B-B14F-4D97-AF65-F5344CB8AC3E}">
        <p14:creationId xmlns:p14="http://schemas.microsoft.com/office/powerpoint/2010/main" val="50255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a:t>Primary v secondary cells</a:t>
            </a:r>
            <a:endParaRPr lang="en-US"/>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858" y="2486945"/>
            <a:ext cx="8228289" cy="4811176"/>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GB" sz="2000"/>
              <a:t>The difference is whether the cells are used once or can be recharged.</a:t>
            </a:r>
          </a:p>
          <a:p>
            <a:pPr marL="0" lvl="0" indent="0" algn="l" rtl="0">
              <a:lnSpc>
                <a:spcPct val="100000"/>
              </a:lnSpc>
              <a:spcBef>
                <a:spcPts val="1200"/>
              </a:spcBef>
              <a:spcAft>
                <a:spcPts val="0"/>
              </a:spcAft>
              <a:buNone/>
            </a:pPr>
            <a:r>
              <a:rPr lang="en-GB" sz="2000"/>
              <a:t>In any cell a voltage and electric current will be produced until the reaction can no longer continue. The cell is discharged.</a:t>
            </a:r>
          </a:p>
          <a:p>
            <a:pPr>
              <a:lnSpc>
                <a:spcPct val="100000"/>
              </a:lnSpc>
              <a:spcBef>
                <a:spcPts val="1200"/>
              </a:spcBef>
            </a:pPr>
            <a:r>
              <a:rPr lang="en-GB" sz="2000">
                <a:latin typeface="Arial"/>
                <a:cs typeface="Arial"/>
              </a:rPr>
              <a:t>When a zinc or alkaline cell is discharged it can’t be recharged: this is </a:t>
            </a:r>
            <a:br>
              <a:rPr lang="en-GB" sz="2000"/>
            </a:br>
            <a:r>
              <a:rPr lang="en-GB" sz="2000">
                <a:latin typeface="Arial"/>
                <a:cs typeface="Arial"/>
              </a:rPr>
              <a:t>a </a:t>
            </a:r>
            <a:r>
              <a:rPr lang="en-GB" sz="2000" b="1">
                <a:latin typeface="Arial"/>
                <a:cs typeface="Arial"/>
              </a:rPr>
              <a:t>primary cell.</a:t>
            </a:r>
            <a:r>
              <a:rPr lang="en-GB" sz="2000">
                <a:latin typeface="Arial"/>
                <a:cs typeface="Arial"/>
              </a:rPr>
              <a:t> A NiCad, NiMH or lithium ion cell can be recharged: this is a </a:t>
            </a:r>
            <a:r>
              <a:rPr lang="en-GB" sz="2000" b="1">
                <a:latin typeface="Arial"/>
                <a:cs typeface="Arial"/>
              </a:rPr>
              <a:t>secondary cell</a:t>
            </a:r>
            <a:r>
              <a:rPr lang="en-GB" sz="2000">
                <a:latin typeface="Arial"/>
                <a:cs typeface="Arial"/>
              </a:rPr>
              <a:t>.</a:t>
            </a:r>
          </a:p>
          <a:p>
            <a:pPr>
              <a:lnSpc>
                <a:spcPct val="100000"/>
              </a:lnSpc>
            </a:pPr>
            <a:r>
              <a:rPr lang="en-GB" sz="2000"/>
              <a:t> </a:t>
            </a:r>
            <a:endParaRPr lang="en-US" sz="2000"/>
          </a:p>
        </p:txBody>
      </p:sp>
      <p:sp>
        <p:nvSpPr>
          <p:cNvPr id="13" name="Content Placeholder 11">
            <a:extLst>
              <a:ext uri="{FF2B5EF4-FFF2-40B4-BE49-F238E27FC236}">
                <a16:creationId xmlns:a16="http://schemas.microsoft.com/office/drawing/2014/main" id="{5DADD535-9C04-6299-4096-972D26798E80}"/>
              </a:ext>
            </a:extLst>
          </p:cNvPr>
          <p:cNvSpPr txBox="1">
            <a:spLocks/>
          </p:cNvSpPr>
          <p:nvPr/>
        </p:nvSpPr>
        <p:spPr>
          <a:xfrm>
            <a:off x="543439" y="5251446"/>
            <a:ext cx="7422689" cy="3050175"/>
          </a:xfrm>
          <a:prstGeom prst="rect">
            <a:avLst/>
          </a:prstGeom>
          <a:ln w="28575">
            <a:gradFill flip="none" rotWithShape="1">
              <a:gsLst>
                <a:gs pos="21000">
                  <a:srgbClr val="3DB876"/>
                </a:gs>
                <a:gs pos="99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lvl="0" indent="-342900" algn="l" rtl="0">
              <a:lnSpc>
                <a:spcPct val="100000"/>
              </a:lnSpc>
              <a:spcBef>
                <a:spcPts val="1200"/>
              </a:spcBef>
              <a:buSzPct val="70000"/>
              <a:buFont typeface="Arial" panose="020B0604020202020204" pitchFamily="34" charset="0"/>
              <a:buChar char="•"/>
            </a:pPr>
            <a:r>
              <a:rPr lang="en-GB"/>
              <a:t>Zinc or alkaline cells use one-way </a:t>
            </a:r>
            <a:br>
              <a:rPr lang="en-GB"/>
            </a:br>
            <a:r>
              <a:rPr lang="en-GB"/>
              <a:t>chemical reactions to produce electricity. What kind of reaction do you think happens inside secondary cells?</a:t>
            </a:r>
            <a:br>
              <a:rPr lang="en-GB"/>
            </a:br>
            <a:endParaRPr lang="en-GB"/>
          </a:p>
          <a:p>
            <a:pPr marL="457200" lvl="0" indent="-342900" algn="l" rtl="0">
              <a:lnSpc>
                <a:spcPct val="100000"/>
              </a:lnSpc>
              <a:spcBef>
                <a:spcPts val="0"/>
              </a:spcBef>
              <a:buSzPct val="70000"/>
              <a:buFont typeface="Arial" panose="020B0604020202020204" pitchFamily="34" charset="0"/>
              <a:buChar char="•"/>
            </a:pPr>
            <a:r>
              <a:rPr lang="en-GB"/>
              <a:t>What does it therefore mean to recharge a cell?</a:t>
            </a:r>
            <a:br>
              <a:rPr lang="en-GB"/>
            </a:br>
            <a:endParaRPr lang="en-GB"/>
          </a:p>
          <a:p>
            <a:pPr marL="457200" lvl="0" indent="-342900" algn="l" rtl="0">
              <a:lnSpc>
                <a:spcPct val="100000"/>
              </a:lnSpc>
              <a:spcBef>
                <a:spcPts val="0"/>
              </a:spcBef>
              <a:buSzPct val="70000"/>
              <a:buFont typeface="Arial" panose="020B0604020202020204" pitchFamily="34" charset="0"/>
              <a:buChar char="•"/>
            </a:pPr>
            <a:r>
              <a:rPr lang="en-GB"/>
              <a:t>What energy source provides this ability to recharge?</a:t>
            </a:r>
          </a:p>
        </p:txBody>
      </p:sp>
      <p:sp>
        <p:nvSpPr>
          <p:cNvPr id="4" name="Footer Placeholder 3">
            <a:extLst>
              <a:ext uri="{FF2B5EF4-FFF2-40B4-BE49-F238E27FC236}">
                <a16:creationId xmlns:a16="http://schemas.microsoft.com/office/drawing/2014/main" id="{1D41398E-2DAE-F545-BB07-29BE70EC3E58}"/>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solidFill>
                  <a:schemeClr val="bg1"/>
                </a:solidFill>
              </a:rPr>
              <a:t>2. Cell chemistry</a:t>
            </a:r>
            <a:endParaRPr lang="en-US">
              <a:solidFill>
                <a:schemeClr val="bg1"/>
              </a:solidFill>
            </a:endParaRPr>
          </a:p>
        </p:txBody>
      </p:sp>
      <p:pic>
        <p:nvPicPr>
          <p:cNvPr id="5" name="Picture 4">
            <a:extLst>
              <a:ext uri="{FF2B5EF4-FFF2-40B4-BE49-F238E27FC236}">
                <a16:creationId xmlns:a16="http://schemas.microsoft.com/office/drawing/2014/main" id="{67FAEED6-826C-5006-5C31-C9B7D37D01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7057" y="4762496"/>
            <a:ext cx="1003300" cy="977900"/>
          </a:xfrm>
          <a:prstGeom prst="rect">
            <a:avLst/>
          </a:prstGeom>
        </p:spPr>
      </p:pic>
    </p:spTree>
    <p:extLst>
      <p:ext uri="{BB962C8B-B14F-4D97-AF65-F5344CB8AC3E}">
        <p14:creationId xmlns:p14="http://schemas.microsoft.com/office/powerpoint/2010/main" val="326624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531EDB3-94B1-D3F7-C381-DEB05D5076FA}"/>
              </a:ext>
            </a:extLst>
          </p:cNvPr>
          <p:cNvSpPr/>
          <p:nvPr/>
        </p:nvSpPr>
        <p:spPr>
          <a:xfrm>
            <a:off x="-5475282" y="9256131"/>
            <a:ext cx="7426513" cy="5821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a:t>Characteristics of primary v secondary cells</a:t>
            </a:r>
            <a:endParaRPr lang="en-US"/>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12</a:t>
            </a:fld>
            <a:endParaRPr lang="en-US" b="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5" y="2291753"/>
            <a:ext cx="8919548" cy="2940282"/>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GB" sz="2000">
                <a:solidFill>
                  <a:schemeClr val="dk1"/>
                </a:solidFill>
              </a:rPr>
              <a:t>An engineer wants to know whether to use a lithium or alkaline cell to power </a:t>
            </a:r>
            <a:br>
              <a:rPr lang="en-GB" sz="2000">
                <a:solidFill>
                  <a:schemeClr val="dk1"/>
                </a:solidFill>
              </a:rPr>
            </a:br>
            <a:r>
              <a:rPr lang="en-GB" sz="2000">
                <a:solidFill>
                  <a:schemeClr val="dk1"/>
                </a:solidFill>
              </a:rPr>
              <a:t>a handheld measurement device. They carry out an investigation to find out how each type of cell discharges over time. </a:t>
            </a:r>
            <a:r>
              <a:rPr lang="en-GB" sz="2000"/>
              <a:t>They connect each type of cell to an identical load and measure the voltage across the load every 10 minutes.</a:t>
            </a:r>
          </a:p>
          <a:p>
            <a:pPr marL="0" lvl="0" indent="0" algn="l" rtl="0">
              <a:lnSpc>
                <a:spcPct val="100000"/>
              </a:lnSpc>
              <a:spcBef>
                <a:spcPts val="0"/>
              </a:spcBef>
              <a:spcAft>
                <a:spcPts val="0"/>
              </a:spcAft>
              <a:buNone/>
            </a:pPr>
            <a:endParaRPr lang="en-GB" sz="2000"/>
          </a:p>
          <a:p>
            <a:pPr>
              <a:lnSpc>
                <a:spcPct val="100000"/>
              </a:lnSpc>
              <a:spcBef>
                <a:spcPts val="0"/>
              </a:spcBef>
            </a:pPr>
            <a:r>
              <a:rPr lang="en-GB" sz="2000">
                <a:latin typeface="Arial" panose="020B0604020202020204" pitchFamily="34" charset="0"/>
                <a:cs typeface="Arial" panose="020B0604020202020204" pitchFamily="34" charset="0"/>
              </a:rPr>
              <a:t>The table shows how each cell’s voltage declines over time. Note that this is as a percentage of the maximum value. The engineer knows that rechargeable cells can have a lower terminal voltage, for example rechargeable AA cells are 1.2 V instead of 1.5 V, which can limit certain uses.</a:t>
            </a:r>
          </a:p>
          <a:p>
            <a:pPr marL="0" lvl="0" indent="0" algn="l" rtl="0">
              <a:lnSpc>
                <a:spcPct val="100000"/>
              </a:lnSpc>
              <a:spcBef>
                <a:spcPts val="0"/>
              </a:spcBef>
              <a:spcAft>
                <a:spcPts val="0"/>
              </a:spcAft>
              <a:buNone/>
            </a:pPr>
            <a:endParaRPr lang="en-GB" sz="2000"/>
          </a:p>
          <a:p>
            <a:pPr marL="0" lvl="0" indent="0" algn="l" rtl="0">
              <a:lnSpc>
                <a:spcPct val="100000"/>
              </a:lnSpc>
              <a:spcBef>
                <a:spcPts val="0"/>
              </a:spcBef>
              <a:spcAft>
                <a:spcPts val="0"/>
              </a:spcAft>
              <a:buNone/>
            </a:pPr>
            <a:endParaRPr lang="en-GB" sz="2000"/>
          </a:p>
          <a:p>
            <a:pPr>
              <a:lnSpc>
                <a:spcPct val="100000"/>
              </a:lnSpc>
            </a:pPr>
            <a:r>
              <a:rPr lang="en-GB" sz="2000"/>
              <a:t> </a:t>
            </a:r>
            <a:endParaRPr lang="en-US" sz="2000"/>
          </a:p>
        </p:txBody>
      </p:sp>
      <p:sp>
        <p:nvSpPr>
          <p:cNvPr id="13" name="Content Placeholder 11">
            <a:extLst>
              <a:ext uri="{FF2B5EF4-FFF2-40B4-BE49-F238E27FC236}">
                <a16:creationId xmlns:a16="http://schemas.microsoft.com/office/drawing/2014/main" id="{7FC8F153-F17A-D924-E51D-F640D4A12B62}"/>
              </a:ext>
            </a:extLst>
          </p:cNvPr>
          <p:cNvSpPr txBox="1">
            <a:spLocks/>
          </p:cNvSpPr>
          <p:nvPr/>
        </p:nvSpPr>
        <p:spPr>
          <a:xfrm>
            <a:off x="592732" y="5751815"/>
            <a:ext cx="8375257" cy="3094743"/>
          </a:xfrm>
          <a:prstGeom prst="rect">
            <a:avLst/>
          </a:prstGeom>
          <a:ln w="28575">
            <a:gradFill flip="none" rotWithShape="1">
              <a:gsLst>
                <a:gs pos="21000">
                  <a:srgbClr val="3DB876"/>
                </a:gs>
                <a:gs pos="98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9268" lvl="0" indent="-342900" algn="l" rtl="0">
              <a:spcBef>
                <a:spcPts val="1200"/>
              </a:spcBef>
              <a:spcAft>
                <a:spcPts val="0"/>
              </a:spcAft>
              <a:buSzPct val="70000"/>
              <a:buFont typeface="Arial" panose="020B0604020202020204" pitchFamily="34" charset="0"/>
              <a:buChar char="•"/>
            </a:pPr>
            <a:r>
              <a:rPr lang="en-GB" sz="2000"/>
              <a:t>Plot a line graph to compare how each cell discharges </a:t>
            </a:r>
            <a:br>
              <a:rPr lang="en-GB" sz="2000"/>
            </a:br>
            <a:r>
              <a:rPr lang="en-GB" sz="2000"/>
              <a:t>over time.</a:t>
            </a:r>
            <a:br>
              <a:rPr lang="en-GB" sz="2000"/>
            </a:br>
            <a:endParaRPr lang="en-GB" sz="2000"/>
          </a:p>
          <a:p>
            <a:pPr marL="489268" lvl="0" indent="-342900" algn="l" rtl="0">
              <a:spcBef>
                <a:spcPts val="0"/>
              </a:spcBef>
              <a:spcAft>
                <a:spcPts val="0"/>
              </a:spcAft>
              <a:buSzPct val="70000"/>
              <a:buFont typeface="Arial" panose="020B0604020202020204" pitchFamily="34" charset="0"/>
              <a:buChar char="•"/>
            </a:pPr>
            <a:r>
              <a:rPr lang="en-GB" sz="2000"/>
              <a:t>Describe the difference and suggest how an engineer might use this information when selecting cells to power a device.</a:t>
            </a:r>
            <a:br>
              <a:rPr lang="en-GB" sz="2000"/>
            </a:br>
            <a:endParaRPr lang="en-GB" sz="2000"/>
          </a:p>
          <a:p>
            <a:pPr marL="489268" lvl="0" indent="-342900" algn="l" rtl="0">
              <a:spcBef>
                <a:spcPts val="0"/>
              </a:spcBef>
              <a:spcAft>
                <a:spcPts val="0"/>
              </a:spcAft>
              <a:buSzPct val="70000"/>
              <a:buFont typeface="Arial" panose="020B0604020202020204" pitchFamily="34" charset="0"/>
              <a:buChar char="•"/>
            </a:pPr>
            <a:r>
              <a:rPr lang="en-GB" sz="2000"/>
              <a:t>Would you use lithium or alkaline cells to power a TV remote or cordless drill? Justify your answers.</a:t>
            </a:r>
          </a:p>
        </p:txBody>
      </p:sp>
      <p:sp>
        <p:nvSpPr>
          <p:cNvPr id="5" name="Footer Placeholder 3">
            <a:extLst>
              <a:ext uri="{FF2B5EF4-FFF2-40B4-BE49-F238E27FC236}">
                <a16:creationId xmlns:a16="http://schemas.microsoft.com/office/drawing/2014/main" id="{F28123D4-BA8E-CD60-FBC9-1BF11065D84E}"/>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a:t>
            </a:r>
            <a:endParaRPr lang="en-US"/>
          </a:p>
        </p:txBody>
      </p:sp>
      <p:pic>
        <p:nvPicPr>
          <p:cNvPr id="7" name="Picture 6">
            <a:extLst>
              <a:ext uri="{FF2B5EF4-FFF2-40B4-BE49-F238E27FC236}">
                <a16:creationId xmlns:a16="http://schemas.microsoft.com/office/drawing/2014/main" id="{0D3CC12A-C63E-7D18-4CFA-816C3B3BC4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8454" y="276914"/>
            <a:ext cx="946752" cy="922784"/>
          </a:xfrm>
          <a:prstGeom prst="rect">
            <a:avLst/>
          </a:prstGeom>
        </p:spPr>
      </p:pic>
      <p:sp>
        <p:nvSpPr>
          <p:cNvPr id="10" name="TextBox 9">
            <a:extLst>
              <a:ext uri="{FF2B5EF4-FFF2-40B4-BE49-F238E27FC236}">
                <a16:creationId xmlns:a16="http://schemas.microsoft.com/office/drawing/2014/main" id="{175D2091-61E0-176C-C5DE-78EE667F431C}"/>
              </a:ext>
            </a:extLst>
          </p:cNvPr>
          <p:cNvSpPr txBox="1"/>
          <p:nvPr/>
        </p:nvSpPr>
        <p:spPr>
          <a:xfrm>
            <a:off x="9977096" y="2545760"/>
            <a:ext cx="8126962" cy="400110"/>
          </a:xfrm>
          <a:prstGeom prst="rect">
            <a:avLst/>
          </a:prstGeom>
          <a:noFill/>
        </p:spPr>
        <p:txBody>
          <a:bodyPr wrap="square">
            <a:spAutoFit/>
          </a:bodyPr>
          <a:lstStyle/>
          <a:p>
            <a:pPr marL="0" lvl="0" indent="0" algn="l" rtl="0">
              <a:spcBef>
                <a:spcPts val="0"/>
              </a:spcBef>
              <a:spcAft>
                <a:spcPts val="0"/>
              </a:spcAft>
              <a:buNone/>
            </a:pPr>
            <a:r>
              <a:rPr lang="en-GB" sz="2000" b="1">
                <a:latin typeface="Arial" panose="020B0604020202020204" pitchFamily="34" charset="0"/>
                <a:cs typeface="Arial" panose="020B0604020202020204" pitchFamily="34" charset="0"/>
              </a:rPr>
              <a:t>Load voltage as % of maximum</a:t>
            </a:r>
          </a:p>
        </p:txBody>
      </p:sp>
      <p:graphicFrame>
        <p:nvGraphicFramePr>
          <p:cNvPr id="12" name="Google Shape;178;p24">
            <a:extLst>
              <a:ext uri="{FF2B5EF4-FFF2-40B4-BE49-F238E27FC236}">
                <a16:creationId xmlns:a16="http://schemas.microsoft.com/office/drawing/2014/main" id="{DCD59BB7-B002-0C6F-2CA9-8D4407CA59D3}"/>
              </a:ext>
            </a:extLst>
          </p:cNvPr>
          <p:cNvGraphicFramePr/>
          <p:nvPr>
            <p:extLst>
              <p:ext uri="{D42A27DB-BD31-4B8C-83A1-F6EECF244321}">
                <p14:modId xmlns:p14="http://schemas.microsoft.com/office/powerpoint/2010/main" val="2806737819"/>
              </p:ext>
            </p:extLst>
          </p:nvPr>
        </p:nvGraphicFramePr>
        <p:xfrm>
          <a:off x="10054586" y="3145926"/>
          <a:ext cx="5379381" cy="4029867"/>
        </p:xfrm>
        <a:graphic>
          <a:graphicData uri="http://schemas.openxmlformats.org/drawingml/2006/table">
            <a:tbl>
              <a:tblPr>
                <a:noFill/>
              </a:tblPr>
              <a:tblGrid>
                <a:gridCol w="1793127">
                  <a:extLst>
                    <a:ext uri="{9D8B030D-6E8A-4147-A177-3AD203B41FA5}">
                      <a16:colId xmlns:a16="http://schemas.microsoft.com/office/drawing/2014/main" val="20000"/>
                    </a:ext>
                  </a:extLst>
                </a:gridCol>
                <a:gridCol w="1793127">
                  <a:extLst>
                    <a:ext uri="{9D8B030D-6E8A-4147-A177-3AD203B41FA5}">
                      <a16:colId xmlns:a16="http://schemas.microsoft.com/office/drawing/2014/main" val="20001"/>
                    </a:ext>
                  </a:extLst>
                </a:gridCol>
                <a:gridCol w="1793127">
                  <a:extLst>
                    <a:ext uri="{9D8B030D-6E8A-4147-A177-3AD203B41FA5}">
                      <a16:colId xmlns:a16="http://schemas.microsoft.com/office/drawing/2014/main" val="20002"/>
                    </a:ext>
                  </a:extLst>
                </a:gridCol>
              </a:tblGrid>
              <a:tr h="447763">
                <a:tc>
                  <a:txBody>
                    <a:bodyPr/>
                    <a:lstStyle/>
                    <a:p>
                      <a:pPr marL="0" lvl="0" indent="0" algn="l" rtl="0">
                        <a:lnSpc>
                          <a:spcPct val="115000"/>
                        </a:lnSpc>
                        <a:spcBef>
                          <a:spcPts val="0"/>
                        </a:spcBef>
                        <a:spcAft>
                          <a:spcPts val="0"/>
                        </a:spcAft>
                        <a:buNone/>
                      </a:pPr>
                      <a:r>
                        <a:rPr lang="en" sz="2000" b="1">
                          <a:latin typeface="Arial" panose="020B0604020202020204" pitchFamily="34" charset="0"/>
                          <a:cs typeface="Arial" panose="020B0604020202020204" pitchFamily="34" charset="0"/>
                        </a:rPr>
                        <a:t>Time mins</a:t>
                      </a:r>
                      <a:endParaRPr sz="2000" b="1">
                        <a:latin typeface="Arial" panose="020B0604020202020204" pitchFamily="34" charset="0"/>
                        <a:cs typeface="Arial" panose="020B0604020202020204" pitchFamily="34" charset="0"/>
                      </a:endParaRPr>
                    </a:p>
                  </a:txBody>
                  <a:tcPr marL="53795" marR="53795" marT="35863" marB="35863" anchor="b">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lvl="0" indent="0" algn="l" rtl="0">
                        <a:lnSpc>
                          <a:spcPct val="115000"/>
                        </a:lnSpc>
                        <a:spcBef>
                          <a:spcPts val="0"/>
                        </a:spcBef>
                        <a:spcAft>
                          <a:spcPts val="0"/>
                        </a:spcAft>
                        <a:buNone/>
                      </a:pPr>
                      <a:r>
                        <a:rPr lang="en" sz="2000" b="1">
                          <a:latin typeface="Arial" panose="020B0604020202020204" pitchFamily="34" charset="0"/>
                          <a:cs typeface="Arial" panose="020B0604020202020204" pitchFamily="34" charset="0"/>
                        </a:rPr>
                        <a:t>Lithium %</a:t>
                      </a:r>
                      <a:endParaRPr sz="2000" b="1">
                        <a:latin typeface="Arial" panose="020B0604020202020204" pitchFamily="34" charset="0"/>
                        <a:cs typeface="Arial" panose="020B0604020202020204" pitchFamily="34" charset="0"/>
                      </a:endParaRPr>
                    </a:p>
                  </a:txBody>
                  <a:tcPr marL="53795" marR="53795" marT="35863" marB="35863"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lvl="0" indent="0" algn="l" rtl="0">
                        <a:lnSpc>
                          <a:spcPct val="115000"/>
                        </a:lnSpc>
                        <a:spcBef>
                          <a:spcPts val="0"/>
                        </a:spcBef>
                        <a:spcAft>
                          <a:spcPts val="0"/>
                        </a:spcAft>
                        <a:buNone/>
                      </a:pPr>
                      <a:r>
                        <a:rPr lang="en" sz="2000" b="1">
                          <a:latin typeface="Arial" panose="020B0604020202020204" pitchFamily="34" charset="0"/>
                          <a:cs typeface="Arial" panose="020B0604020202020204" pitchFamily="34" charset="0"/>
                        </a:rPr>
                        <a:t>Alkaline %</a:t>
                      </a:r>
                      <a:endParaRPr sz="2000" b="1">
                        <a:latin typeface="Arial" panose="020B0604020202020204" pitchFamily="34" charset="0"/>
                        <a:cs typeface="Arial" panose="020B0604020202020204" pitchFamily="34" charset="0"/>
                      </a:endParaRPr>
                    </a:p>
                  </a:txBody>
                  <a:tcPr marL="53795" marR="53795" marT="35863" marB="35863" anchor="b">
                    <a:lnL w="952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447763">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10</a:t>
                      </a:r>
                      <a:endParaRPr sz="2000">
                        <a:latin typeface="Arial" panose="020B0604020202020204" pitchFamily="34" charset="0"/>
                        <a:cs typeface="Arial" panose="020B0604020202020204" pitchFamily="34" charset="0"/>
                      </a:endParaRPr>
                    </a:p>
                  </a:txBody>
                  <a:tcPr anchor="b">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98</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95</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7763">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20</a:t>
                      </a:r>
                      <a:endParaRPr sz="2000">
                        <a:latin typeface="Arial" panose="020B0604020202020204" pitchFamily="34" charset="0"/>
                        <a:cs typeface="Arial" panose="020B0604020202020204" pitchFamily="34" charset="0"/>
                      </a:endParaRPr>
                    </a:p>
                  </a:txBody>
                  <a:tcPr anchor="b">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96</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82</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7763">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30</a:t>
                      </a:r>
                      <a:endParaRPr sz="2000">
                        <a:latin typeface="Arial" panose="020B0604020202020204" pitchFamily="34" charset="0"/>
                        <a:cs typeface="Arial" panose="020B0604020202020204" pitchFamily="34" charset="0"/>
                      </a:endParaRPr>
                    </a:p>
                  </a:txBody>
                  <a:tcPr anchor="b">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92</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70</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7763">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40</a:t>
                      </a:r>
                      <a:endParaRPr sz="2000">
                        <a:latin typeface="Arial" panose="020B0604020202020204" pitchFamily="34" charset="0"/>
                        <a:cs typeface="Arial" panose="020B0604020202020204" pitchFamily="34" charset="0"/>
                      </a:endParaRPr>
                    </a:p>
                  </a:txBody>
                  <a:tcPr anchor="b">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89</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58</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7763">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50</a:t>
                      </a:r>
                      <a:endParaRPr sz="2000">
                        <a:latin typeface="Arial" panose="020B0604020202020204" pitchFamily="34" charset="0"/>
                        <a:cs typeface="Arial" panose="020B0604020202020204" pitchFamily="34" charset="0"/>
                      </a:endParaRPr>
                    </a:p>
                  </a:txBody>
                  <a:tcPr anchor="b">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86</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45</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7763">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60</a:t>
                      </a:r>
                      <a:endParaRPr sz="2000">
                        <a:latin typeface="Arial" panose="020B0604020202020204" pitchFamily="34" charset="0"/>
                        <a:cs typeface="Arial" panose="020B0604020202020204" pitchFamily="34" charset="0"/>
                      </a:endParaRPr>
                    </a:p>
                  </a:txBody>
                  <a:tcPr anchor="b">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82</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33</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47763">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70</a:t>
                      </a:r>
                      <a:endParaRPr sz="2000">
                        <a:latin typeface="Arial" panose="020B0604020202020204" pitchFamily="34" charset="0"/>
                        <a:cs typeface="Arial" panose="020B0604020202020204" pitchFamily="34" charset="0"/>
                      </a:endParaRPr>
                    </a:p>
                  </a:txBody>
                  <a:tcPr anchor="b">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74</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18</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47763">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80</a:t>
                      </a:r>
                      <a:endParaRPr sz="2000">
                        <a:latin typeface="Arial" panose="020B0604020202020204" pitchFamily="34" charset="0"/>
                        <a:cs typeface="Arial" panose="020B0604020202020204" pitchFamily="34" charset="0"/>
                      </a:endParaRPr>
                    </a:p>
                  </a:txBody>
                  <a:tcPr anchor="b">
                    <a:lnL w="9525" cap="flat" cmpd="sng">
                      <a:noFill/>
                      <a:prstDash val="solid"/>
                      <a:round/>
                      <a:headEnd type="none" w="sm" len="sm"/>
                      <a:tailEnd type="none" w="sm" len="sm"/>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0</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None/>
                      </a:pPr>
                      <a:r>
                        <a:rPr lang="en" sz="2000">
                          <a:latin typeface="Arial" panose="020B0604020202020204" pitchFamily="34" charset="0"/>
                          <a:cs typeface="Arial" panose="020B0604020202020204" pitchFamily="34" charset="0"/>
                        </a:rPr>
                        <a:t>0</a:t>
                      </a:r>
                      <a:endParaRPr sz="2000">
                        <a:latin typeface="Arial" panose="020B0604020202020204" pitchFamily="34" charset="0"/>
                        <a:cs typeface="Arial" panose="020B0604020202020204" pitchFamily="34" charset="0"/>
                      </a:endParaRPr>
                    </a:p>
                  </a:txBody>
                  <a:tcPr anchor="b">
                    <a:lnL w="9525"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pic>
        <p:nvPicPr>
          <p:cNvPr id="14" name="Picture 13">
            <a:extLst>
              <a:ext uri="{FF2B5EF4-FFF2-40B4-BE49-F238E27FC236}">
                <a16:creationId xmlns:a16="http://schemas.microsoft.com/office/drawing/2014/main" id="{D5515417-82BC-A668-1ABD-BABC5D8A20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0478" y="5125894"/>
            <a:ext cx="1003300" cy="977900"/>
          </a:xfrm>
          <a:prstGeom prst="rect">
            <a:avLst/>
          </a:prstGeom>
        </p:spPr>
      </p:pic>
      <p:sp>
        <p:nvSpPr>
          <p:cNvPr id="16" name="Content Placeholder 11">
            <a:extLst>
              <a:ext uri="{FF2B5EF4-FFF2-40B4-BE49-F238E27FC236}">
                <a16:creationId xmlns:a16="http://schemas.microsoft.com/office/drawing/2014/main" id="{0BAB6B2E-D51F-6C05-BA25-CB2BE680234E}"/>
              </a:ext>
            </a:extLst>
          </p:cNvPr>
          <p:cNvSpPr txBox="1">
            <a:spLocks/>
          </p:cNvSpPr>
          <p:nvPr/>
        </p:nvSpPr>
        <p:spPr>
          <a:xfrm>
            <a:off x="10054586" y="3145925"/>
            <a:ext cx="5379381" cy="4029867"/>
          </a:xfrm>
          <a:prstGeom prst="rect">
            <a:avLst/>
          </a:prstGeom>
          <a:ln w="28575">
            <a:gradFill flip="none" rotWithShape="1">
              <a:gsLst>
                <a:gs pos="21000">
                  <a:srgbClr val="3DB876"/>
                </a:gs>
                <a:gs pos="98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9268" lvl="0" indent="-342900" algn="l" rtl="0">
              <a:spcBef>
                <a:spcPts val="1200"/>
              </a:spcBef>
              <a:spcAft>
                <a:spcPts val="0"/>
              </a:spcAft>
              <a:buSzPct val="70000"/>
              <a:buFont typeface="Arial" panose="020B0604020202020204" pitchFamily="34" charset="0"/>
              <a:buChar char="•"/>
            </a:pPr>
            <a:endParaRPr lang="en-GB" sz="2000"/>
          </a:p>
        </p:txBody>
      </p:sp>
    </p:spTree>
    <p:extLst>
      <p:ext uri="{BB962C8B-B14F-4D97-AF65-F5344CB8AC3E}">
        <p14:creationId xmlns:p14="http://schemas.microsoft.com/office/powerpoint/2010/main" val="271267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559DC0-8162-CAF1-1F35-E5F5B66203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41245" y="3081021"/>
            <a:ext cx="6674946" cy="2950778"/>
          </a:xfrm>
          <a:prstGeom prst="rect">
            <a:avLst/>
          </a:prstGeom>
        </p:spPr>
      </p:pic>
      <p:sp>
        <p:nvSpPr>
          <p:cNvPr id="26" name="Rectangle 25">
            <a:extLst>
              <a:ext uri="{FF2B5EF4-FFF2-40B4-BE49-F238E27FC236}">
                <a16:creationId xmlns:a16="http://schemas.microsoft.com/office/drawing/2014/main" id="{7531EDB3-94B1-D3F7-C381-DEB05D5076FA}"/>
              </a:ext>
            </a:extLst>
          </p:cNvPr>
          <p:cNvSpPr/>
          <p:nvPr/>
        </p:nvSpPr>
        <p:spPr>
          <a:xfrm>
            <a:off x="-5475282" y="9256131"/>
            <a:ext cx="7426513" cy="5821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a:xfrm>
            <a:off x="411858" y="1445908"/>
            <a:ext cx="14022170" cy="1485287"/>
          </a:xfrm>
        </p:spPr>
        <p:txBody>
          <a:bodyPr/>
          <a:lstStyle/>
          <a:p>
            <a:r>
              <a:rPr lang="en"/>
              <a:t>Characteristics of primary v secondary cells</a:t>
            </a:r>
            <a:endParaRPr lang="en-US"/>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13</a:t>
            </a:fld>
            <a:endParaRPr lang="en-US" b="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67823" y="2447978"/>
            <a:ext cx="7053362" cy="4084795"/>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000" dirty="0">
                <a:latin typeface="Arial"/>
                <a:cs typeface="Arial"/>
              </a:rPr>
              <a:t>The graph shows that lithium cells retain a much higher working voltage as they discharge, while alkaline cells lose voltage steadily. </a:t>
            </a:r>
            <a:endParaRPr lang="en-GB" sz="2000"/>
          </a:p>
          <a:p>
            <a:pPr>
              <a:lnSpc>
                <a:spcPct val="100000"/>
              </a:lnSpc>
              <a:spcBef>
                <a:spcPts val="1200"/>
              </a:spcBef>
            </a:pPr>
            <a:r>
              <a:rPr lang="en-GB" sz="2000" dirty="0">
                <a:latin typeface="Arial"/>
                <a:cs typeface="Arial"/>
              </a:rPr>
              <a:t>Lithium cells are suitable for devices where it is important to always provide as close to the working voltage as possible, for example when powering a DC motor.</a:t>
            </a:r>
          </a:p>
          <a:p>
            <a:pPr marL="0" lvl="0" indent="0" algn="l" rtl="0">
              <a:lnSpc>
                <a:spcPct val="100000"/>
              </a:lnSpc>
              <a:spcBef>
                <a:spcPts val="1200"/>
              </a:spcBef>
              <a:spcAft>
                <a:spcPts val="0"/>
              </a:spcAft>
              <a:buNone/>
            </a:pPr>
            <a:r>
              <a:rPr lang="en-GB" sz="2000" dirty="0">
                <a:latin typeface="Arial"/>
                <a:cs typeface="Arial"/>
              </a:rPr>
              <a:t>Alkaline cells are suitable for non-critical applications like a TV remote.</a:t>
            </a:r>
          </a:p>
          <a:p>
            <a:pPr marL="0" lvl="0" indent="0" algn="l" rtl="0">
              <a:lnSpc>
                <a:spcPct val="100000"/>
              </a:lnSpc>
              <a:spcBef>
                <a:spcPts val="1200"/>
              </a:spcBef>
              <a:spcAft>
                <a:spcPts val="1200"/>
              </a:spcAft>
              <a:buNone/>
            </a:pPr>
            <a:r>
              <a:rPr lang="en-GB" sz="2000" dirty="0">
                <a:latin typeface="Arial"/>
                <a:cs typeface="Arial"/>
              </a:rPr>
              <a:t>Lithium cells are more suitable for critical or motor applications like cordless drills, drones, electric vehicles (EVs) or autonomous guided vehicles.</a:t>
            </a:r>
          </a:p>
          <a:p>
            <a:pPr marL="0" lvl="0" indent="0" algn="l" rtl="0">
              <a:lnSpc>
                <a:spcPct val="100000"/>
              </a:lnSpc>
              <a:spcBef>
                <a:spcPts val="0"/>
              </a:spcBef>
              <a:spcAft>
                <a:spcPts val="0"/>
              </a:spcAft>
              <a:buNone/>
            </a:pPr>
            <a:endParaRPr lang="en-GB" sz="2000"/>
          </a:p>
          <a:p>
            <a:pPr marL="0" lvl="0" indent="0" algn="l" rtl="0">
              <a:lnSpc>
                <a:spcPct val="100000"/>
              </a:lnSpc>
              <a:spcBef>
                <a:spcPts val="0"/>
              </a:spcBef>
              <a:spcAft>
                <a:spcPts val="0"/>
              </a:spcAft>
              <a:buNone/>
            </a:pPr>
            <a:endParaRPr lang="en-GB" sz="2000"/>
          </a:p>
          <a:p>
            <a:pPr>
              <a:lnSpc>
                <a:spcPct val="100000"/>
              </a:lnSpc>
            </a:pPr>
            <a:endParaRPr lang="en-US" sz="2000"/>
          </a:p>
        </p:txBody>
      </p:sp>
      <p:sp>
        <p:nvSpPr>
          <p:cNvPr id="13" name="Content Placeholder 11">
            <a:extLst>
              <a:ext uri="{FF2B5EF4-FFF2-40B4-BE49-F238E27FC236}">
                <a16:creationId xmlns:a16="http://schemas.microsoft.com/office/drawing/2014/main" id="{7FC8F153-F17A-D924-E51D-F640D4A12B62}"/>
              </a:ext>
            </a:extLst>
          </p:cNvPr>
          <p:cNvSpPr txBox="1">
            <a:spLocks/>
          </p:cNvSpPr>
          <p:nvPr/>
        </p:nvSpPr>
        <p:spPr>
          <a:xfrm>
            <a:off x="541397" y="6756500"/>
            <a:ext cx="7742344" cy="2050931"/>
          </a:xfrm>
          <a:prstGeom prst="rect">
            <a:avLst/>
          </a:prstGeom>
          <a:ln w="28575">
            <a:gradFill flip="none" rotWithShape="1">
              <a:gsLst>
                <a:gs pos="21000">
                  <a:srgbClr val="3DB876"/>
                </a:gs>
                <a:gs pos="98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60000" lvl="0" indent="-342900" algn="l" rtl="0">
              <a:lnSpc>
                <a:spcPct val="100000"/>
              </a:lnSpc>
              <a:spcBef>
                <a:spcPts val="0"/>
              </a:spcBef>
              <a:spcAft>
                <a:spcPts val="600"/>
              </a:spcAft>
              <a:buSzPts val="1400"/>
              <a:buFont typeface="Arial" panose="020B0604020202020204" pitchFamily="34" charset="0"/>
              <a:buChar char="•"/>
            </a:pPr>
            <a:r>
              <a:rPr lang="en-GB"/>
              <a:t>EV batteries need to output a consistent voltage </a:t>
            </a:r>
            <a:br>
              <a:rPr lang="en-GB"/>
            </a:br>
            <a:r>
              <a:rPr lang="en-GB"/>
              <a:t>to maintain speed, but what cell factor will affect the </a:t>
            </a:r>
            <a:br>
              <a:rPr lang="en-GB"/>
            </a:br>
            <a:r>
              <a:rPr lang="en-GB"/>
              <a:t>range of the vehicle?</a:t>
            </a:r>
          </a:p>
          <a:p>
            <a:pPr marL="360000" lvl="0" indent="-342900" algn="l" rtl="0">
              <a:lnSpc>
                <a:spcPct val="100000"/>
              </a:lnSpc>
              <a:spcBef>
                <a:spcPts val="0"/>
              </a:spcBef>
              <a:spcAft>
                <a:spcPts val="600"/>
              </a:spcAft>
              <a:buSzPts val="1400"/>
              <a:buFont typeface="Arial" panose="020B0604020202020204" pitchFamily="34" charset="0"/>
              <a:buChar char="•"/>
            </a:pPr>
            <a:r>
              <a:rPr lang="en-GB"/>
              <a:t>How does this link to the overall design of the vehicle?</a:t>
            </a:r>
          </a:p>
        </p:txBody>
      </p:sp>
      <p:sp>
        <p:nvSpPr>
          <p:cNvPr id="5" name="Footer Placeholder 3">
            <a:extLst>
              <a:ext uri="{FF2B5EF4-FFF2-40B4-BE49-F238E27FC236}">
                <a16:creationId xmlns:a16="http://schemas.microsoft.com/office/drawing/2014/main" id="{F28123D4-BA8E-CD60-FBC9-1BF11065D84E}"/>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a:t>
            </a:r>
            <a:endParaRPr lang="en-US"/>
          </a:p>
        </p:txBody>
      </p:sp>
      <p:pic>
        <p:nvPicPr>
          <p:cNvPr id="14" name="Picture 13">
            <a:extLst>
              <a:ext uri="{FF2B5EF4-FFF2-40B4-BE49-F238E27FC236}">
                <a16:creationId xmlns:a16="http://schemas.microsoft.com/office/drawing/2014/main" id="{D5515417-82BC-A668-1ABD-BABC5D8A20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0314" y="6155687"/>
            <a:ext cx="1003300" cy="977900"/>
          </a:xfrm>
          <a:prstGeom prst="rect">
            <a:avLst/>
          </a:prstGeom>
        </p:spPr>
      </p:pic>
      <p:sp>
        <p:nvSpPr>
          <p:cNvPr id="21" name="TextBox 20">
            <a:extLst>
              <a:ext uri="{FF2B5EF4-FFF2-40B4-BE49-F238E27FC236}">
                <a16:creationId xmlns:a16="http://schemas.microsoft.com/office/drawing/2014/main" id="{3A6AA263-211C-3BE3-D52A-61C0B2A845B5}"/>
              </a:ext>
            </a:extLst>
          </p:cNvPr>
          <p:cNvSpPr txBox="1"/>
          <p:nvPr/>
        </p:nvSpPr>
        <p:spPr>
          <a:xfrm>
            <a:off x="11590009" y="6581160"/>
            <a:ext cx="1562386" cy="369332"/>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Time (mins)</a:t>
            </a:r>
            <a:endParaRPr lang="en-US" b="1">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BE93C9A-576E-07FB-8C70-C5981C504952}"/>
              </a:ext>
            </a:extLst>
          </p:cNvPr>
          <p:cNvSpPr txBox="1"/>
          <p:nvPr/>
        </p:nvSpPr>
        <p:spPr>
          <a:xfrm>
            <a:off x="8945807" y="6173522"/>
            <a:ext cx="8116269" cy="369332"/>
          </a:xfrm>
          <a:prstGeom prst="rect">
            <a:avLst/>
          </a:prstGeom>
          <a:noFill/>
        </p:spPr>
        <p:txBody>
          <a:bodyPr wrap="square">
            <a:spAutoFit/>
          </a:bodyPr>
          <a:lstStyle/>
          <a:p>
            <a:r>
              <a:rPr lang="en-GB" sz="1800">
                <a:latin typeface="Arial" panose="020B0604020202020204" pitchFamily="34" charset="0"/>
                <a:cs typeface="Arial" panose="020B0604020202020204" pitchFamily="34" charset="0"/>
              </a:rPr>
              <a:t>0			   20				 40			</a:t>
            </a:r>
            <a:r>
              <a:rPr lang="en-GB">
                <a:latin typeface="Arial" panose="020B0604020202020204" pitchFamily="34" charset="0"/>
                <a:cs typeface="Arial" panose="020B0604020202020204" pitchFamily="34" charset="0"/>
              </a:rPr>
              <a:t>     </a:t>
            </a:r>
            <a:r>
              <a:rPr lang="en-GB" sz="1800">
                <a:latin typeface="Arial" panose="020B0604020202020204" pitchFamily="34" charset="0"/>
                <a:cs typeface="Arial" panose="020B0604020202020204" pitchFamily="34" charset="0"/>
              </a:rPr>
              <a:t>60		</a:t>
            </a:r>
            <a:r>
              <a:rPr lang="en-GB">
                <a:latin typeface="Arial" panose="020B0604020202020204" pitchFamily="34" charset="0"/>
                <a:cs typeface="Arial" panose="020B0604020202020204" pitchFamily="34" charset="0"/>
              </a:rPr>
              <a:t>         </a:t>
            </a:r>
            <a:r>
              <a:rPr lang="en-GB" sz="1800">
                <a:latin typeface="Arial" panose="020B0604020202020204" pitchFamily="34" charset="0"/>
                <a:cs typeface="Arial" panose="020B0604020202020204" pitchFamily="34" charset="0"/>
              </a:rPr>
              <a:t>80</a:t>
            </a:r>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E996C28-CDA8-5FF1-4298-57E465E74A8E}"/>
              </a:ext>
            </a:extLst>
          </p:cNvPr>
          <p:cNvSpPr txBox="1"/>
          <p:nvPr/>
        </p:nvSpPr>
        <p:spPr>
          <a:xfrm>
            <a:off x="12786708" y="2307004"/>
            <a:ext cx="1562386"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Lithium</a:t>
            </a:r>
            <a:endParaRPr lang="en-US">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EEBBA24-3EE8-A24A-8169-2D68838676FF}"/>
              </a:ext>
            </a:extLst>
          </p:cNvPr>
          <p:cNvSpPr txBox="1"/>
          <p:nvPr/>
        </p:nvSpPr>
        <p:spPr>
          <a:xfrm>
            <a:off x="14501344" y="2307004"/>
            <a:ext cx="1562386"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Alkaline</a:t>
            </a:r>
            <a:endParaRPr lang="en-US">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0E37F3C-79B2-F2C8-52A0-7D94F9F5B341}"/>
              </a:ext>
            </a:extLst>
          </p:cNvPr>
          <p:cNvSpPr txBox="1"/>
          <p:nvPr/>
        </p:nvSpPr>
        <p:spPr>
          <a:xfrm rot="16200000">
            <a:off x="6482066" y="4444245"/>
            <a:ext cx="3266999" cy="369332"/>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 of maximum Voltage</a:t>
            </a:r>
            <a:endParaRPr lang="en-US" b="1">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A5B40FD9-AFF9-B94E-EF9C-BAD38F06000C}"/>
              </a:ext>
            </a:extLst>
          </p:cNvPr>
          <p:cNvSpPr/>
          <p:nvPr/>
        </p:nvSpPr>
        <p:spPr>
          <a:xfrm>
            <a:off x="13218240" y="2762966"/>
            <a:ext cx="808196" cy="178085"/>
          </a:xfrm>
          <a:prstGeom prst="rect">
            <a:avLst/>
          </a:prstGeom>
          <a:solidFill>
            <a:srgbClr val="3D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5EB8FA0-25DA-90C7-128D-0EE68F7BBD2F}"/>
              </a:ext>
            </a:extLst>
          </p:cNvPr>
          <p:cNvSpPr/>
          <p:nvPr/>
        </p:nvSpPr>
        <p:spPr>
          <a:xfrm>
            <a:off x="14886327" y="2762965"/>
            <a:ext cx="808196" cy="178085"/>
          </a:xfrm>
          <a:prstGeom prst="rect">
            <a:avLst/>
          </a:prstGeom>
          <a:solidFill>
            <a:srgbClr val="211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1689A14-DA7E-7ABE-890E-CF8C7B52D17D}"/>
              </a:ext>
            </a:extLst>
          </p:cNvPr>
          <p:cNvSpPr txBox="1"/>
          <p:nvPr/>
        </p:nvSpPr>
        <p:spPr>
          <a:xfrm>
            <a:off x="8409144" y="3024383"/>
            <a:ext cx="724385"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10</a:t>
            </a:r>
            <a:r>
              <a:rPr lang="en-GB" sz="1800">
                <a:latin typeface="Arial" panose="020B0604020202020204" pitchFamily="34" charset="0"/>
                <a:cs typeface="Arial" panose="020B0604020202020204" pitchFamily="34" charset="0"/>
              </a:rPr>
              <a:t>0</a:t>
            </a:r>
            <a:endParaRPr lang="en-US"/>
          </a:p>
        </p:txBody>
      </p:sp>
      <p:sp>
        <p:nvSpPr>
          <p:cNvPr id="15" name="TextBox 14">
            <a:extLst>
              <a:ext uri="{FF2B5EF4-FFF2-40B4-BE49-F238E27FC236}">
                <a16:creationId xmlns:a16="http://schemas.microsoft.com/office/drawing/2014/main" id="{9054EED7-DF87-2EEF-64F6-13CC40C986A3}"/>
              </a:ext>
            </a:extLst>
          </p:cNvPr>
          <p:cNvSpPr txBox="1"/>
          <p:nvPr/>
        </p:nvSpPr>
        <p:spPr>
          <a:xfrm>
            <a:off x="8409144" y="3741557"/>
            <a:ext cx="724385"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75</a:t>
            </a:r>
            <a:endParaRPr lang="en-US"/>
          </a:p>
        </p:txBody>
      </p:sp>
      <p:sp>
        <p:nvSpPr>
          <p:cNvPr id="16" name="TextBox 15">
            <a:extLst>
              <a:ext uri="{FF2B5EF4-FFF2-40B4-BE49-F238E27FC236}">
                <a16:creationId xmlns:a16="http://schemas.microsoft.com/office/drawing/2014/main" id="{95A77C6B-1302-1863-6575-00D38AD53253}"/>
              </a:ext>
            </a:extLst>
          </p:cNvPr>
          <p:cNvSpPr txBox="1"/>
          <p:nvPr/>
        </p:nvSpPr>
        <p:spPr>
          <a:xfrm>
            <a:off x="8409144" y="4458731"/>
            <a:ext cx="724385"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50</a:t>
            </a:r>
            <a:endParaRPr lang="en-US"/>
          </a:p>
        </p:txBody>
      </p:sp>
      <p:sp>
        <p:nvSpPr>
          <p:cNvPr id="17" name="TextBox 16">
            <a:extLst>
              <a:ext uri="{FF2B5EF4-FFF2-40B4-BE49-F238E27FC236}">
                <a16:creationId xmlns:a16="http://schemas.microsoft.com/office/drawing/2014/main" id="{913E7D66-6EAA-C72E-D4B7-A5163A66994E}"/>
              </a:ext>
            </a:extLst>
          </p:cNvPr>
          <p:cNvSpPr txBox="1"/>
          <p:nvPr/>
        </p:nvSpPr>
        <p:spPr>
          <a:xfrm>
            <a:off x="8409144" y="5175905"/>
            <a:ext cx="724385"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25</a:t>
            </a:r>
            <a:endParaRPr lang="en-US"/>
          </a:p>
        </p:txBody>
      </p:sp>
      <p:sp>
        <p:nvSpPr>
          <p:cNvPr id="18" name="TextBox 17">
            <a:extLst>
              <a:ext uri="{FF2B5EF4-FFF2-40B4-BE49-F238E27FC236}">
                <a16:creationId xmlns:a16="http://schemas.microsoft.com/office/drawing/2014/main" id="{2A166FA2-EDE7-FDEF-0ED2-2C5B285D959E}"/>
              </a:ext>
            </a:extLst>
          </p:cNvPr>
          <p:cNvSpPr txBox="1"/>
          <p:nvPr/>
        </p:nvSpPr>
        <p:spPr>
          <a:xfrm>
            <a:off x="8485370" y="5893079"/>
            <a:ext cx="724385"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0</a:t>
            </a:r>
            <a:endParaRPr lang="en-US"/>
          </a:p>
        </p:txBody>
      </p:sp>
      <p:cxnSp>
        <p:nvCxnSpPr>
          <p:cNvPr id="20" name="Straight Connector 19">
            <a:extLst>
              <a:ext uri="{FF2B5EF4-FFF2-40B4-BE49-F238E27FC236}">
                <a16:creationId xmlns:a16="http://schemas.microsoft.com/office/drawing/2014/main" id="{4FF7ECCD-EB90-AD23-EE4B-762A572D3BB7}"/>
              </a:ext>
            </a:extLst>
          </p:cNvPr>
          <p:cNvCxnSpPr>
            <a:cxnSpLocks/>
          </p:cNvCxnSpPr>
          <p:nvPr/>
        </p:nvCxnSpPr>
        <p:spPr>
          <a:xfrm flipH="1">
            <a:off x="9061565" y="3116905"/>
            <a:ext cx="2620" cy="29148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0686EDA-92B2-1847-2A04-645B381328A2}"/>
              </a:ext>
            </a:extLst>
          </p:cNvPr>
          <p:cNvCxnSpPr>
            <a:cxnSpLocks/>
          </p:cNvCxnSpPr>
          <p:nvPr/>
        </p:nvCxnSpPr>
        <p:spPr>
          <a:xfrm flipH="1">
            <a:off x="8945807" y="3838869"/>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51719E-3AE4-0C08-5C34-190F8846CE72}"/>
              </a:ext>
            </a:extLst>
          </p:cNvPr>
          <p:cNvCxnSpPr>
            <a:cxnSpLocks/>
          </p:cNvCxnSpPr>
          <p:nvPr/>
        </p:nvCxnSpPr>
        <p:spPr>
          <a:xfrm flipH="1">
            <a:off x="8945807" y="4550069"/>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2FCB069-9AFB-6F8D-583B-6DF728A5F345}"/>
              </a:ext>
            </a:extLst>
          </p:cNvPr>
          <p:cNvCxnSpPr>
            <a:cxnSpLocks/>
          </p:cNvCxnSpPr>
          <p:nvPr/>
        </p:nvCxnSpPr>
        <p:spPr>
          <a:xfrm flipH="1">
            <a:off x="8945807" y="5281589"/>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46EE2E3-20D0-E515-4DF5-9898D8B03B1E}"/>
              </a:ext>
            </a:extLst>
          </p:cNvPr>
          <p:cNvCxnSpPr>
            <a:cxnSpLocks/>
          </p:cNvCxnSpPr>
          <p:nvPr/>
        </p:nvCxnSpPr>
        <p:spPr>
          <a:xfrm flipH="1">
            <a:off x="9041245" y="6021639"/>
            <a:ext cx="6659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6C9B080-498B-6F1E-F275-EE2CA085DE9D}"/>
              </a:ext>
            </a:extLst>
          </p:cNvPr>
          <p:cNvCxnSpPr>
            <a:cxnSpLocks/>
          </p:cNvCxnSpPr>
          <p:nvPr/>
        </p:nvCxnSpPr>
        <p:spPr>
          <a:xfrm flipH="1">
            <a:off x="8945807" y="6016864"/>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87E3A47-9114-E51D-816D-4E9767F1AB86}"/>
              </a:ext>
            </a:extLst>
          </p:cNvPr>
          <p:cNvCxnSpPr>
            <a:cxnSpLocks/>
          </p:cNvCxnSpPr>
          <p:nvPr/>
        </p:nvCxnSpPr>
        <p:spPr>
          <a:xfrm rot="16200000">
            <a:off x="10669164" y="6083900"/>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B2C1BE3-A2B8-69D0-9263-4EA2A5DC3BF2}"/>
              </a:ext>
            </a:extLst>
          </p:cNvPr>
          <p:cNvCxnSpPr>
            <a:cxnSpLocks/>
          </p:cNvCxnSpPr>
          <p:nvPr/>
        </p:nvCxnSpPr>
        <p:spPr>
          <a:xfrm rot="16200000">
            <a:off x="12326515" y="6083900"/>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303A41C-10AB-B952-3B9F-D2E9869E4491}"/>
              </a:ext>
            </a:extLst>
          </p:cNvPr>
          <p:cNvCxnSpPr>
            <a:cxnSpLocks/>
          </p:cNvCxnSpPr>
          <p:nvPr/>
        </p:nvCxnSpPr>
        <p:spPr>
          <a:xfrm rot="16200000">
            <a:off x="13972436" y="6083900"/>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5F05364-77E7-3667-570E-3C539B655A83}"/>
              </a:ext>
            </a:extLst>
          </p:cNvPr>
          <p:cNvCxnSpPr>
            <a:cxnSpLocks/>
          </p:cNvCxnSpPr>
          <p:nvPr/>
        </p:nvCxnSpPr>
        <p:spPr>
          <a:xfrm rot="16200000">
            <a:off x="15629787" y="6083900"/>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1B3188B-4117-92B0-52C3-9B6B2C617930}"/>
              </a:ext>
            </a:extLst>
          </p:cNvPr>
          <p:cNvCxnSpPr>
            <a:cxnSpLocks/>
          </p:cNvCxnSpPr>
          <p:nvPr/>
        </p:nvCxnSpPr>
        <p:spPr>
          <a:xfrm rot="16200000">
            <a:off x="9006619" y="6083900"/>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2E6CDC9-622A-A944-2E2D-513F550F4C4E}"/>
              </a:ext>
            </a:extLst>
          </p:cNvPr>
          <p:cNvCxnSpPr>
            <a:cxnSpLocks/>
          </p:cNvCxnSpPr>
          <p:nvPr/>
        </p:nvCxnSpPr>
        <p:spPr>
          <a:xfrm flipH="1">
            <a:off x="8950620" y="3107349"/>
            <a:ext cx="10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6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CB3C9F-BF33-E18D-2219-83C2B6734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1581" y="3463676"/>
            <a:ext cx="6980708" cy="3559962"/>
          </a:xfrm>
          <a:prstGeom prst="rect">
            <a:avLst/>
          </a:prstGeom>
        </p:spPr>
      </p:pic>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a:t>Energy densities of secondary cells</a:t>
            </a:r>
            <a:endParaRPr lang="en-US"/>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14</a:t>
            </a:fld>
            <a:endParaRPr lang="en-US" b="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4" y="2291752"/>
            <a:ext cx="7011879" cy="639504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GB" sz="2000">
                <a:solidFill>
                  <a:schemeClr val="dk1"/>
                </a:solidFill>
              </a:rPr>
              <a:t>A key innovation in secondary cells has been to increase their energy density, measured as the </a:t>
            </a:r>
            <a:r>
              <a:rPr lang="en-GB" sz="2000" b="1">
                <a:solidFill>
                  <a:schemeClr val="dk1"/>
                </a:solidFill>
              </a:rPr>
              <a:t>energy available </a:t>
            </a:r>
            <a:br>
              <a:rPr lang="en-GB" sz="2000" b="1">
                <a:solidFill>
                  <a:schemeClr val="dk1"/>
                </a:solidFill>
              </a:rPr>
            </a:br>
            <a:r>
              <a:rPr lang="en-GB" sz="2000" b="1">
                <a:solidFill>
                  <a:schemeClr val="dk1"/>
                </a:solidFill>
              </a:rPr>
              <a:t>per unit of mass or volume</a:t>
            </a:r>
            <a:r>
              <a:rPr lang="en-GB" sz="2000">
                <a:solidFill>
                  <a:schemeClr val="dk1"/>
                </a:solidFill>
              </a:rPr>
              <a:t>.</a:t>
            </a:r>
          </a:p>
          <a:p>
            <a:pPr marL="0" lvl="0" indent="0" algn="l" rtl="0">
              <a:lnSpc>
                <a:spcPct val="100000"/>
              </a:lnSpc>
              <a:spcBef>
                <a:spcPts val="0"/>
              </a:spcBef>
              <a:spcAft>
                <a:spcPts val="0"/>
              </a:spcAft>
              <a:buNone/>
            </a:pPr>
            <a:br>
              <a:rPr lang="en-GB" sz="2000">
                <a:solidFill>
                  <a:schemeClr val="dk1"/>
                </a:solidFill>
              </a:rPr>
            </a:br>
            <a:r>
              <a:rPr lang="en-GB" sz="2000">
                <a:solidFill>
                  <a:schemeClr val="dk1"/>
                </a:solidFill>
              </a:rPr>
              <a:t>This matters for EVs as better energy density delivers more range, and more energy-dense battery packs take up less volume within the car.</a:t>
            </a:r>
          </a:p>
        </p:txBody>
      </p:sp>
      <p:sp>
        <p:nvSpPr>
          <p:cNvPr id="5" name="Footer Placeholder 3">
            <a:extLst>
              <a:ext uri="{FF2B5EF4-FFF2-40B4-BE49-F238E27FC236}">
                <a16:creationId xmlns:a16="http://schemas.microsoft.com/office/drawing/2014/main" id="{0CF107EB-1955-B207-810D-700457040DEF}"/>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a:t>
            </a:r>
            <a:endParaRPr lang="en-US"/>
          </a:p>
        </p:txBody>
      </p:sp>
      <p:sp>
        <p:nvSpPr>
          <p:cNvPr id="6" name="Content Placeholder 11">
            <a:extLst>
              <a:ext uri="{FF2B5EF4-FFF2-40B4-BE49-F238E27FC236}">
                <a16:creationId xmlns:a16="http://schemas.microsoft.com/office/drawing/2014/main" id="{B54A9FDE-4BDE-F0E9-A881-204FFAC4D44C}"/>
              </a:ext>
            </a:extLst>
          </p:cNvPr>
          <p:cNvSpPr txBox="1">
            <a:spLocks/>
          </p:cNvSpPr>
          <p:nvPr/>
        </p:nvSpPr>
        <p:spPr>
          <a:xfrm>
            <a:off x="564426" y="5106128"/>
            <a:ext cx="6148071" cy="3221444"/>
          </a:xfrm>
          <a:prstGeom prst="rect">
            <a:avLst/>
          </a:prstGeom>
          <a:ln w="28575">
            <a:gradFill flip="none" rotWithShape="1">
              <a:gsLst>
                <a:gs pos="21000">
                  <a:srgbClr val="3DB876"/>
                </a:gs>
                <a:gs pos="98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lgn="l" rtl="0">
              <a:spcBef>
                <a:spcPts val="0"/>
              </a:spcBef>
              <a:spcAft>
                <a:spcPts val="1200"/>
              </a:spcAft>
              <a:buSzPts val="1400"/>
              <a:buFont typeface="Arial" panose="020B0604020202020204" pitchFamily="34" charset="0"/>
              <a:buChar char="•"/>
            </a:pPr>
            <a:r>
              <a:rPr lang="en-GB" dirty="0">
                <a:latin typeface="Arial"/>
                <a:cs typeface="Arial"/>
              </a:rPr>
              <a:t>Describe how the energy density </a:t>
            </a:r>
            <a:br>
              <a:rPr lang="en-GB" dirty="0"/>
            </a:br>
            <a:r>
              <a:rPr lang="en-GB" dirty="0">
                <a:latin typeface="Arial"/>
                <a:cs typeface="Arial"/>
              </a:rPr>
              <a:t>of lead acid, nickel metal hydride and lithium polymer cells differs.</a:t>
            </a:r>
          </a:p>
          <a:p>
            <a:pPr marL="482600" lvl="0" indent="-342900" algn="l" rtl="0">
              <a:spcBef>
                <a:spcPts val="0"/>
              </a:spcBef>
              <a:spcAft>
                <a:spcPts val="1200"/>
              </a:spcAft>
              <a:buSzPts val="1400"/>
              <a:buFont typeface="Arial" panose="020B0604020202020204" pitchFamily="34" charset="0"/>
              <a:buChar char="•"/>
            </a:pPr>
            <a:r>
              <a:rPr lang="en-GB" dirty="0">
                <a:latin typeface="Arial"/>
                <a:cs typeface="Arial"/>
              </a:rPr>
              <a:t>Why do you think nickel metal hydride cells have replaced nickel cadmium cells?</a:t>
            </a:r>
          </a:p>
          <a:p>
            <a:pPr marL="482600" indent="-342900">
              <a:spcBef>
                <a:spcPts val="0"/>
              </a:spcBef>
              <a:spcAft>
                <a:spcPts val="1200"/>
              </a:spcAft>
              <a:buSzPts val="1400"/>
              <a:buFont typeface="Arial" panose="020B0604020202020204" pitchFamily="34" charset="0"/>
              <a:buChar char="•"/>
            </a:pPr>
            <a:r>
              <a:rPr lang="en-GB" dirty="0">
                <a:solidFill>
                  <a:schemeClr val="dk1"/>
                </a:solidFill>
                <a:latin typeface="Arial"/>
                <a:cs typeface="Arial"/>
              </a:rPr>
              <a:t>In total, roughly how much more </a:t>
            </a:r>
            <a:br>
              <a:rPr lang="en-GB" dirty="0"/>
            </a:br>
            <a:r>
              <a:rPr lang="en-GB" dirty="0">
                <a:solidFill>
                  <a:schemeClr val="dk1"/>
                </a:solidFill>
                <a:latin typeface="Arial"/>
                <a:cs typeface="Arial"/>
              </a:rPr>
              <a:t>energy-dense is a lithium polymer cell per litre, compared with a lead-acid cell?</a:t>
            </a:r>
          </a:p>
        </p:txBody>
      </p:sp>
      <p:pic>
        <p:nvPicPr>
          <p:cNvPr id="10" name="Picture 9">
            <a:extLst>
              <a:ext uri="{FF2B5EF4-FFF2-40B4-BE49-F238E27FC236}">
                <a16:creationId xmlns:a16="http://schemas.microsoft.com/office/drawing/2014/main" id="{ECA3285E-1E34-8893-CAB9-ECF4884AEF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7565" y="4511374"/>
            <a:ext cx="1003300" cy="977900"/>
          </a:xfrm>
          <a:prstGeom prst="rect">
            <a:avLst/>
          </a:prstGeom>
        </p:spPr>
      </p:pic>
      <p:sp>
        <p:nvSpPr>
          <p:cNvPr id="15" name="TextBox 14">
            <a:extLst>
              <a:ext uri="{FF2B5EF4-FFF2-40B4-BE49-F238E27FC236}">
                <a16:creationId xmlns:a16="http://schemas.microsoft.com/office/drawing/2014/main" id="{3CED443F-288B-BE60-A7BD-9586AA8A9205}"/>
              </a:ext>
            </a:extLst>
          </p:cNvPr>
          <p:cNvSpPr txBox="1"/>
          <p:nvPr/>
        </p:nvSpPr>
        <p:spPr>
          <a:xfrm>
            <a:off x="8978464" y="7108542"/>
            <a:ext cx="527857"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50</a:t>
            </a:r>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BBDCE41-5C6C-C025-E177-074D53CAACDF}"/>
              </a:ext>
            </a:extLst>
          </p:cNvPr>
          <p:cNvSpPr txBox="1"/>
          <p:nvPr/>
        </p:nvSpPr>
        <p:spPr>
          <a:xfrm>
            <a:off x="9630715" y="7108542"/>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100</a:t>
            </a:r>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CD03121-8EAE-D31B-CE51-090C608CC067}"/>
              </a:ext>
            </a:extLst>
          </p:cNvPr>
          <p:cNvSpPr txBox="1"/>
          <p:nvPr/>
        </p:nvSpPr>
        <p:spPr>
          <a:xfrm>
            <a:off x="10351423" y="7108542"/>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150</a:t>
            </a:r>
            <a:endParaRPr lang="en-US">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4D3E88F-C543-CA83-EF6B-77E2FA0BC610}"/>
              </a:ext>
            </a:extLst>
          </p:cNvPr>
          <p:cNvSpPr txBox="1"/>
          <p:nvPr/>
        </p:nvSpPr>
        <p:spPr>
          <a:xfrm>
            <a:off x="11102538" y="7108542"/>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200</a:t>
            </a: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9EB2B30-25E3-9588-379E-DFA6B6B1A1A2}"/>
              </a:ext>
            </a:extLst>
          </p:cNvPr>
          <p:cNvSpPr txBox="1"/>
          <p:nvPr/>
        </p:nvSpPr>
        <p:spPr>
          <a:xfrm>
            <a:off x="11869981" y="7108542"/>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250</a:t>
            </a:r>
            <a:endParaRPr lang="en-US">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7E3D565-2F12-B9EA-9E18-F07796073998}"/>
              </a:ext>
            </a:extLst>
          </p:cNvPr>
          <p:cNvSpPr txBox="1"/>
          <p:nvPr/>
        </p:nvSpPr>
        <p:spPr>
          <a:xfrm>
            <a:off x="12637424" y="7108542"/>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300</a:t>
            </a:r>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1AAA099-3352-8022-5DA3-C8C681E9642F}"/>
              </a:ext>
            </a:extLst>
          </p:cNvPr>
          <p:cNvSpPr txBox="1"/>
          <p:nvPr/>
        </p:nvSpPr>
        <p:spPr>
          <a:xfrm>
            <a:off x="13372209" y="7108542"/>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350</a:t>
            </a:r>
            <a:endParaRPr lang="en-US">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CE43ABC-132E-4051-0BAF-9239D5D444E3}"/>
              </a:ext>
            </a:extLst>
          </p:cNvPr>
          <p:cNvSpPr txBox="1"/>
          <p:nvPr/>
        </p:nvSpPr>
        <p:spPr>
          <a:xfrm>
            <a:off x="14123323" y="7108542"/>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400</a:t>
            </a:r>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3D1D895-0F54-58A5-06C2-3F3F88136C50}"/>
              </a:ext>
            </a:extLst>
          </p:cNvPr>
          <p:cNvSpPr txBox="1"/>
          <p:nvPr/>
        </p:nvSpPr>
        <p:spPr>
          <a:xfrm>
            <a:off x="14858109" y="7108542"/>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450</a:t>
            </a:r>
            <a:endParaRPr lang="en-US">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0EB1FEE-8AB2-B681-E474-30551910E951}"/>
              </a:ext>
            </a:extLst>
          </p:cNvPr>
          <p:cNvSpPr txBox="1"/>
          <p:nvPr/>
        </p:nvSpPr>
        <p:spPr>
          <a:xfrm>
            <a:off x="7630066" y="6014531"/>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50</a:t>
            </a:r>
            <a:endParaRPr lang="en-US">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3B7BAC9-A33C-BBCB-318E-CF87600D1DF7}"/>
              </a:ext>
            </a:extLst>
          </p:cNvPr>
          <p:cNvSpPr txBox="1"/>
          <p:nvPr/>
        </p:nvSpPr>
        <p:spPr>
          <a:xfrm>
            <a:off x="7630066" y="5361388"/>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100</a:t>
            </a:r>
            <a:endParaRPr lang="en-US">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5B6C740-20FE-C0EC-39D1-F654DABA7623}"/>
              </a:ext>
            </a:extLst>
          </p:cNvPr>
          <p:cNvSpPr txBox="1"/>
          <p:nvPr/>
        </p:nvSpPr>
        <p:spPr>
          <a:xfrm>
            <a:off x="7630066" y="4724574"/>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150</a:t>
            </a:r>
            <a:endParaRPr lang="en-US">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64AFD2D-3A01-EC35-692E-3DC21211BFD7}"/>
              </a:ext>
            </a:extLst>
          </p:cNvPr>
          <p:cNvSpPr txBox="1"/>
          <p:nvPr/>
        </p:nvSpPr>
        <p:spPr>
          <a:xfrm>
            <a:off x="7630066" y="4055102"/>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200</a:t>
            </a:r>
            <a:endParaRPr lang="en-US">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07CDFAFD-CE31-7CFD-BB44-F914B6AB5246}"/>
              </a:ext>
            </a:extLst>
          </p:cNvPr>
          <p:cNvSpPr txBox="1"/>
          <p:nvPr/>
        </p:nvSpPr>
        <p:spPr>
          <a:xfrm>
            <a:off x="7630066" y="3434616"/>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250</a:t>
            </a:r>
            <a:endParaRPr lang="en-US">
              <a:latin typeface="Arial" panose="020B0604020202020204" pitchFamily="34" charset="0"/>
              <a:cs typeface="Arial" panose="020B0604020202020204" pitchFamily="34" charset="0"/>
            </a:endParaRPr>
          </a:p>
        </p:txBody>
      </p:sp>
      <p:cxnSp>
        <p:nvCxnSpPr>
          <p:cNvPr id="31" name="Straight Arrow Connector 30">
            <a:extLst>
              <a:ext uri="{FF2B5EF4-FFF2-40B4-BE49-F238E27FC236}">
                <a16:creationId xmlns:a16="http://schemas.microsoft.com/office/drawing/2014/main" id="{E72381C9-D976-A17B-D9A6-F828D86241A7}"/>
              </a:ext>
            </a:extLst>
          </p:cNvPr>
          <p:cNvCxnSpPr>
            <a:cxnSpLocks/>
          </p:cNvCxnSpPr>
          <p:nvPr/>
        </p:nvCxnSpPr>
        <p:spPr>
          <a:xfrm>
            <a:off x="12115800" y="3114571"/>
            <a:ext cx="1009332" cy="1299756"/>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8C4D191-7689-DFA7-D72F-2DAF6E70751B}"/>
              </a:ext>
            </a:extLst>
          </p:cNvPr>
          <p:cNvSpPr txBox="1"/>
          <p:nvPr/>
        </p:nvSpPr>
        <p:spPr>
          <a:xfrm>
            <a:off x="11084519" y="2716498"/>
            <a:ext cx="2022594" cy="369332"/>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Lithium polymer</a:t>
            </a:r>
          </a:p>
        </p:txBody>
      </p:sp>
      <p:cxnSp>
        <p:nvCxnSpPr>
          <p:cNvPr id="36" name="Straight Arrow Connector 35">
            <a:extLst>
              <a:ext uri="{FF2B5EF4-FFF2-40B4-BE49-F238E27FC236}">
                <a16:creationId xmlns:a16="http://schemas.microsoft.com/office/drawing/2014/main" id="{A8F443B4-8590-56E6-DCB8-1D3E1A7E318F}"/>
              </a:ext>
            </a:extLst>
          </p:cNvPr>
          <p:cNvCxnSpPr>
            <a:cxnSpLocks/>
          </p:cNvCxnSpPr>
          <p:nvPr/>
        </p:nvCxnSpPr>
        <p:spPr>
          <a:xfrm flipH="1">
            <a:off x="13425205" y="3619282"/>
            <a:ext cx="698118" cy="1067773"/>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A2D4C6E-27CA-A206-A6EF-5E00A636777E}"/>
              </a:ext>
            </a:extLst>
          </p:cNvPr>
          <p:cNvSpPr txBox="1"/>
          <p:nvPr/>
        </p:nvSpPr>
        <p:spPr>
          <a:xfrm>
            <a:off x="13517525" y="3207602"/>
            <a:ext cx="2328999" cy="646331"/>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Lithium </a:t>
            </a:r>
            <a:r>
              <a:rPr lang="en-GB" b="1">
                <a:latin typeface="Arial" panose="020B0604020202020204" pitchFamily="34" charset="0"/>
                <a:cs typeface="Arial" panose="020B0604020202020204" pitchFamily="34" charset="0"/>
              </a:rPr>
              <a:t>p</a:t>
            </a:r>
            <a:r>
              <a:rPr lang="en-GB" sz="1800" b="1">
                <a:latin typeface="Arial" panose="020B0604020202020204" pitchFamily="34" charset="0"/>
                <a:cs typeface="Arial" panose="020B0604020202020204" pitchFamily="34" charset="0"/>
              </a:rPr>
              <a:t>hosphate</a:t>
            </a:r>
          </a:p>
          <a:p>
            <a:pPr algn="ctr"/>
            <a:endParaRPr lang="en-US">
              <a:latin typeface="Arial" panose="020B0604020202020204" pitchFamily="34" charset="0"/>
              <a:cs typeface="Arial" panose="020B0604020202020204" pitchFamily="34" charset="0"/>
            </a:endParaRPr>
          </a:p>
        </p:txBody>
      </p:sp>
      <p:cxnSp>
        <p:nvCxnSpPr>
          <p:cNvPr id="41" name="Straight Arrow Connector 40">
            <a:extLst>
              <a:ext uri="{FF2B5EF4-FFF2-40B4-BE49-F238E27FC236}">
                <a16:creationId xmlns:a16="http://schemas.microsoft.com/office/drawing/2014/main" id="{055EFC25-DF0D-695F-1159-59310611882B}"/>
              </a:ext>
            </a:extLst>
          </p:cNvPr>
          <p:cNvCxnSpPr>
            <a:cxnSpLocks/>
          </p:cNvCxnSpPr>
          <p:nvPr/>
        </p:nvCxnSpPr>
        <p:spPr>
          <a:xfrm flipH="1">
            <a:off x="12115800" y="5812440"/>
            <a:ext cx="1658464" cy="202091"/>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4B7D164-B41B-A9E5-28AF-9357314CA366}"/>
              </a:ext>
            </a:extLst>
          </p:cNvPr>
          <p:cNvSpPr txBox="1"/>
          <p:nvPr/>
        </p:nvSpPr>
        <p:spPr>
          <a:xfrm>
            <a:off x="13434887" y="5489274"/>
            <a:ext cx="2328999" cy="923330"/>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Nickel </a:t>
            </a:r>
            <a:r>
              <a:rPr lang="en-GB" b="1">
                <a:latin typeface="Arial" panose="020B0604020202020204" pitchFamily="34" charset="0"/>
                <a:cs typeface="Arial" panose="020B0604020202020204" pitchFamily="34" charset="0"/>
              </a:rPr>
              <a:t>m</a:t>
            </a:r>
            <a:r>
              <a:rPr lang="en-GB" sz="1800" b="1">
                <a:latin typeface="Arial" panose="020B0604020202020204" pitchFamily="34" charset="0"/>
                <a:cs typeface="Arial" panose="020B0604020202020204" pitchFamily="34" charset="0"/>
              </a:rPr>
              <a:t>etal </a:t>
            </a:r>
            <a:r>
              <a:rPr lang="en-GB" b="1">
                <a:latin typeface="Arial" panose="020B0604020202020204" pitchFamily="34" charset="0"/>
                <a:cs typeface="Arial" panose="020B0604020202020204" pitchFamily="34" charset="0"/>
              </a:rPr>
              <a:t>h</a:t>
            </a:r>
            <a:r>
              <a:rPr lang="en-GB" sz="1800" b="1">
                <a:latin typeface="Arial" panose="020B0604020202020204" pitchFamily="34" charset="0"/>
                <a:cs typeface="Arial" panose="020B0604020202020204" pitchFamily="34" charset="0"/>
              </a:rPr>
              <a:t>ydride</a:t>
            </a:r>
          </a:p>
          <a:p>
            <a:pPr algn="ctr"/>
            <a:endParaRPr lang="en-US">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11D211E0-B615-2369-7495-E205EB93F2C9}"/>
              </a:ext>
            </a:extLst>
          </p:cNvPr>
          <p:cNvSpPr txBox="1"/>
          <p:nvPr/>
        </p:nvSpPr>
        <p:spPr>
          <a:xfrm>
            <a:off x="8794653" y="4478879"/>
            <a:ext cx="2795622" cy="646331"/>
          </a:xfrm>
          <a:prstGeom prst="rect">
            <a:avLst/>
          </a:prstGeom>
          <a:noFill/>
        </p:spPr>
        <p:txBody>
          <a:bodyPr wrap="square">
            <a:spAutoFit/>
          </a:bodyPr>
          <a:lstStyle/>
          <a:p>
            <a:pPr algn="ctr"/>
            <a:r>
              <a:rPr lang="en-GB" b="1">
                <a:latin typeface="Arial" panose="020B0604020202020204" pitchFamily="34" charset="0"/>
                <a:cs typeface="Arial" panose="020B0604020202020204" pitchFamily="34" charset="0"/>
              </a:rPr>
              <a:t>Nickel cadmium</a:t>
            </a:r>
            <a:endParaRPr lang="en-GB" sz="1800" b="1">
              <a:latin typeface="Arial" panose="020B0604020202020204" pitchFamily="34"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FE1EDE23-3CDE-A16C-5BA4-0F8504F5AEA9}"/>
              </a:ext>
            </a:extLst>
          </p:cNvPr>
          <p:cNvCxnSpPr>
            <a:cxnSpLocks/>
          </p:cNvCxnSpPr>
          <p:nvPr/>
        </p:nvCxnSpPr>
        <p:spPr>
          <a:xfrm>
            <a:off x="10254136" y="4867228"/>
            <a:ext cx="149260" cy="1516635"/>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2A52F3B-4A50-5E5F-4D09-1FF66DCE3DFA}"/>
              </a:ext>
            </a:extLst>
          </p:cNvPr>
          <p:cNvSpPr txBox="1"/>
          <p:nvPr/>
        </p:nvSpPr>
        <p:spPr>
          <a:xfrm>
            <a:off x="8540854" y="5166109"/>
            <a:ext cx="1769644" cy="646331"/>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Lead </a:t>
            </a:r>
            <a:r>
              <a:rPr lang="en-GB" b="1">
                <a:latin typeface="Arial" panose="020B0604020202020204" pitchFamily="34" charset="0"/>
                <a:cs typeface="Arial" panose="020B0604020202020204" pitchFamily="34" charset="0"/>
              </a:rPr>
              <a:t>a</a:t>
            </a:r>
            <a:r>
              <a:rPr lang="en-GB" sz="1800" b="1">
                <a:latin typeface="Arial" panose="020B0604020202020204" pitchFamily="34" charset="0"/>
                <a:cs typeface="Arial" panose="020B0604020202020204" pitchFamily="34" charset="0"/>
              </a:rPr>
              <a:t>cid</a:t>
            </a:r>
          </a:p>
          <a:p>
            <a:pPr algn="ctr"/>
            <a:endParaRPr lang="en-US">
              <a:latin typeface="Arial" panose="020B0604020202020204" pitchFamily="34" charset="0"/>
              <a:cs typeface="Arial" panose="020B0604020202020204" pitchFamily="34" charset="0"/>
            </a:endParaRPr>
          </a:p>
        </p:txBody>
      </p:sp>
      <p:cxnSp>
        <p:nvCxnSpPr>
          <p:cNvPr id="53" name="Straight Arrow Connector 52">
            <a:extLst>
              <a:ext uri="{FF2B5EF4-FFF2-40B4-BE49-F238E27FC236}">
                <a16:creationId xmlns:a16="http://schemas.microsoft.com/office/drawing/2014/main" id="{268980E6-C03C-794C-60E4-FC765D23DBA5}"/>
              </a:ext>
            </a:extLst>
          </p:cNvPr>
          <p:cNvCxnSpPr>
            <a:cxnSpLocks/>
          </p:cNvCxnSpPr>
          <p:nvPr/>
        </p:nvCxnSpPr>
        <p:spPr>
          <a:xfrm>
            <a:off x="9350650" y="5608988"/>
            <a:ext cx="155671" cy="909308"/>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B4C1098-44F0-34DA-1A19-BE91F29B64AE}"/>
              </a:ext>
            </a:extLst>
          </p:cNvPr>
          <p:cNvSpPr txBox="1"/>
          <p:nvPr/>
        </p:nvSpPr>
        <p:spPr>
          <a:xfrm>
            <a:off x="10932903" y="7531187"/>
            <a:ext cx="2105375" cy="369332"/>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Watt-hours/litre</a:t>
            </a:r>
          </a:p>
        </p:txBody>
      </p:sp>
      <p:sp>
        <p:nvSpPr>
          <p:cNvPr id="60" name="TextBox 59">
            <a:extLst>
              <a:ext uri="{FF2B5EF4-FFF2-40B4-BE49-F238E27FC236}">
                <a16:creationId xmlns:a16="http://schemas.microsoft.com/office/drawing/2014/main" id="{E474A499-8A15-C172-0AC7-078633374A50}"/>
              </a:ext>
            </a:extLst>
          </p:cNvPr>
          <p:cNvSpPr txBox="1"/>
          <p:nvPr/>
        </p:nvSpPr>
        <p:spPr>
          <a:xfrm rot="16200000">
            <a:off x="6376221" y="4935307"/>
            <a:ext cx="2473273" cy="646331"/>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Watt-hours/kilogram</a:t>
            </a:r>
          </a:p>
          <a:p>
            <a:pPr algn="ctr"/>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AB9F065-E0F3-EBD8-1C4D-18A1C4C3B0BF}"/>
              </a:ext>
            </a:extLst>
          </p:cNvPr>
          <p:cNvSpPr txBox="1"/>
          <p:nvPr/>
        </p:nvSpPr>
        <p:spPr>
          <a:xfrm>
            <a:off x="13894549" y="4643737"/>
            <a:ext cx="2328999" cy="646331"/>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Lithium i</a:t>
            </a:r>
            <a:r>
              <a:rPr lang="en-GB" b="1">
                <a:latin typeface="Arial" panose="020B0604020202020204" pitchFamily="34" charset="0"/>
                <a:cs typeface="Arial" panose="020B0604020202020204" pitchFamily="34" charset="0"/>
              </a:rPr>
              <a:t>on</a:t>
            </a:r>
            <a:endParaRPr lang="en-GB" sz="1800" b="1">
              <a:latin typeface="Arial" panose="020B0604020202020204" pitchFamily="34" charset="0"/>
              <a:cs typeface="Arial" panose="020B0604020202020204" pitchFamily="34" charset="0"/>
            </a:endParaRPr>
          </a:p>
          <a:p>
            <a:pPr algn="ctr"/>
            <a:endParaRPr lang="en-US">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68C90607-0512-422C-9E52-BABF4E13A487}"/>
              </a:ext>
            </a:extLst>
          </p:cNvPr>
          <p:cNvCxnSpPr>
            <a:cxnSpLocks/>
          </p:cNvCxnSpPr>
          <p:nvPr/>
        </p:nvCxnSpPr>
        <p:spPr>
          <a:xfrm flipH="1">
            <a:off x="12115800" y="4867228"/>
            <a:ext cx="2195490" cy="690103"/>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64DAD6B-8D69-3933-8B04-68DCABAABF07}"/>
              </a:ext>
            </a:extLst>
          </p:cNvPr>
          <p:cNvSpPr txBox="1"/>
          <p:nvPr/>
        </p:nvSpPr>
        <p:spPr>
          <a:xfrm>
            <a:off x="7724410" y="6718473"/>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0</a:t>
            </a: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6E6496B-B9DA-E26C-3064-4E6094626874}"/>
              </a:ext>
            </a:extLst>
          </p:cNvPr>
          <p:cNvSpPr txBox="1"/>
          <p:nvPr/>
        </p:nvSpPr>
        <p:spPr>
          <a:xfrm>
            <a:off x="8109034" y="7103098"/>
            <a:ext cx="720708" cy="369332"/>
          </a:xfrm>
          <a:prstGeom prst="rect">
            <a:avLst/>
          </a:prstGeom>
          <a:noFill/>
        </p:spPr>
        <p:txBody>
          <a:bodyPr wrap="square">
            <a:spAutoFit/>
          </a:bodyPr>
          <a:lstStyle/>
          <a:p>
            <a:pPr algn="ctr"/>
            <a:r>
              <a:rPr lang="en-GB" sz="1800">
                <a:latin typeface="Arial" panose="020B0604020202020204" pitchFamily="34" charset="0"/>
                <a:cs typeface="Arial" panose="020B0604020202020204" pitchFamily="34" charset="0"/>
              </a:rPr>
              <a:t>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60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p:txBody>
          <a:bodyPr/>
          <a:lstStyle/>
          <a:p>
            <a:r>
              <a:rPr lang="en"/>
              <a:t>Case study: freeze-thaw cell chemistry</a:t>
            </a:r>
            <a:endParaRPr lang="en-US"/>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15</a:t>
            </a:fld>
            <a:endParaRPr lang="en-US" b="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3" y="2291753"/>
            <a:ext cx="10849229" cy="296604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r>
              <a:rPr lang="en-GB" sz="2000" dirty="0">
                <a:solidFill>
                  <a:srgbClr val="333333"/>
                </a:solidFill>
                <a:latin typeface="Arial"/>
                <a:cs typeface="Arial"/>
              </a:rPr>
              <a:t>A new freeze-thaw cell technology may make long-term, seasonal energy storage possible.</a:t>
            </a:r>
          </a:p>
          <a:p>
            <a:pPr>
              <a:lnSpc>
                <a:spcPct val="100000"/>
              </a:lnSpc>
              <a:spcBef>
                <a:spcPts val="800"/>
              </a:spcBef>
            </a:pPr>
            <a:r>
              <a:rPr lang="en-GB" sz="2000" dirty="0">
                <a:solidFill>
                  <a:srgbClr val="333333"/>
                </a:solidFill>
                <a:latin typeface="Arial"/>
                <a:cs typeface="Arial"/>
              </a:rPr>
              <a:t>The cell’s electrolyte is a type of salt that is liquid at 180 °C but solid at room temperature. </a:t>
            </a:r>
            <a:br>
              <a:rPr lang="en-GB" sz="2000" dirty="0"/>
            </a:br>
            <a:r>
              <a:rPr lang="en-GB" sz="2000" dirty="0">
                <a:solidFill>
                  <a:srgbClr val="333333"/>
                </a:solidFill>
                <a:latin typeface="Arial"/>
                <a:cs typeface="Arial"/>
              </a:rPr>
              <a:t>The cell is heated before being charged. When the cell cools the electrolyte solidifies, effectively ‘locking up’ the energy until needed. When needed, the cell is heated to allow </a:t>
            </a:r>
            <a:br>
              <a:rPr lang="en-GB" sz="2000" dirty="0"/>
            </a:br>
            <a:r>
              <a:rPr lang="en-GB" sz="2000" dirty="0">
                <a:solidFill>
                  <a:srgbClr val="333333"/>
                </a:solidFill>
                <a:latin typeface="Arial"/>
                <a:cs typeface="Arial"/>
              </a:rPr>
              <a:t>a current to flow.</a:t>
            </a:r>
          </a:p>
          <a:p>
            <a:pPr>
              <a:lnSpc>
                <a:spcPct val="100000"/>
              </a:lnSpc>
              <a:spcBef>
                <a:spcPts val="800"/>
              </a:spcBef>
              <a:spcAft>
                <a:spcPts val="800"/>
              </a:spcAft>
            </a:pPr>
            <a:r>
              <a:rPr lang="en-GB" sz="2000" dirty="0">
                <a:solidFill>
                  <a:srgbClr val="333333"/>
                </a:solidFill>
                <a:latin typeface="Arial"/>
                <a:cs typeface="Arial"/>
              </a:rPr>
              <a:t>The technology is at an early stage of development but in laboratory tests </a:t>
            </a:r>
            <a:br>
              <a:rPr lang="en-GB" sz="2000" dirty="0"/>
            </a:br>
            <a:r>
              <a:rPr lang="en-GB" sz="2000" dirty="0">
                <a:solidFill>
                  <a:srgbClr val="333333"/>
                </a:solidFill>
                <a:latin typeface="Arial"/>
                <a:cs typeface="Arial"/>
              </a:rPr>
              <a:t>a freeze-thaw cell has retained 92% of its capacity for three months.</a:t>
            </a:r>
          </a:p>
          <a:p>
            <a:pPr>
              <a:lnSpc>
                <a:spcPct val="100000"/>
              </a:lnSpc>
            </a:pPr>
            <a:endParaRPr lang="en-US" sz="2000"/>
          </a:p>
        </p:txBody>
      </p:sp>
      <p:sp>
        <p:nvSpPr>
          <p:cNvPr id="7" name="Content Placeholder 11">
            <a:extLst>
              <a:ext uri="{FF2B5EF4-FFF2-40B4-BE49-F238E27FC236}">
                <a16:creationId xmlns:a16="http://schemas.microsoft.com/office/drawing/2014/main" id="{67DDDBA2-3479-9D16-E354-7325AC015C7D}"/>
              </a:ext>
            </a:extLst>
          </p:cNvPr>
          <p:cNvSpPr txBox="1">
            <a:spLocks/>
          </p:cNvSpPr>
          <p:nvPr/>
        </p:nvSpPr>
        <p:spPr>
          <a:xfrm>
            <a:off x="11715805" y="2437770"/>
            <a:ext cx="4109377" cy="4268459"/>
          </a:xfrm>
          <a:prstGeom prst="rect">
            <a:avLst/>
          </a:prstGeom>
          <a:ln w="28575">
            <a:gradFill flip="none" rotWithShape="1">
              <a:gsLst>
                <a:gs pos="21000">
                  <a:srgbClr val="3DB876"/>
                </a:gs>
                <a:gs pos="99000">
                  <a:srgbClr val="21176B"/>
                </a:gs>
              </a:gsLst>
              <a:lin ang="18900000" scaled="1"/>
              <a:tileRect/>
            </a:gradFill>
          </a:ln>
        </p:spPr>
        <p:txBody>
          <a:bodyPr vert="horz" lIns="360000" tIns="432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79425" lvl="0" indent="-342900" algn="l" rtl="0">
              <a:lnSpc>
                <a:spcPct val="115000"/>
              </a:lnSpc>
              <a:spcBef>
                <a:spcPts val="0"/>
              </a:spcBef>
              <a:spcAft>
                <a:spcPts val="0"/>
              </a:spcAft>
              <a:buClr>
                <a:srgbClr val="333333"/>
              </a:buClr>
              <a:buSzPct val="70000"/>
              <a:buFont typeface="Arial" panose="020B0604020202020204" pitchFamily="34" charset="0"/>
              <a:buChar char="•"/>
            </a:pPr>
            <a:r>
              <a:rPr lang="en-GB" sz="2000">
                <a:solidFill>
                  <a:srgbClr val="333333"/>
                </a:solidFill>
              </a:rPr>
              <a:t>What do you think happens to the electrolyte ions during the </a:t>
            </a:r>
            <a:br>
              <a:rPr lang="en-GB" sz="2000">
                <a:solidFill>
                  <a:srgbClr val="333333"/>
                </a:solidFill>
              </a:rPr>
            </a:br>
            <a:r>
              <a:rPr lang="en-GB" sz="2000">
                <a:solidFill>
                  <a:srgbClr val="333333"/>
                </a:solidFill>
              </a:rPr>
              <a:t>freeze-thaw process?</a:t>
            </a:r>
            <a:br>
              <a:rPr lang="en-GB" sz="2000">
                <a:solidFill>
                  <a:srgbClr val="333333"/>
                </a:solidFill>
              </a:rPr>
            </a:br>
            <a:endParaRPr lang="en-GB" sz="2000">
              <a:solidFill>
                <a:srgbClr val="333333"/>
              </a:solidFill>
            </a:endParaRPr>
          </a:p>
          <a:p>
            <a:pPr marL="479425" lvl="0" indent="-342900" algn="l" rtl="0">
              <a:lnSpc>
                <a:spcPct val="115000"/>
              </a:lnSpc>
              <a:spcBef>
                <a:spcPts val="0"/>
              </a:spcBef>
              <a:spcAft>
                <a:spcPts val="0"/>
              </a:spcAft>
              <a:buClr>
                <a:srgbClr val="333333"/>
              </a:buClr>
              <a:buSzPct val="70000"/>
              <a:buFont typeface="Arial" panose="020B0604020202020204" pitchFamily="34" charset="0"/>
              <a:buChar char="•"/>
            </a:pPr>
            <a:r>
              <a:rPr lang="en-GB" sz="2000">
                <a:solidFill>
                  <a:srgbClr val="333333"/>
                </a:solidFill>
              </a:rPr>
              <a:t>How might this type of cell make renewable energy more available over seasonal periods </a:t>
            </a:r>
            <a:br>
              <a:rPr lang="en-GB" sz="2000">
                <a:solidFill>
                  <a:srgbClr val="333333"/>
                </a:solidFill>
              </a:rPr>
            </a:br>
            <a:r>
              <a:rPr lang="en-GB" sz="2000">
                <a:solidFill>
                  <a:srgbClr val="333333"/>
                </a:solidFill>
              </a:rPr>
              <a:t>of time?</a:t>
            </a:r>
            <a:endParaRPr lang="en-GB"/>
          </a:p>
        </p:txBody>
      </p:sp>
      <p:sp>
        <p:nvSpPr>
          <p:cNvPr id="4" name="Footer Placeholder 3">
            <a:extLst>
              <a:ext uri="{FF2B5EF4-FFF2-40B4-BE49-F238E27FC236}">
                <a16:creationId xmlns:a16="http://schemas.microsoft.com/office/drawing/2014/main" id="{0392396B-5464-EC9E-5699-171A177280FE}"/>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a:t>
            </a:r>
            <a:endParaRPr lang="en-US"/>
          </a:p>
        </p:txBody>
      </p:sp>
      <p:pic>
        <p:nvPicPr>
          <p:cNvPr id="6" name="Picture 5">
            <a:extLst>
              <a:ext uri="{FF2B5EF4-FFF2-40B4-BE49-F238E27FC236}">
                <a16:creationId xmlns:a16="http://schemas.microsoft.com/office/drawing/2014/main" id="{080550A6-7B69-4A1B-D725-684DAA2726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66370" y="1816956"/>
            <a:ext cx="1003300" cy="977900"/>
          </a:xfrm>
          <a:prstGeom prst="rect">
            <a:avLst/>
          </a:prstGeom>
        </p:spPr>
      </p:pic>
      <p:pic>
        <p:nvPicPr>
          <p:cNvPr id="20" name="Picture 19">
            <a:extLst>
              <a:ext uri="{FF2B5EF4-FFF2-40B4-BE49-F238E27FC236}">
                <a16:creationId xmlns:a16="http://schemas.microsoft.com/office/drawing/2014/main" id="{E3E2AF60-FEA8-85DE-F613-A75A9539DF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7598" y="6633336"/>
            <a:ext cx="3256654" cy="2098835"/>
          </a:xfrm>
          <a:prstGeom prst="rect">
            <a:avLst/>
          </a:prstGeom>
        </p:spPr>
      </p:pic>
      <p:pic>
        <p:nvPicPr>
          <p:cNvPr id="25" name="Picture 24">
            <a:extLst>
              <a:ext uri="{FF2B5EF4-FFF2-40B4-BE49-F238E27FC236}">
                <a16:creationId xmlns:a16="http://schemas.microsoft.com/office/drawing/2014/main" id="{BA563A92-1FE2-6739-D45E-2C1E1EFCAB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22332" y="4894079"/>
            <a:ext cx="977474" cy="954636"/>
          </a:xfrm>
          <a:prstGeom prst="rect">
            <a:avLst/>
          </a:prstGeom>
        </p:spPr>
      </p:pic>
      <p:pic>
        <p:nvPicPr>
          <p:cNvPr id="29" name="Picture 28">
            <a:extLst>
              <a:ext uri="{FF2B5EF4-FFF2-40B4-BE49-F238E27FC236}">
                <a16:creationId xmlns:a16="http://schemas.microsoft.com/office/drawing/2014/main" id="{19C2BB9C-741E-9D31-CB16-E04BAC0A77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2948" y="4883873"/>
            <a:ext cx="977474" cy="954636"/>
          </a:xfrm>
          <a:prstGeom prst="rect">
            <a:avLst/>
          </a:prstGeom>
        </p:spPr>
      </p:pic>
      <p:pic>
        <p:nvPicPr>
          <p:cNvPr id="10" name="Picture 9">
            <a:extLst>
              <a:ext uri="{FF2B5EF4-FFF2-40B4-BE49-F238E27FC236}">
                <a16:creationId xmlns:a16="http://schemas.microsoft.com/office/drawing/2014/main" id="{43294C83-AD76-49F5-65A8-B228898781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1413" y="5781917"/>
            <a:ext cx="3239315" cy="2950254"/>
          </a:xfrm>
          <a:prstGeom prst="rect">
            <a:avLst/>
          </a:prstGeom>
        </p:spPr>
      </p:pic>
      <p:pic>
        <p:nvPicPr>
          <p:cNvPr id="15" name="Picture 14">
            <a:extLst>
              <a:ext uri="{FF2B5EF4-FFF2-40B4-BE49-F238E27FC236}">
                <a16:creationId xmlns:a16="http://schemas.microsoft.com/office/drawing/2014/main" id="{19853AC9-BBED-AF20-C2AC-FDA739F6C1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0713" y="5761466"/>
            <a:ext cx="3261770" cy="2970705"/>
          </a:xfrm>
          <a:prstGeom prst="rect">
            <a:avLst/>
          </a:prstGeom>
        </p:spPr>
      </p:pic>
    </p:spTree>
    <p:extLst>
      <p:ext uri="{BB962C8B-B14F-4D97-AF65-F5344CB8AC3E}">
        <p14:creationId xmlns:p14="http://schemas.microsoft.com/office/powerpoint/2010/main" val="718417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E234BF-4334-F663-E01B-B049239CA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57355" y="3666151"/>
            <a:ext cx="4628356" cy="3323061"/>
          </a:xfrm>
          <a:prstGeom prst="rect">
            <a:avLst/>
          </a:prstGeom>
        </p:spPr>
      </p:pic>
      <p:sp>
        <p:nvSpPr>
          <p:cNvPr id="2" name="Title 1">
            <a:extLst>
              <a:ext uri="{FF2B5EF4-FFF2-40B4-BE49-F238E27FC236}">
                <a16:creationId xmlns:a16="http://schemas.microsoft.com/office/drawing/2014/main" id="{115C3E60-056E-2817-22FE-7542B3EF6119}"/>
              </a:ext>
            </a:extLst>
          </p:cNvPr>
          <p:cNvSpPr>
            <a:spLocks noGrp="1"/>
          </p:cNvSpPr>
          <p:nvPr>
            <p:ph type="title"/>
          </p:nvPr>
        </p:nvSpPr>
        <p:spPr>
          <a:xfrm>
            <a:off x="411858" y="1445909"/>
            <a:ext cx="7540156" cy="724930"/>
          </a:xfrm>
        </p:spPr>
        <p:txBody>
          <a:bodyPr/>
          <a:lstStyle/>
          <a:p>
            <a:r>
              <a:rPr lang="en"/>
              <a:t>Case study: flow batteries</a:t>
            </a:r>
            <a:endParaRPr lang="en-US"/>
          </a:p>
        </p:txBody>
      </p:sp>
      <p:sp>
        <p:nvSpPr>
          <p:cNvPr id="3" name="Slide Number Placeholder 5">
            <a:extLst>
              <a:ext uri="{FF2B5EF4-FFF2-40B4-BE49-F238E27FC236}">
                <a16:creationId xmlns:a16="http://schemas.microsoft.com/office/drawing/2014/main" id="{1681F574-BFA6-EF8D-2343-E3EECC7070E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16</a:t>
            </a:fld>
            <a:endParaRPr lang="en-US" b="0">
              <a:solidFill>
                <a:schemeClr val="bg1"/>
              </a:solidFill>
            </a:endParaRPr>
          </a:p>
        </p:txBody>
      </p:sp>
      <p:sp>
        <p:nvSpPr>
          <p:cNvPr id="8" name="Text Placeholder 18">
            <a:extLst>
              <a:ext uri="{FF2B5EF4-FFF2-40B4-BE49-F238E27FC236}">
                <a16:creationId xmlns:a16="http://schemas.microsoft.com/office/drawing/2014/main" id="{97251E62-5E49-C840-5CEE-FC88AE48B1DD}"/>
              </a:ext>
            </a:extLst>
          </p:cNvPr>
          <p:cNvSpPr txBox="1">
            <a:spLocks/>
          </p:cNvSpPr>
          <p:nvPr/>
        </p:nvSpPr>
        <p:spPr>
          <a:xfrm>
            <a:off x="411061" y="2291753"/>
            <a:ext cx="8959981" cy="5741904"/>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1200"/>
              </a:spcAft>
              <a:buNone/>
            </a:pPr>
            <a:r>
              <a:rPr lang="en-GB" sz="2000" dirty="0">
                <a:solidFill>
                  <a:schemeClr val="dk1"/>
                </a:solidFill>
                <a:latin typeface="Arial"/>
                <a:cs typeface="Arial"/>
              </a:rPr>
              <a:t>Flow batteries store energy in tanks of liquid electrolytes made of iron salts.</a:t>
            </a:r>
          </a:p>
          <a:p>
            <a:pPr>
              <a:lnSpc>
                <a:spcPct val="100000"/>
              </a:lnSpc>
              <a:spcBef>
                <a:spcPts val="0"/>
              </a:spcBef>
              <a:spcAft>
                <a:spcPts val="1200"/>
              </a:spcAft>
            </a:pPr>
            <a:r>
              <a:rPr lang="en-GB" sz="2000" dirty="0">
                <a:solidFill>
                  <a:schemeClr val="dk1"/>
                </a:solidFill>
                <a:latin typeface="Arial"/>
                <a:cs typeface="Arial"/>
              </a:rPr>
              <a:t>To store energy inside the cell, one electrolyte is pumped past a positive electrode, depositing iron, and the other past a negative electrode, gaining electrons. This can store large amounts of chemical energy over long periods.</a:t>
            </a:r>
          </a:p>
          <a:p>
            <a:pPr>
              <a:lnSpc>
                <a:spcPct val="100000"/>
              </a:lnSpc>
              <a:spcBef>
                <a:spcPts val="0"/>
              </a:spcBef>
              <a:spcAft>
                <a:spcPts val="1200"/>
              </a:spcAft>
            </a:pPr>
            <a:r>
              <a:rPr lang="en-GB" sz="2000" dirty="0">
                <a:solidFill>
                  <a:schemeClr val="dk1"/>
                </a:solidFill>
                <a:latin typeface="Arial"/>
                <a:cs typeface="Arial"/>
              </a:rPr>
              <a:t>To produce electricity, the direction of the pumps is reversed so the electrolytes flow in the reverse direction past the electrodes, producing a current.</a:t>
            </a:r>
          </a:p>
          <a:p>
            <a:pPr>
              <a:lnSpc>
                <a:spcPct val="100000"/>
              </a:lnSpc>
              <a:spcBef>
                <a:spcPts val="0"/>
              </a:spcBef>
              <a:spcAft>
                <a:spcPts val="1200"/>
              </a:spcAft>
            </a:pPr>
            <a:r>
              <a:rPr lang="en-GB" sz="2000" dirty="0">
                <a:solidFill>
                  <a:schemeClr val="dk1"/>
                </a:solidFill>
                <a:latin typeface="Arial"/>
                <a:cs typeface="Arial"/>
              </a:rPr>
              <a:t>These cells have low energy density but use much safer chemistry than lithium-ion cells. Because the energy is stored in the electrolyte, to increase a flow battery’s storage capacity, engineers just increase the size of the electrolyte storage. </a:t>
            </a:r>
            <a:endParaRPr lang="en-GB" sz="2000" dirty="0">
              <a:solidFill>
                <a:schemeClr val="dk1"/>
              </a:solidFill>
            </a:endParaRPr>
          </a:p>
        </p:txBody>
      </p:sp>
      <p:sp>
        <p:nvSpPr>
          <p:cNvPr id="7" name="Content Placeholder 11">
            <a:extLst>
              <a:ext uri="{FF2B5EF4-FFF2-40B4-BE49-F238E27FC236}">
                <a16:creationId xmlns:a16="http://schemas.microsoft.com/office/drawing/2014/main" id="{67DDDBA2-3479-9D16-E354-7325AC015C7D}"/>
              </a:ext>
            </a:extLst>
          </p:cNvPr>
          <p:cNvSpPr txBox="1">
            <a:spLocks/>
          </p:cNvSpPr>
          <p:nvPr/>
        </p:nvSpPr>
        <p:spPr>
          <a:xfrm>
            <a:off x="565471" y="6460878"/>
            <a:ext cx="7069639" cy="2225452"/>
          </a:xfrm>
          <a:prstGeom prst="rect">
            <a:avLst/>
          </a:prstGeom>
          <a:ln w="28575">
            <a:gradFill flip="none" rotWithShape="1">
              <a:gsLst>
                <a:gs pos="21000">
                  <a:srgbClr val="3DB876"/>
                </a:gs>
                <a:gs pos="99000">
                  <a:srgbClr val="21176B"/>
                </a:gs>
              </a:gsLst>
              <a:lin ang="18900000" scaled="1"/>
              <a:tileRect/>
            </a:gradFill>
          </a:ln>
        </p:spPr>
        <p:txBody>
          <a:bodyPr vert="horz" lIns="360000" tIns="432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82600" lvl="0" indent="-342900" algn="l" rtl="0">
              <a:lnSpc>
                <a:spcPct val="100000"/>
              </a:lnSpc>
              <a:spcBef>
                <a:spcPts val="0"/>
              </a:spcBef>
              <a:spcAft>
                <a:spcPts val="1200"/>
              </a:spcAft>
              <a:buSzPts val="1400"/>
              <a:buFont typeface="Arial" panose="020B0604020202020204" pitchFamily="34" charset="0"/>
              <a:buChar char="•"/>
            </a:pPr>
            <a:r>
              <a:rPr lang="en-GB"/>
              <a:t>What applications might benefit from this </a:t>
            </a:r>
            <a:br>
              <a:rPr lang="en-GB"/>
            </a:br>
            <a:r>
              <a:rPr lang="en-GB"/>
              <a:t>form of energy storage?</a:t>
            </a:r>
          </a:p>
          <a:p>
            <a:pPr marL="482600" lvl="0" indent="-342900" algn="l" rtl="0">
              <a:lnSpc>
                <a:spcPct val="100000"/>
              </a:lnSpc>
              <a:spcBef>
                <a:spcPts val="0"/>
              </a:spcBef>
              <a:spcAft>
                <a:spcPts val="1200"/>
              </a:spcAft>
              <a:buSzPts val="1400"/>
              <a:buFont typeface="Arial" panose="020B0604020202020204" pitchFamily="34" charset="0"/>
              <a:buChar char="•"/>
            </a:pPr>
            <a:r>
              <a:rPr lang="en-GB"/>
              <a:t>Can you suggest how this concept might one day be adapted for electric vehicles?</a:t>
            </a:r>
          </a:p>
        </p:txBody>
      </p:sp>
      <p:sp>
        <p:nvSpPr>
          <p:cNvPr id="4" name="Footer Placeholder 3">
            <a:extLst>
              <a:ext uri="{FF2B5EF4-FFF2-40B4-BE49-F238E27FC236}">
                <a16:creationId xmlns:a16="http://schemas.microsoft.com/office/drawing/2014/main" id="{0392396B-5464-EC9E-5699-171A177280FE}"/>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a:t>
            </a:r>
            <a:endParaRPr lang="en-US"/>
          </a:p>
        </p:txBody>
      </p:sp>
      <p:pic>
        <p:nvPicPr>
          <p:cNvPr id="6" name="Picture 5">
            <a:extLst>
              <a:ext uri="{FF2B5EF4-FFF2-40B4-BE49-F238E27FC236}">
                <a16:creationId xmlns:a16="http://schemas.microsoft.com/office/drawing/2014/main" id="{080550A6-7B69-4A1B-D725-684DAA2726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90685" y="5851014"/>
            <a:ext cx="1003300" cy="977900"/>
          </a:xfrm>
          <a:prstGeom prst="rect">
            <a:avLst/>
          </a:prstGeom>
        </p:spPr>
      </p:pic>
      <p:sp>
        <p:nvSpPr>
          <p:cNvPr id="13" name="TextBox 12">
            <a:extLst>
              <a:ext uri="{FF2B5EF4-FFF2-40B4-BE49-F238E27FC236}">
                <a16:creationId xmlns:a16="http://schemas.microsoft.com/office/drawing/2014/main" id="{5D7C5C6C-75EF-11E8-E66F-605AD788E762}"/>
              </a:ext>
            </a:extLst>
          </p:cNvPr>
          <p:cNvSpPr txBox="1"/>
          <p:nvPr/>
        </p:nvSpPr>
        <p:spPr>
          <a:xfrm>
            <a:off x="13793356" y="2825337"/>
            <a:ext cx="2304119" cy="369332"/>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Catholyte </a:t>
            </a:r>
            <a:r>
              <a:rPr lang="en-GB" b="1">
                <a:latin typeface="Arial" panose="020B0604020202020204" pitchFamily="34" charset="0"/>
                <a:cs typeface="Arial" panose="020B0604020202020204" pitchFamily="34" charset="0"/>
              </a:rPr>
              <a:t>t</a:t>
            </a:r>
            <a:r>
              <a:rPr lang="en-GB" sz="1800" b="1">
                <a:latin typeface="Arial" panose="020B0604020202020204" pitchFamily="34" charset="0"/>
                <a:cs typeface="Arial" panose="020B0604020202020204" pitchFamily="34" charset="0"/>
              </a:rPr>
              <a:t>ank</a:t>
            </a: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8690DD9-ECF2-2FC7-9640-B74C503393D4}"/>
              </a:ext>
            </a:extLst>
          </p:cNvPr>
          <p:cNvSpPr txBox="1"/>
          <p:nvPr/>
        </p:nvSpPr>
        <p:spPr>
          <a:xfrm>
            <a:off x="11609872" y="7664325"/>
            <a:ext cx="2991736" cy="369332"/>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Ion-selective membrane</a:t>
            </a:r>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E1A72E4-CB76-E63A-410C-0C04275AF1C9}"/>
              </a:ext>
            </a:extLst>
          </p:cNvPr>
          <p:cNvSpPr txBox="1"/>
          <p:nvPr/>
        </p:nvSpPr>
        <p:spPr>
          <a:xfrm>
            <a:off x="10179597" y="7515961"/>
            <a:ext cx="1513962" cy="369332"/>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Pump</a:t>
            </a:r>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73C212C-1F2E-A362-21E5-042F75BE5056}"/>
              </a:ext>
            </a:extLst>
          </p:cNvPr>
          <p:cNvSpPr txBox="1"/>
          <p:nvPr/>
        </p:nvSpPr>
        <p:spPr>
          <a:xfrm>
            <a:off x="9305296" y="2928764"/>
            <a:ext cx="2304119" cy="369332"/>
          </a:xfrm>
          <a:prstGeom prst="rect">
            <a:avLst/>
          </a:prstGeom>
          <a:noFill/>
        </p:spPr>
        <p:txBody>
          <a:bodyPr wrap="square">
            <a:spAutoFit/>
          </a:bodyPr>
          <a:lstStyle/>
          <a:p>
            <a:pPr algn="ctr"/>
            <a:r>
              <a:rPr lang="en-GB" sz="1800" b="1">
                <a:latin typeface="Arial" panose="020B0604020202020204" pitchFamily="34" charset="0"/>
                <a:cs typeface="Arial" panose="020B0604020202020204" pitchFamily="34" charset="0"/>
              </a:rPr>
              <a:t>Anolyte </a:t>
            </a:r>
            <a:r>
              <a:rPr lang="en-GB" b="1">
                <a:latin typeface="Arial" panose="020B0604020202020204" pitchFamily="34" charset="0"/>
                <a:cs typeface="Arial" panose="020B0604020202020204" pitchFamily="34" charset="0"/>
              </a:rPr>
              <a:t>t</a:t>
            </a:r>
            <a:r>
              <a:rPr lang="en-GB" sz="1800" b="1">
                <a:latin typeface="Arial" panose="020B0604020202020204" pitchFamily="34" charset="0"/>
                <a:cs typeface="Arial" panose="020B0604020202020204" pitchFamily="34" charset="0"/>
              </a:rPr>
              <a:t>ank</a:t>
            </a:r>
            <a:endParaRPr lang="en-US">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7038930B-270F-9ED8-F8A0-443179AD59BC}"/>
              </a:ext>
            </a:extLst>
          </p:cNvPr>
          <p:cNvCxnSpPr>
            <a:cxnSpLocks/>
          </p:cNvCxnSpPr>
          <p:nvPr/>
        </p:nvCxnSpPr>
        <p:spPr>
          <a:xfrm flipH="1">
            <a:off x="14492377" y="3297537"/>
            <a:ext cx="453039" cy="1445182"/>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5A8994-703A-0C48-66B8-B147BF4AC5E1}"/>
              </a:ext>
            </a:extLst>
          </p:cNvPr>
          <p:cNvCxnSpPr>
            <a:cxnSpLocks/>
          </p:cNvCxnSpPr>
          <p:nvPr/>
        </p:nvCxnSpPr>
        <p:spPr>
          <a:xfrm>
            <a:off x="10466652" y="3390202"/>
            <a:ext cx="633956" cy="1352517"/>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D6B4507-1F5F-25BE-26AC-15630C3F66C3}"/>
              </a:ext>
            </a:extLst>
          </p:cNvPr>
          <p:cNvCxnSpPr>
            <a:cxnSpLocks/>
          </p:cNvCxnSpPr>
          <p:nvPr/>
        </p:nvCxnSpPr>
        <p:spPr>
          <a:xfrm flipV="1">
            <a:off x="11060920" y="6831592"/>
            <a:ext cx="1203265" cy="714458"/>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C9DC95F-9E3D-0266-2C97-0BCDB43A3753}"/>
              </a:ext>
            </a:extLst>
          </p:cNvPr>
          <p:cNvCxnSpPr>
            <a:cxnSpLocks/>
          </p:cNvCxnSpPr>
          <p:nvPr/>
        </p:nvCxnSpPr>
        <p:spPr>
          <a:xfrm flipH="1" flipV="1">
            <a:off x="12798493" y="6401938"/>
            <a:ext cx="135448" cy="1144112"/>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055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5FC8DBF-C056-0A5C-C184-7EA818E959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6562" y="1741123"/>
            <a:ext cx="3410761" cy="3309451"/>
          </a:xfrm>
          <a:prstGeom prst="rect">
            <a:avLst/>
          </a:prstGeom>
        </p:spPr>
      </p:pic>
      <p:pic>
        <p:nvPicPr>
          <p:cNvPr id="17" name="Picture 16">
            <a:extLst>
              <a:ext uri="{FF2B5EF4-FFF2-40B4-BE49-F238E27FC236}">
                <a16:creationId xmlns:a16="http://schemas.microsoft.com/office/drawing/2014/main" id="{268FC62C-A38A-0FF8-D36D-5FDAF6AF86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0872" y="4956235"/>
            <a:ext cx="3410761" cy="3309451"/>
          </a:xfrm>
          <a:prstGeom prst="rect">
            <a:avLst/>
          </a:prstGeom>
        </p:spPr>
      </p:pic>
      <p:pic>
        <p:nvPicPr>
          <p:cNvPr id="21" name="Picture 20">
            <a:extLst>
              <a:ext uri="{FF2B5EF4-FFF2-40B4-BE49-F238E27FC236}">
                <a16:creationId xmlns:a16="http://schemas.microsoft.com/office/drawing/2014/main" id="{83860095-3215-A2FC-0E98-E5F9322763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7080" y="5006242"/>
            <a:ext cx="3410761" cy="3309451"/>
          </a:xfrm>
          <a:prstGeom prst="rect">
            <a:avLst/>
          </a:prstGeom>
        </p:spPr>
      </p:pic>
      <p:sp>
        <p:nvSpPr>
          <p:cNvPr id="2" name="Title 1">
            <a:extLst>
              <a:ext uri="{FF2B5EF4-FFF2-40B4-BE49-F238E27FC236}">
                <a16:creationId xmlns:a16="http://schemas.microsoft.com/office/drawing/2014/main" id="{72B9E34B-5128-84C4-ACEF-B3BC40107572}"/>
              </a:ext>
            </a:extLst>
          </p:cNvPr>
          <p:cNvSpPr>
            <a:spLocks noGrp="1"/>
          </p:cNvSpPr>
          <p:nvPr>
            <p:ph type="title"/>
          </p:nvPr>
        </p:nvSpPr>
        <p:spPr>
          <a:xfrm>
            <a:off x="411858" y="1445908"/>
            <a:ext cx="6378409" cy="707887"/>
          </a:xfrm>
        </p:spPr>
        <p:txBody>
          <a:bodyPr/>
          <a:lstStyle/>
          <a:p>
            <a:r>
              <a:rPr lang="en"/>
              <a:t>New cell technologies </a:t>
            </a:r>
            <a:br>
              <a:rPr lang="en"/>
            </a:br>
            <a:r>
              <a:rPr lang="en"/>
              <a:t>and engineering</a:t>
            </a:r>
            <a:endParaRPr lang="en-US"/>
          </a:p>
        </p:txBody>
      </p:sp>
      <p:sp>
        <p:nvSpPr>
          <p:cNvPr id="3" name="Content Placeholder 20">
            <a:extLst>
              <a:ext uri="{FF2B5EF4-FFF2-40B4-BE49-F238E27FC236}">
                <a16:creationId xmlns:a16="http://schemas.microsoft.com/office/drawing/2014/main" id="{01E06C8A-412A-FF2D-E80C-DBE25D7D09B2}"/>
              </a:ext>
            </a:extLst>
          </p:cNvPr>
          <p:cNvSpPr txBox="1">
            <a:spLocks/>
          </p:cNvSpPr>
          <p:nvPr/>
        </p:nvSpPr>
        <p:spPr>
          <a:xfrm>
            <a:off x="6221486" y="2160797"/>
            <a:ext cx="2986051" cy="2986053"/>
          </a:xfrm>
          <a:prstGeom prst="heptagon">
            <a:avLst/>
          </a:prstGeom>
        </p:spPr>
        <p:txBody>
          <a:bodyPr anchor="ctr" anchorCtr="0"/>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spcBef>
                <a:spcPts val="0"/>
              </a:spcBef>
              <a:spcAft>
                <a:spcPts val="0"/>
              </a:spcAft>
              <a:buNone/>
            </a:pPr>
            <a:r>
              <a:rPr lang="en-GB" sz="1800" b="1"/>
              <a:t>Henry </a:t>
            </a:r>
            <a:br>
              <a:rPr lang="en-GB" sz="1800" b="1"/>
            </a:br>
            <a:r>
              <a:rPr lang="en-GB" sz="1800" b="1"/>
              <a:t>EV technician</a:t>
            </a:r>
            <a:br>
              <a:rPr lang="en-GB" sz="1800" b="1"/>
            </a:br>
            <a:endParaRPr lang="en-GB" sz="1800"/>
          </a:p>
          <a:p>
            <a:pPr marL="0" lvl="0" indent="0" algn="ctr" rtl="0">
              <a:spcBef>
                <a:spcPts val="0"/>
              </a:spcBef>
              <a:spcAft>
                <a:spcPts val="0"/>
              </a:spcAft>
              <a:buNone/>
            </a:pPr>
            <a:r>
              <a:rPr lang="en-GB" sz="1800"/>
              <a:t>I convert classic cars from petrol to EV systems.</a:t>
            </a:r>
          </a:p>
          <a:p>
            <a:pPr marL="0" lvl="0" indent="0" algn="ctr" rtl="0">
              <a:spcBef>
                <a:spcPts val="0"/>
              </a:spcBef>
              <a:spcAft>
                <a:spcPts val="0"/>
              </a:spcAft>
              <a:buNone/>
            </a:pPr>
            <a:endParaRPr lang="en-GB" sz="1800"/>
          </a:p>
        </p:txBody>
      </p:sp>
      <p:sp>
        <p:nvSpPr>
          <p:cNvPr id="11" name="TextBox 10">
            <a:extLst>
              <a:ext uri="{FF2B5EF4-FFF2-40B4-BE49-F238E27FC236}">
                <a16:creationId xmlns:a16="http://schemas.microsoft.com/office/drawing/2014/main" id="{63F28D1B-A433-3183-CC6B-AB0A34C9D086}"/>
              </a:ext>
            </a:extLst>
          </p:cNvPr>
          <p:cNvSpPr txBox="1"/>
          <p:nvPr/>
        </p:nvSpPr>
        <p:spPr>
          <a:xfrm>
            <a:off x="410359" y="3025573"/>
            <a:ext cx="5386417" cy="707886"/>
          </a:xfrm>
          <a:prstGeom prst="rect">
            <a:avLst/>
          </a:prstGeom>
          <a:noFill/>
        </p:spPr>
        <p:txBody>
          <a:bodyPr wrap="square">
            <a:spAutoFit/>
          </a:bodyPr>
          <a:lstStyle/>
          <a:p>
            <a:pPr marL="0" lvl="0" indent="0" algn="l" rtl="0">
              <a:spcBef>
                <a:spcPts val="0"/>
              </a:spcBef>
              <a:spcAft>
                <a:spcPts val="1200"/>
              </a:spcAft>
              <a:buNone/>
            </a:pPr>
            <a:r>
              <a:rPr lang="en-GB" sz="2000">
                <a:latin typeface="Arial" panose="020B0604020202020204" pitchFamily="34" charset="0"/>
                <a:cs typeface="Arial" panose="020B0604020202020204" pitchFamily="34" charset="0"/>
              </a:rPr>
              <a:t>How might each engineer’s role be changed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as new cell technologies come to market?</a:t>
            </a:r>
          </a:p>
        </p:txBody>
      </p:sp>
      <p:sp>
        <p:nvSpPr>
          <p:cNvPr id="15" name="Content Placeholder 20">
            <a:extLst>
              <a:ext uri="{FF2B5EF4-FFF2-40B4-BE49-F238E27FC236}">
                <a16:creationId xmlns:a16="http://schemas.microsoft.com/office/drawing/2014/main" id="{0103A174-D554-C29B-40AE-087A33B7044C}"/>
              </a:ext>
            </a:extLst>
          </p:cNvPr>
          <p:cNvSpPr txBox="1">
            <a:spLocks/>
          </p:cNvSpPr>
          <p:nvPr/>
        </p:nvSpPr>
        <p:spPr>
          <a:xfrm>
            <a:off x="3973226" y="5369386"/>
            <a:ext cx="2986051" cy="2986053"/>
          </a:xfrm>
          <a:prstGeom prst="heptagon">
            <a:avLst/>
          </a:prstGeom>
        </p:spPr>
        <p:txBody>
          <a:bodyPr anchor="ctr" anchorCtr="0"/>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spcBef>
                <a:spcPts val="0"/>
              </a:spcBef>
              <a:spcAft>
                <a:spcPts val="0"/>
              </a:spcAft>
              <a:buNone/>
            </a:pPr>
            <a:r>
              <a:rPr lang="en-GB" sz="1800" b="1"/>
              <a:t>Samira </a:t>
            </a:r>
            <a:br>
              <a:rPr lang="en-GB" sz="1800" b="1"/>
            </a:br>
            <a:r>
              <a:rPr lang="en-GB" sz="1800" b="1"/>
              <a:t>Power engineer</a:t>
            </a:r>
            <a:br>
              <a:rPr lang="en-GB" sz="1800" b="1"/>
            </a:br>
            <a:endParaRPr lang="en-GB" sz="1800"/>
          </a:p>
          <a:p>
            <a:pPr marL="0" lvl="0" indent="0" algn="ctr" rtl="0">
              <a:spcBef>
                <a:spcPts val="0"/>
              </a:spcBef>
              <a:spcAft>
                <a:spcPts val="0"/>
              </a:spcAft>
              <a:buNone/>
            </a:pPr>
            <a:r>
              <a:rPr lang="en-GB" sz="1800"/>
              <a:t>I design the systems that respond to </a:t>
            </a:r>
            <a:br>
              <a:rPr lang="en-GB" sz="1800"/>
            </a:br>
            <a:r>
              <a:rPr lang="en-GB" sz="1800"/>
              <a:t>short-term peaks </a:t>
            </a:r>
            <a:br>
              <a:rPr lang="en-GB" sz="1800"/>
            </a:br>
            <a:r>
              <a:rPr lang="en-GB" sz="1800"/>
              <a:t>in demand.</a:t>
            </a:r>
          </a:p>
          <a:p>
            <a:pPr marL="0" lvl="0" indent="0" algn="ctr" rtl="0">
              <a:spcBef>
                <a:spcPts val="0"/>
              </a:spcBef>
              <a:spcAft>
                <a:spcPts val="0"/>
              </a:spcAft>
              <a:buNone/>
            </a:pPr>
            <a:endParaRPr lang="en-GB" sz="1800"/>
          </a:p>
        </p:txBody>
      </p:sp>
      <p:sp>
        <p:nvSpPr>
          <p:cNvPr id="19" name="Content Placeholder 20">
            <a:extLst>
              <a:ext uri="{FF2B5EF4-FFF2-40B4-BE49-F238E27FC236}">
                <a16:creationId xmlns:a16="http://schemas.microsoft.com/office/drawing/2014/main" id="{43B82A24-FD82-EE35-EE3C-6E1C9E8CC66F}"/>
              </a:ext>
            </a:extLst>
          </p:cNvPr>
          <p:cNvSpPr txBox="1">
            <a:spLocks/>
          </p:cNvSpPr>
          <p:nvPr/>
        </p:nvSpPr>
        <p:spPr>
          <a:xfrm>
            <a:off x="7879436" y="5242114"/>
            <a:ext cx="2986051" cy="2986053"/>
          </a:xfrm>
          <a:prstGeom prst="heptagon">
            <a:avLst/>
          </a:prstGeom>
        </p:spPr>
        <p:txBody>
          <a:bodyPr anchor="ctr" anchorCtr="0"/>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spcBef>
                <a:spcPts val="0"/>
              </a:spcBef>
              <a:spcAft>
                <a:spcPts val="0"/>
              </a:spcAft>
              <a:buNone/>
            </a:pPr>
            <a:r>
              <a:rPr lang="en-GB" sz="1800" b="1"/>
              <a:t>Vicky </a:t>
            </a:r>
            <a:br>
              <a:rPr lang="en-GB" sz="1800" b="1"/>
            </a:br>
            <a:r>
              <a:rPr lang="en-GB" sz="1800" b="1"/>
              <a:t>Recycling engineer</a:t>
            </a:r>
          </a:p>
          <a:p>
            <a:pPr marL="0" lvl="0" indent="0" algn="ctr" rtl="0">
              <a:spcBef>
                <a:spcPts val="0"/>
              </a:spcBef>
              <a:spcAft>
                <a:spcPts val="0"/>
              </a:spcAft>
              <a:buNone/>
            </a:pPr>
            <a:endParaRPr lang="en-GB" sz="1800"/>
          </a:p>
          <a:p>
            <a:pPr marL="0" lvl="0" indent="0" algn="ctr" rtl="0">
              <a:spcBef>
                <a:spcPts val="0"/>
              </a:spcBef>
              <a:spcAft>
                <a:spcPts val="0"/>
              </a:spcAft>
              <a:buNone/>
            </a:pPr>
            <a:r>
              <a:rPr lang="en-GB" sz="1800"/>
              <a:t>I develop new ways to recycle precious materials, including the rare earth metals used in modern secondary cells.</a:t>
            </a:r>
          </a:p>
        </p:txBody>
      </p:sp>
      <p:pic>
        <p:nvPicPr>
          <p:cNvPr id="22" name="Picture 21">
            <a:extLst>
              <a:ext uri="{FF2B5EF4-FFF2-40B4-BE49-F238E27FC236}">
                <a16:creationId xmlns:a16="http://schemas.microsoft.com/office/drawing/2014/main" id="{7E875558-4BC8-2232-BAE8-DB2173EA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55483" y="5045988"/>
            <a:ext cx="3410761" cy="3309451"/>
          </a:xfrm>
          <a:prstGeom prst="rect">
            <a:avLst/>
          </a:prstGeom>
        </p:spPr>
      </p:pic>
      <p:pic>
        <p:nvPicPr>
          <p:cNvPr id="23" name="Picture 22">
            <a:extLst>
              <a:ext uri="{FF2B5EF4-FFF2-40B4-BE49-F238E27FC236}">
                <a16:creationId xmlns:a16="http://schemas.microsoft.com/office/drawing/2014/main" id="{375A6FB8-8CDD-F017-2735-BBDD3CFED3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5404" y="1736293"/>
            <a:ext cx="3410761" cy="3309451"/>
          </a:xfrm>
          <a:prstGeom prst="rect">
            <a:avLst/>
          </a:prstGeom>
        </p:spPr>
      </p:pic>
      <p:sp>
        <p:nvSpPr>
          <p:cNvPr id="25" name="Footer Placeholder 3">
            <a:extLst>
              <a:ext uri="{FF2B5EF4-FFF2-40B4-BE49-F238E27FC236}">
                <a16:creationId xmlns:a16="http://schemas.microsoft.com/office/drawing/2014/main" id="{18EE2186-EC1F-D9E4-5AFA-F93760AEA191}"/>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a:t>
            </a:r>
            <a:endParaRPr lang="en-US"/>
          </a:p>
        </p:txBody>
      </p:sp>
      <p:sp>
        <p:nvSpPr>
          <p:cNvPr id="27" name="Content Placeholder 20">
            <a:extLst>
              <a:ext uri="{FF2B5EF4-FFF2-40B4-BE49-F238E27FC236}">
                <a16:creationId xmlns:a16="http://schemas.microsoft.com/office/drawing/2014/main" id="{A41243B2-CC52-F138-9C31-B7169DD3259C}"/>
              </a:ext>
            </a:extLst>
          </p:cNvPr>
          <p:cNvSpPr txBox="1">
            <a:spLocks/>
          </p:cNvSpPr>
          <p:nvPr/>
        </p:nvSpPr>
        <p:spPr>
          <a:xfrm>
            <a:off x="11555482" y="5400200"/>
            <a:ext cx="3410761" cy="2986053"/>
          </a:xfrm>
          <a:prstGeom prst="heptagon">
            <a:avLst/>
          </a:prstGeom>
        </p:spPr>
        <p:txBody>
          <a:bodyPr anchor="ctr" anchorCtr="0"/>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spcBef>
                <a:spcPts val="0"/>
              </a:spcBef>
              <a:spcAft>
                <a:spcPts val="0"/>
              </a:spcAft>
              <a:buNone/>
            </a:pPr>
            <a:r>
              <a:rPr lang="en-GB" sz="1800" b="1"/>
              <a:t>Jamal </a:t>
            </a:r>
            <a:br>
              <a:rPr lang="en-GB" sz="1800" b="1"/>
            </a:br>
            <a:r>
              <a:rPr lang="en-GB" sz="1800" b="1"/>
              <a:t>Home renewables</a:t>
            </a:r>
          </a:p>
          <a:p>
            <a:pPr marL="0" lvl="0" indent="0" algn="ctr" rtl="0">
              <a:spcBef>
                <a:spcPts val="0"/>
              </a:spcBef>
              <a:spcAft>
                <a:spcPts val="0"/>
              </a:spcAft>
              <a:buNone/>
            </a:pPr>
            <a:endParaRPr lang="en-GB" sz="1800" b="1"/>
          </a:p>
          <a:p>
            <a:pPr marL="0" lvl="0" indent="0" algn="ctr" rtl="0">
              <a:spcBef>
                <a:spcPts val="0"/>
              </a:spcBef>
              <a:spcAft>
                <a:spcPts val="0"/>
              </a:spcAft>
              <a:buNone/>
            </a:pPr>
            <a:r>
              <a:rPr lang="en-GB" sz="1800"/>
              <a:t>I install home solar power generation and storage.</a:t>
            </a:r>
          </a:p>
          <a:p>
            <a:pPr marL="0" lvl="0" indent="0" algn="ctr" rtl="0">
              <a:spcBef>
                <a:spcPts val="0"/>
              </a:spcBef>
              <a:spcAft>
                <a:spcPts val="0"/>
              </a:spcAft>
              <a:buNone/>
            </a:pPr>
            <a:endParaRPr lang="en-GB" sz="1800"/>
          </a:p>
        </p:txBody>
      </p:sp>
      <p:sp>
        <p:nvSpPr>
          <p:cNvPr id="30" name="Content Placeholder 20">
            <a:extLst>
              <a:ext uri="{FF2B5EF4-FFF2-40B4-BE49-F238E27FC236}">
                <a16:creationId xmlns:a16="http://schemas.microsoft.com/office/drawing/2014/main" id="{C3C53947-C373-750D-21A4-C8469ADEC36E}"/>
              </a:ext>
            </a:extLst>
          </p:cNvPr>
          <p:cNvSpPr txBox="1">
            <a:spLocks/>
          </p:cNvSpPr>
          <p:nvPr/>
        </p:nvSpPr>
        <p:spPr>
          <a:xfrm>
            <a:off x="10034470" y="2132845"/>
            <a:ext cx="3272628" cy="2986053"/>
          </a:xfrm>
          <a:prstGeom prst="heptagon">
            <a:avLst/>
          </a:prstGeom>
        </p:spPr>
        <p:txBody>
          <a:bodyPr anchor="ctr" anchorCtr="0"/>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ctr" rtl="0">
              <a:spcBef>
                <a:spcPts val="0"/>
              </a:spcBef>
              <a:spcAft>
                <a:spcPts val="0"/>
              </a:spcAft>
              <a:buNone/>
            </a:pPr>
            <a:r>
              <a:rPr lang="en-GB" sz="1800" b="1"/>
              <a:t>Katrina  </a:t>
            </a:r>
            <a:br>
              <a:rPr lang="en-GB" sz="1800" b="1"/>
            </a:br>
            <a:r>
              <a:rPr lang="en-GB" sz="1800" b="1"/>
              <a:t>Maintenance engineer</a:t>
            </a:r>
          </a:p>
          <a:p>
            <a:pPr marL="0" lvl="0" indent="0" algn="ctr" rtl="0">
              <a:spcBef>
                <a:spcPts val="0"/>
              </a:spcBef>
              <a:spcAft>
                <a:spcPts val="0"/>
              </a:spcAft>
              <a:buNone/>
            </a:pPr>
            <a:endParaRPr lang="en-GB" sz="1800"/>
          </a:p>
          <a:p>
            <a:pPr marL="0" lvl="0" indent="0" algn="ctr" rtl="0">
              <a:spcBef>
                <a:spcPts val="0"/>
              </a:spcBef>
              <a:spcAft>
                <a:spcPts val="0"/>
              </a:spcAft>
              <a:buNone/>
            </a:pPr>
            <a:r>
              <a:rPr lang="en-GB" sz="1800"/>
              <a:t>I maintain the automated warehouse vehicles in a busy warehouse.</a:t>
            </a:r>
          </a:p>
        </p:txBody>
      </p:sp>
      <p:sp>
        <p:nvSpPr>
          <p:cNvPr id="32" name="Slide Number Placeholder 5">
            <a:extLst>
              <a:ext uri="{FF2B5EF4-FFF2-40B4-BE49-F238E27FC236}">
                <a16:creationId xmlns:a16="http://schemas.microsoft.com/office/drawing/2014/main" id="{D51D40BA-C5D1-0E97-7843-2972034F952F}"/>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17</a:t>
            </a:fld>
            <a:endParaRPr lang="en-US" b="0">
              <a:solidFill>
                <a:schemeClr val="bg1"/>
              </a:solidFill>
            </a:endParaRPr>
          </a:p>
        </p:txBody>
      </p:sp>
    </p:spTree>
    <p:extLst>
      <p:ext uri="{BB962C8B-B14F-4D97-AF65-F5344CB8AC3E}">
        <p14:creationId xmlns:p14="http://schemas.microsoft.com/office/powerpoint/2010/main" val="112066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4E9BBA5-9A73-AB49-7A58-7A5F092B3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3992" y="2531307"/>
            <a:ext cx="3145154" cy="3051734"/>
          </a:xfrm>
          <a:prstGeom prst="rect">
            <a:avLst/>
          </a:prstGeom>
        </p:spPr>
      </p:pic>
      <p:pic>
        <p:nvPicPr>
          <p:cNvPr id="29" name="Picture 28">
            <a:extLst>
              <a:ext uri="{FF2B5EF4-FFF2-40B4-BE49-F238E27FC236}">
                <a16:creationId xmlns:a16="http://schemas.microsoft.com/office/drawing/2014/main" id="{97C44052-29B9-ECD8-FA37-ED13626B86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4715" y="5552561"/>
            <a:ext cx="3146393" cy="3052936"/>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 name="TextBox 12">
            <a:extLst>
              <a:ext uri="{FF2B5EF4-FFF2-40B4-BE49-F238E27FC236}">
                <a16:creationId xmlns:a16="http://schemas.microsoft.com/office/drawing/2014/main" id="{37D94F0F-5D87-B03F-90FD-D00320AF138E}"/>
              </a:ext>
            </a:extLst>
          </p:cNvPr>
          <p:cNvSpPr txBox="1"/>
          <p:nvPr/>
        </p:nvSpPr>
        <p:spPr>
          <a:xfrm>
            <a:off x="2203992" y="3825067"/>
            <a:ext cx="2999022" cy="646331"/>
          </a:xfrm>
          <a:prstGeom prst="rect">
            <a:avLst/>
          </a:prstGeom>
          <a:noFill/>
        </p:spPr>
        <p:txBody>
          <a:bodyPr wrap="square" rtlCol="0">
            <a:spAutoFit/>
          </a:bodyPr>
          <a:lstStyle/>
          <a:p>
            <a:pPr marL="114300" lvl="0" algn="ctr" rtl="0">
              <a:spcBef>
                <a:spcPts val="1200"/>
              </a:spcBef>
              <a:spcAft>
                <a:spcPts val="0"/>
              </a:spcAft>
              <a:buSzPts val="1800"/>
            </a:pPr>
            <a:r>
              <a:rPr lang="en-GB">
                <a:latin typeface="Arial" panose="020B0604020202020204" pitchFamily="34" charset="0"/>
                <a:cs typeface="Arial" panose="020B0604020202020204" pitchFamily="34" charset="0"/>
              </a:rPr>
              <a:t>Describe the parts of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 basic electrical cell.</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18</a:t>
            </a:fld>
            <a:endParaRPr lang="en-US" b="0">
              <a:solidFill>
                <a:schemeClr val="bg1"/>
              </a:solidFill>
            </a:endParaRPr>
          </a:p>
        </p:txBody>
      </p:sp>
      <p:sp>
        <p:nvSpPr>
          <p:cNvPr id="2" name="Footer Placeholder 3">
            <a:extLst>
              <a:ext uri="{FF2B5EF4-FFF2-40B4-BE49-F238E27FC236}">
                <a16:creationId xmlns:a16="http://schemas.microsoft.com/office/drawing/2014/main" id="{D3F08342-CE11-6D2C-7685-1BABBBF904B5}"/>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solidFill>
                  <a:schemeClr val="bg1"/>
                </a:solidFill>
              </a:rPr>
              <a:t>2. Cell chemistry </a:t>
            </a:r>
            <a:endParaRPr lang="en-US">
              <a:solidFill>
                <a:schemeClr val="bg1"/>
              </a:solidFill>
            </a:endParaRPr>
          </a:p>
        </p:txBody>
      </p:sp>
      <p:pic>
        <p:nvPicPr>
          <p:cNvPr id="6" name="Picture 5">
            <a:extLst>
              <a:ext uri="{FF2B5EF4-FFF2-40B4-BE49-F238E27FC236}">
                <a16:creationId xmlns:a16="http://schemas.microsoft.com/office/drawing/2014/main" id="{01ADF7BD-359F-B688-0B00-B83C7E61F8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9845" y="2578976"/>
            <a:ext cx="3146391" cy="3052935"/>
          </a:xfrm>
          <a:prstGeom prst="rect">
            <a:avLst/>
          </a:prstGeom>
        </p:spPr>
      </p:pic>
      <p:pic>
        <p:nvPicPr>
          <p:cNvPr id="7" name="Picture 6">
            <a:extLst>
              <a:ext uri="{FF2B5EF4-FFF2-40B4-BE49-F238E27FC236}">
                <a16:creationId xmlns:a16="http://schemas.microsoft.com/office/drawing/2014/main" id="{B560931B-0A4E-4052-43A5-B0EB792F74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698" y="5537600"/>
            <a:ext cx="3146391" cy="3052935"/>
          </a:xfrm>
          <a:prstGeom prst="rect">
            <a:avLst/>
          </a:prstGeom>
        </p:spPr>
      </p:pic>
      <p:pic>
        <p:nvPicPr>
          <p:cNvPr id="8" name="Picture 7">
            <a:extLst>
              <a:ext uri="{FF2B5EF4-FFF2-40B4-BE49-F238E27FC236}">
                <a16:creationId xmlns:a16="http://schemas.microsoft.com/office/drawing/2014/main" id="{5E662D15-FE3A-7937-8232-F82424C643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5810" y="5537600"/>
            <a:ext cx="3146391" cy="3052935"/>
          </a:xfrm>
          <a:prstGeom prst="rect">
            <a:avLst/>
          </a:prstGeom>
        </p:spPr>
      </p:pic>
      <p:sp>
        <p:nvSpPr>
          <p:cNvPr id="9" name="TextBox 8">
            <a:extLst>
              <a:ext uri="{FF2B5EF4-FFF2-40B4-BE49-F238E27FC236}">
                <a16:creationId xmlns:a16="http://schemas.microsoft.com/office/drawing/2014/main" id="{B77C2412-7301-11CA-5A3D-5727C33B4ADB}"/>
              </a:ext>
            </a:extLst>
          </p:cNvPr>
          <p:cNvSpPr txBox="1"/>
          <p:nvPr/>
        </p:nvSpPr>
        <p:spPr>
          <a:xfrm>
            <a:off x="5567685" y="3711312"/>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Describe how a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simple electrical cell produces electricity.</a:t>
            </a:r>
          </a:p>
        </p:txBody>
      </p:sp>
      <p:sp>
        <p:nvSpPr>
          <p:cNvPr id="10" name="TextBox 9">
            <a:extLst>
              <a:ext uri="{FF2B5EF4-FFF2-40B4-BE49-F238E27FC236}">
                <a16:creationId xmlns:a16="http://schemas.microsoft.com/office/drawing/2014/main" id="{8628A289-BC78-C3AE-6436-778F32086E0E}"/>
              </a:ext>
            </a:extLst>
          </p:cNvPr>
          <p:cNvSpPr txBox="1"/>
          <p:nvPr/>
        </p:nvSpPr>
        <p:spPr>
          <a:xfrm>
            <a:off x="612608" y="6708687"/>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Explain the difference between primary and secondary cells.</a:t>
            </a:r>
          </a:p>
        </p:txBody>
      </p:sp>
      <p:sp>
        <p:nvSpPr>
          <p:cNvPr id="11" name="TextBox 10">
            <a:extLst>
              <a:ext uri="{FF2B5EF4-FFF2-40B4-BE49-F238E27FC236}">
                <a16:creationId xmlns:a16="http://schemas.microsoft.com/office/drawing/2014/main" id="{EF680596-350C-67C4-8ABA-6161A89D9EFD}"/>
              </a:ext>
            </a:extLst>
          </p:cNvPr>
          <p:cNvSpPr txBox="1"/>
          <p:nvPr/>
        </p:nvSpPr>
        <p:spPr>
          <a:xfrm>
            <a:off x="3976290" y="6534869"/>
            <a:ext cx="2999022" cy="1477328"/>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Identify how primary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and secondary cell discharge characteristics vary, linking this to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applications.</a:t>
            </a:r>
          </a:p>
        </p:txBody>
      </p:sp>
      <p:sp>
        <p:nvSpPr>
          <p:cNvPr id="14" name="TextBox 13">
            <a:extLst>
              <a:ext uri="{FF2B5EF4-FFF2-40B4-BE49-F238E27FC236}">
                <a16:creationId xmlns:a16="http://schemas.microsoft.com/office/drawing/2014/main" id="{FD580866-A98C-FFA1-916F-6A0DB5CF8736}"/>
              </a:ext>
            </a:extLst>
          </p:cNvPr>
          <p:cNvSpPr txBox="1"/>
          <p:nvPr/>
        </p:nvSpPr>
        <p:spPr>
          <a:xfrm>
            <a:off x="7344715" y="6475263"/>
            <a:ext cx="2999022" cy="1477328"/>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Analyse the energy density of different cell types and use this to explain their relative advantages.</a:t>
            </a:r>
          </a:p>
        </p:txBody>
      </p:sp>
    </p:spTree>
    <p:extLst>
      <p:ext uri="{BB962C8B-B14F-4D97-AF65-F5344CB8AC3E}">
        <p14:creationId xmlns:p14="http://schemas.microsoft.com/office/powerpoint/2010/main" val="564668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472FF56-B2B4-9CD4-A75C-2E1D6CB5E14B}"/>
              </a:ext>
            </a:extLst>
          </p:cNvPr>
          <p:cNvSpPr>
            <a:spLocks noGrp="1"/>
          </p:cNvSpPr>
          <p:nvPr>
            <p:ph type="title"/>
          </p:nvPr>
        </p:nvSpPr>
        <p:spPr>
          <a:xfrm>
            <a:off x="4938729" y="1542827"/>
            <a:ext cx="6380130" cy="6910070"/>
          </a:xfrm>
        </p:spPr>
        <p:txBody>
          <a:bodyPr/>
          <a:lstStyle/>
          <a:p>
            <a:pPr>
              <a:lnSpc>
                <a:spcPts val="5500"/>
              </a:lnSpc>
            </a:pPr>
            <a:r>
              <a:rPr lang="en-US"/>
              <a:t>Practitioner</a:t>
            </a:r>
            <a:br>
              <a:rPr lang="en-US"/>
            </a:br>
            <a:r>
              <a:rPr lang="en-US"/>
              <a:t>guide</a:t>
            </a:r>
            <a:br>
              <a:rPr lang="en-US"/>
            </a:br>
            <a:r>
              <a:rPr lang="en" sz="2500" b="0"/>
              <a:t>2. Cell chemistry</a:t>
            </a:r>
            <a:endParaRPr lang="en-US" sz="2500"/>
          </a:p>
        </p:txBody>
      </p:sp>
      <p:sp>
        <p:nvSpPr>
          <p:cNvPr id="3" name="Slide Number Placeholder 5">
            <a:extLst>
              <a:ext uri="{FF2B5EF4-FFF2-40B4-BE49-F238E27FC236}">
                <a16:creationId xmlns:a16="http://schemas.microsoft.com/office/drawing/2014/main" id="{226CAC10-1872-55F4-2F1A-7C4BE97C190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a:solidFill>
                <a:schemeClr val="bg1"/>
              </a:solidFill>
            </a:endParaRPr>
          </a:p>
        </p:txBody>
      </p:sp>
    </p:spTree>
    <p:extLst>
      <p:ext uri="{BB962C8B-B14F-4D97-AF65-F5344CB8AC3E}">
        <p14:creationId xmlns:p14="http://schemas.microsoft.com/office/powerpoint/2010/main" val="42384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CCD1-09F1-94A3-57E2-095EA57D7210}"/>
              </a:ext>
            </a:extLst>
          </p:cNvPr>
          <p:cNvSpPr>
            <a:spLocks noGrp="1"/>
          </p:cNvSpPr>
          <p:nvPr>
            <p:ph type="title"/>
          </p:nvPr>
        </p:nvSpPr>
        <p:spPr>
          <a:xfrm>
            <a:off x="411858" y="1445908"/>
            <a:ext cx="14022170" cy="728133"/>
          </a:xfrm>
        </p:spPr>
        <p:txBody>
          <a:bodyPr>
            <a:normAutofit/>
          </a:bodyPr>
          <a:lstStyle/>
          <a:p>
            <a:r>
              <a:rPr lang="en-NZ"/>
              <a:t>Introduction and overview</a:t>
            </a:r>
            <a:endParaRPr lang="en-US"/>
          </a:p>
        </p:txBody>
      </p:sp>
      <p:sp>
        <p:nvSpPr>
          <p:cNvPr id="4" name="Content Placeholder 3">
            <a:extLst>
              <a:ext uri="{FF2B5EF4-FFF2-40B4-BE49-F238E27FC236}">
                <a16:creationId xmlns:a16="http://schemas.microsoft.com/office/drawing/2014/main" id="{EC168DEF-4851-9EA4-624D-B8BADDE14C15}"/>
              </a:ext>
            </a:extLst>
          </p:cNvPr>
          <p:cNvSpPr>
            <a:spLocks noGrp="1"/>
          </p:cNvSpPr>
          <p:nvPr>
            <p:ph idx="4294967295"/>
          </p:nvPr>
        </p:nvSpPr>
        <p:spPr>
          <a:xfrm>
            <a:off x="411858" y="2408039"/>
            <a:ext cx="14893791" cy="1007118"/>
          </a:xfrm>
        </p:spPr>
        <p:txBody>
          <a:bodyPr>
            <a:noAutofit/>
          </a:bodyPr>
          <a:lstStyle/>
          <a:p>
            <a:pPr marL="0" lvl="0" indent="0" algn="l" rtl="0">
              <a:spcBef>
                <a:spcPts val="0"/>
              </a:spcBef>
              <a:spcAft>
                <a:spcPts val="0"/>
              </a:spcAft>
              <a:buNone/>
            </a:pPr>
            <a:r>
              <a:rPr lang="en-GB" sz="1400">
                <a:solidFill>
                  <a:schemeClr val="dk1"/>
                </a:solidFill>
              </a:rPr>
              <a:t>These resources help practitioners to deliver the batteries components of engineering and manufacturing-related qualifications at levels 2 and 3. They introduce the topic and stimulate learners to explore and reflect on key concepts and are designed to complement and enhance practitioners’ own lesson materials and schemes of work.</a:t>
            </a:r>
          </a:p>
        </p:txBody>
      </p:sp>
      <p:sp>
        <p:nvSpPr>
          <p:cNvPr id="5" name="Text Placeholder 4">
            <a:extLst>
              <a:ext uri="{FF2B5EF4-FFF2-40B4-BE49-F238E27FC236}">
                <a16:creationId xmlns:a16="http://schemas.microsoft.com/office/drawing/2014/main" id="{84FC9109-6995-618F-DD2B-0AC648071D83}"/>
              </a:ext>
            </a:extLst>
          </p:cNvPr>
          <p:cNvSpPr>
            <a:spLocks noGrp="1"/>
          </p:cNvSpPr>
          <p:nvPr>
            <p:ph type="body" sz="quarter" idx="4294967295"/>
          </p:nvPr>
        </p:nvSpPr>
        <p:spPr>
          <a:xfrm>
            <a:off x="411858" y="3021751"/>
            <a:ext cx="14727336" cy="741680"/>
          </a:xfrm>
        </p:spPr>
        <p:txBody>
          <a:bodyPr>
            <a:noAutofit/>
          </a:bodyPr>
          <a:lstStyle/>
          <a:p>
            <a:pPr marL="0" lvl="0" indent="0" algn="l" rtl="0">
              <a:spcBef>
                <a:spcPts val="0"/>
              </a:spcBef>
              <a:spcAft>
                <a:spcPts val="600"/>
              </a:spcAft>
              <a:buClr>
                <a:schemeClr val="dk1"/>
              </a:buClr>
              <a:buSzPts val="1100"/>
              <a:buFont typeface="Arial"/>
              <a:buNone/>
            </a:pPr>
            <a:r>
              <a:rPr lang="en-NZ" sz="2000" b="1"/>
              <a:t>Resources summary</a:t>
            </a:r>
          </a:p>
          <a:p>
            <a:pPr marL="0" lvl="0" indent="0" algn="l" rtl="0">
              <a:spcBef>
                <a:spcPts val="0"/>
              </a:spcBef>
              <a:spcAft>
                <a:spcPts val="600"/>
              </a:spcAft>
              <a:buClr>
                <a:schemeClr val="dk1"/>
              </a:buClr>
              <a:buSzPts val="1100"/>
              <a:buFont typeface="Arial"/>
              <a:buNone/>
            </a:pPr>
            <a:r>
              <a:rPr lang="en-NZ" sz="1400" b="1"/>
              <a:t>Prerequisites</a:t>
            </a:r>
            <a:r>
              <a:rPr lang="en-NZ" sz="1400"/>
              <a:t> – </a:t>
            </a:r>
            <a:r>
              <a:rPr lang="en-GB" sz="1400">
                <a:solidFill>
                  <a:schemeClr val="dk1"/>
                </a:solidFill>
              </a:rPr>
              <a:t>It is recommended that learners complete </a:t>
            </a:r>
            <a:r>
              <a:rPr lang="en-GB" sz="1400" b="1">
                <a:solidFill>
                  <a:schemeClr val="dk1"/>
                </a:solidFill>
              </a:rPr>
              <a:t>1. </a:t>
            </a:r>
            <a:r>
              <a:rPr lang="en-GB" sz="1400" b="1">
                <a:solidFill>
                  <a:schemeClr val="dk1"/>
                </a:solidFill>
                <a:ea typeface="Roboto"/>
                <a:sym typeface="Roboto"/>
              </a:rPr>
              <a:t>Introducing battery technologies</a:t>
            </a:r>
            <a:r>
              <a:rPr lang="en-GB" sz="1400">
                <a:solidFill>
                  <a:schemeClr val="dk1"/>
                </a:solidFill>
                <a:ea typeface="Roboto"/>
                <a:sym typeface="Roboto"/>
              </a:rPr>
              <a:t> before starting this resource.</a:t>
            </a:r>
            <a:endParaRPr lang="en-GB" sz="1400">
              <a:solidFill>
                <a:srgbClr val="FF0000"/>
              </a:solidFill>
            </a:endParaRPr>
          </a:p>
          <a:p>
            <a:pPr marL="0" lvl="0" indent="0" algn="l" rtl="0">
              <a:spcBef>
                <a:spcPts val="0"/>
              </a:spcBef>
              <a:spcAft>
                <a:spcPts val="0"/>
              </a:spcAft>
              <a:buNone/>
            </a:pPr>
            <a:endParaRPr lang="en-GB" sz="1800">
              <a:solidFill>
                <a:srgbClr val="FF0000"/>
              </a:solidFill>
            </a:endParaRPr>
          </a:p>
          <a:p>
            <a:pPr>
              <a:lnSpc>
                <a:spcPct val="100000"/>
              </a:lnSpc>
              <a:spcAft>
                <a:spcPts val="600"/>
              </a:spcAft>
            </a:pPr>
            <a:endParaRPr lang="en-NZ" sz="2000" b="1"/>
          </a:p>
        </p:txBody>
      </p:sp>
      <p:sp>
        <p:nvSpPr>
          <p:cNvPr id="6" name="Text Placeholder 5">
            <a:extLst>
              <a:ext uri="{FF2B5EF4-FFF2-40B4-BE49-F238E27FC236}">
                <a16:creationId xmlns:a16="http://schemas.microsoft.com/office/drawing/2014/main" id="{227327AC-94C5-0175-30D1-86F3D3996436}"/>
              </a:ext>
            </a:extLst>
          </p:cNvPr>
          <p:cNvSpPr>
            <a:spLocks noGrp="1"/>
          </p:cNvSpPr>
          <p:nvPr>
            <p:ph type="body" sz="quarter" idx="4294967295"/>
          </p:nvPr>
        </p:nvSpPr>
        <p:spPr>
          <a:xfrm>
            <a:off x="8302085" y="5280240"/>
            <a:ext cx="7229652" cy="4078017"/>
          </a:xfrm>
        </p:spPr>
        <p:txBody>
          <a:bodyPr>
            <a:normAutofit/>
          </a:bodyPr>
          <a:lstStyle/>
          <a:p>
            <a:pPr marL="0" lvl="0" indent="0" algn="l" rtl="0">
              <a:spcBef>
                <a:spcPts val="0"/>
              </a:spcBef>
              <a:spcAft>
                <a:spcPts val="0"/>
              </a:spcAft>
              <a:buNone/>
            </a:pPr>
            <a:r>
              <a:rPr lang="en-GB" sz="1400">
                <a:solidFill>
                  <a:schemeClr val="dk1"/>
                </a:solidFill>
              </a:rPr>
              <a:t>The Level 3 resources explore cell chemistry and novel cell technologies, combining cells in series, parallel and arrays to design batteries, and the role batteries will play in home and grid storage as the UK transitions towards a net zero carbon economy.</a:t>
            </a:r>
          </a:p>
        </p:txBody>
      </p:sp>
      <p:graphicFrame>
        <p:nvGraphicFramePr>
          <p:cNvPr id="9" name="Table 9">
            <a:extLst>
              <a:ext uri="{FF2B5EF4-FFF2-40B4-BE49-F238E27FC236}">
                <a16:creationId xmlns:a16="http://schemas.microsoft.com/office/drawing/2014/main" id="{94E333A9-57E9-2930-08FC-2F5FAA06F171}"/>
              </a:ext>
            </a:extLst>
          </p:cNvPr>
          <p:cNvGraphicFramePr>
            <a:graphicFrameLocks noGrp="1"/>
          </p:cNvGraphicFramePr>
          <p:nvPr>
            <p:extLst>
              <p:ext uri="{D42A27DB-BD31-4B8C-83A1-F6EECF244321}">
                <p14:modId xmlns:p14="http://schemas.microsoft.com/office/powerpoint/2010/main" val="724493259"/>
              </p:ext>
            </p:extLst>
          </p:nvPr>
        </p:nvGraphicFramePr>
        <p:xfrm>
          <a:off x="473222" y="3891263"/>
          <a:ext cx="15351960" cy="741680"/>
        </p:xfrm>
        <a:graphic>
          <a:graphicData uri="http://schemas.openxmlformats.org/drawingml/2006/table">
            <a:tbl>
              <a:tblPr firstRow="1" bandRow="1">
                <a:tableStyleId>{F2DE63D5-997A-4646-A377-4702673A728D}</a:tableStyleId>
              </a:tblPr>
              <a:tblGrid>
                <a:gridCol w="3471761">
                  <a:extLst>
                    <a:ext uri="{9D8B030D-6E8A-4147-A177-3AD203B41FA5}">
                      <a16:colId xmlns:a16="http://schemas.microsoft.com/office/drawing/2014/main" val="775593405"/>
                    </a:ext>
                  </a:extLst>
                </a:gridCol>
                <a:gridCol w="914513">
                  <a:extLst>
                    <a:ext uri="{9D8B030D-6E8A-4147-A177-3AD203B41FA5}">
                      <a16:colId xmlns:a16="http://schemas.microsoft.com/office/drawing/2014/main" val="1341920397"/>
                    </a:ext>
                  </a:extLst>
                </a:gridCol>
                <a:gridCol w="3409219">
                  <a:extLst>
                    <a:ext uri="{9D8B030D-6E8A-4147-A177-3AD203B41FA5}">
                      <a16:colId xmlns:a16="http://schemas.microsoft.com/office/drawing/2014/main" val="2584098693"/>
                    </a:ext>
                  </a:extLst>
                </a:gridCol>
                <a:gridCol w="2358792">
                  <a:extLst>
                    <a:ext uri="{9D8B030D-6E8A-4147-A177-3AD203B41FA5}">
                      <a16:colId xmlns:a16="http://schemas.microsoft.com/office/drawing/2014/main" val="4119896531"/>
                    </a:ext>
                  </a:extLst>
                </a:gridCol>
                <a:gridCol w="1980220">
                  <a:extLst>
                    <a:ext uri="{9D8B030D-6E8A-4147-A177-3AD203B41FA5}">
                      <a16:colId xmlns:a16="http://schemas.microsoft.com/office/drawing/2014/main" val="946961469"/>
                    </a:ext>
                  </a:extLst>
                </a:gridCol>
                <a:gridCol w="1557967">
                  <a:extLst>
                    <a:ext uri="{9D8B030D-6E8A-4147-A177-3AD203B41FA5}">
                      <a16:colId xmlns:a16="http://schemas.microsoft.com/office/drawing/2014/main" val="2540207167"/>
                    </a:ext>
                  </a:extLst>
                </a:gridCol>
                <a:gridCol w="1659488">
                  <a:extLst>
                    <a:ext uri="{9D8B030D-6E8A-4147-A177-3AD203B41FA5}">
                      <a16:colId xmlns:a16="http://schemas.microsoft.com/office/drawing/2014/main" val="185756884"/>
                    </a:ext>
                  </a:extLst>
                </a:gridCol>
              </a:tblGrid>
              <a:tr h="370840">
                <a:tc>
                  <a:txBody>
                    <a:bodyPr/>
                    <a:lstStyle/>
                    <a:p>
                      <a:pPr algn="ctr"/>
                      <a:r>
                        <a:rPr lang="en-US" sz="1600" dirty="0">
                          <a:latin typeface="Arial"/>
                          <a:cs typeface="Arial"/>
                        </a:rPr>
                        <a:t>Resource name</a:t>
                      </a:r>
                    </a:p>
                  </a:txBody>
                  <a:tcP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PPT slides + notes – practitioner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PPT slides – learner </a:t>
                      </a:r>
                      <a:endParaRPr lang="en-US" sz="1600" dirty="0">
                        <a:latin typeface="Arial" panose="020B060402020202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a:cs typeface="Arial"/>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pPr algn="l"/>
                      <a:r>
                        <a:rPr lang="en-US" sz="1400" dirty="0">
                          <a:latin typeface="Arial"/>
                          <a:cs typeface="Arial"/>
                        </a:rPr>
                        <a:t>2. Cell chemistry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a:cs typeface="Aria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10" name="Rectangle 9">
            <a:extLst>
              <a:ext uri="{FF2B5EF4-FFF2-40B4-BE49-F238E27FC236}">
                <a16:creationId xmlns:a16="http://schemas.microsoft.com/office/drawing/2014/main" id="{B29B837E-AECA-25E9-AD7B-E6D21CE8C578}"/>
              </a:ext>
            </a:extLst>
          </p:cNvPr>
          <p:cNvSpPr/>
          <p:nvPr/>
        </p:nvSpPr>
        <p:spPr>
          <a:xfrm>
            <a:off x="411858" y="4881897"/>
            <a:ext cx="7367576" cy="3493264"/>
          </a:xfrm>
          <a:prstGeom prst="rect">
            <a:avLst/>
          </a:prstGeom>
        </p:spPr>
        <p:txBody>
          <a:bodyPr wrap="square">
            <a:spAutoFit/>
          </a:bodyPr>
          <a:lstStyle/>
          <a:p>
            <a:pPr>
              <a:spcAft>
                <a:spcPts val="600"/>
              </a:spcAft>
            </a:pPr>
            <a:r>
              <a:rPr lang="en-NZ" sz="2000" b="1">
                <a:latin typeface="Arial" panose="020B0604020202020204" pitchFamily="34" charset="0"/>
                <a:cs typeface="Arial" panose="020B0604020202020204" pitchFamily="34" charset="0"/>
              </a:rPr>
              <a:t>Delivery</a:t>
            </a:r>
          </a:p>
          <a:p>
            <a:pPr marL="0" lvl="0" indent="0" algn="l" rtl="0">
              <a:spcBef>
                <a:spcPts val="0"/>
              </a:spcBef>
              <a:spcAft>
                <a:spcPts val="0"/>
              </a:spcAft>
              <a:buClr>
                <a:schemeClr val="dk1"/>
              </a:buClr>
              <a:buSzPts val="1100"/>
              <a:buFont typeface="Arial"/>
              <a:buNone/>
            </a:pPr>
            <a:r>
              <a:rPr lang="en-GB" sz="1400">
                <a:solidFill>
                  <a:schemeClr val="dk1"/>
                </a:solidFill>
                <a:latin typeface="Arial" panose="020B0604020202020204" pitchFamily="34" charset="0"/>
                <a:cs typeface="Arial" panose="020B0604020202020204" pitchFamily="34" charset="0"/>
              </a:rPr>
              <a:t>Delivery suggestions for practitioners, and suggested answers where appropriate, are in the presenter’s notes for each slide. The core activities in each resource provide around   60 mins of learning time, though additional suggestions, including independent learning, can extend this time significantly. </a:t>
            </a:r>
          </a:p>
          <a:p>
            <a:pPr>
              <a:spcBef>
                <a:spcPts val="1200"/>
              </a:spcBef>
              <a:spcAft>
                <a:spcPts val="600"/>
              </a:spcAft>
            </a:pPr>
            <a:r>
              <a:rPr lang="en-NZ" sz="2000" b="1">
                <a:latin typeface="Arial" panose="020B0604020202020204" pitchFamily="34" charset="0"/>
                <a:cs typeface="Arial" panose="020B0604020202020204" pitchFamily="34" charset="0"/>
              </a:rPr>
              <a:t>Overarching theme/big questions</a:t>
            </a:r>
          </a:p>
          <a:p>
            <a:pPr marL="0" lvl="0" indent="0" algn="l" rtl="0">
              <a:spcBef>
                <a:spcPts val="0"/>
              </a:spcBef>
              <a:spcAft>
                <a:spcPts val="0"/>
              </a:spcAft>
              <a:buNone/>
            </a:pPr>
            <a:r>
              <a:rPr lang="en-GB" sz="1400">
                <a:solidFill>
                  <a:schemeClr val="dk1"/>
                </a:solidFill>
                <a:latin typeface="Arial" panose="020B0604020202020204" pitchFamily="34" charset="0"/>
                <a:cs typeface="Arial" panose="020B0604020202020204" pitchFamily="34" charset="0"/>
              </a:rPr>
              <a:t>How can we design batteries to fulfil a wide range of applications?</a:t>
            </a:r>
          </a:p>
          <a:p>
            <a:pPr marL="0" lvl="0" indent="0" algn="l" rtl="0">
              <a:spcBef>
                <a:spcPts val="0"/>
              </a:spcBef>
              <a:spcAft>
                <a:spcPts val="0"/>
              </a:spcAft>
              <a:buNone/>
            </a:pPr>
            <a:r>
              <a:rPr lang="en-GB" sz="1400">
                <a:solidFill>
                  <a:schemeClr val="dk1"/>
                </a:solidFill>
                <a:latin typeface="Arial" panose="020B0604020202020204" pitchFamily="34" charset="0"/>
                <a:cs typeface="Arial" panose="020B0604020202020204" pitchFamily="34" charset="0"/>
              </a:rPr>
              <a:t>How can batteries become more sustainable and contribute to a net zero carbon economy?</a:t>
            </a:r>
          </a:p>
          <a:p>
            <a:pPr lvl="0">
              <a:spcBef>
                <a:spcPts val="1200"/>
              </a:spcBef>
              <a:spcAft>
                <a:spcPts val="600"/>
              </a:spcAft>
              <a:buClr>
                <a:srgbClr val="000000"/>
              </a:buClr>
              <a:buSzPts val="1000"/>
            </a:pPr>
            <a:r>
              <a:rPr lang="en-NZ" sz="2000" b="1">
                <a:latin typeface="Arial" panose="020B0604020202020204" pitchFamily="34" charset="0"/>
                <a:cs typeface="Arial" panose="020B0604020202020204" pitchFamily="34" charset="0"/>
              </a:rPr>
              <a:t>Overview</a:t>
            </a:r>
          </a:p>
          <a:p>
            <a:pPr marL="0" lvl="0" indent="0" algn="l" rtl="0">
              <a:spcBef>
                <a:spcPts val="0"/>
              </a:spcBef>
              <a:spcAft>
                <a:spcPts val="0"/>
              </a:spcAft>
              <a:buNone/>
            </a:pPr>
            <a:r>
              <a:rPr lang="en-GB" sz="1400">
                <a:solidFill>
                  <a:schemeClr val="dk1"/>
                </a:solidFill>
                <a:latin typeface="Arial" panose="020B0604020202020204" pitchFamily="34" charset="0"/>
                <a:cs typeface="Arial" panose="020B0604020202020204" pitchFamily="34" charset="0"/>
              </a:rPr>
              <a:t>The Level 2 resource introduces some key ideas in battery technology: selection criteria for batteries, capacity measured in Ah and </a:t>
            </a:r>
            <a:r>
              <a:rPr lang="en-GB" sz="1400" err="1">
                <a:solidFill>
                  <a:schemeClr val="dk1"/>
                </a:solidFill>
                <a:latin typeface="Arial" panose="020B0604020202020204" pitchFamily="34" charset="0"/>
                <a:cs typeface="Arial" panose="020B0604020202020204" pitchFamily="34" charset="0"/>
              </a:rPr>
              <a:t>Wh</a:t>
            </a:r>
            <a:r>
              <a:rPr lang="en-GB" sz="1400">
                <a:solidFill>
                  <a:schemeClr val="dk1"/>
                </a:solidFill>
                <a:latin typeface="Arial" panose="020B0604020202020204" pitchFamily="34" charset="0"/>
                <a:cs typeface="Arial" panose="020B0604020202020204" pitchFamily="34" charset="0"/>
              </a:rPr>
              <a:t>, and transitioning batteries towards a circular economy that minimises waste.</a:t>
            </a:r>
          </a:p>
        </p:txBody>
      </p:sp>
      <p:pic>
        <p:nvPicPr>
          <p:cNvPr id="14" name="Graphic 13" descr="Tick with solid fill">
            <a:extLst>
              <a:ext uri="{FF2B5EF4-FFF2-40B4-BE49-F238E27FC236}">
                <a16:creationId xmlns:a16="http://schemas.microsoft.com/office/drawing/2014/main" id="{B059E57B-E673-F052-24D0-E351EE0F72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52709" y="4287495"/>
            <a:ext cx="329406" cy="329406"/>
          </a:xfrm>
          <a:prstGeom prst="rect">
            <a:avLst/>
          </a:prstGeom>
        </p:spPr>
      </p:pic>
      <p:pic>
        <p:nvPicPr>
          <p:cNvPr id="18" name="Graphic 17" descr="Tick with solid fill">
            <a:extLst>
              <a:ext uri="{FF2B5EF4-FFF2-40B4-BE49-F238E27FC236}">
                <a16:creationId xmlns:a16="http://schemas.microsoft.com/office/drawing/2014/main" id="{F7F35B20-BFEA-2937-A5ED-B9B930C702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87750" y="4287495"/>
            <a:ext cx="329406" cy="329406"/>
          </a:xfrm>
          <a:prstGeom prst="rect">
            <a:avLst/>
          </a:prstGeom>
        </p:spPr>
      </p:pic>
      <p:pic>
        <p:nvPicPr>
          <p:cNvPr id="20" name="Graphic 19" descr="Tick with solid fill">
            <a:extLst>
              <a:ext uri="{FF2B5EF4-FFF2-40B4-BE49-F238E27FC236}">
                <a16:creationId xmlns:a16="http://schemas.microsoft.com/office/drawing/2014/main" id="{5F429B78-E19A-21E6-8B9E-50A8381F6B2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15335" y="4275059"/>
            <a:ext cx="329406" cy="329406"/>
          </a:xfrm>
          <a:prstGeom prst="rect">
            <a:avLst/>
          </a:prstGeom>
        </p:spPr>
      </p:pic>
      <p:sp>
        <p:nvSpPr>
          <p:cNvPr id="15" name="Slide Number Placeholder 5">
            <a:extLst>
              <a:ext uri="{FF2B5EF4-FFF2-40B4-BE49-F238E27FC236}">
                <a16:creationId xmlns:a16="http://schemas.microsoft.com/office/drawing/2014/main" id="{74243A20-BB5E-B9DF-99D5-85EC32CBB5B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3</a:t>
            </a:fld>
            <a:endParaRPr lang="en-US" b="0">
              <a:solidFill>
                <a:schemeClr val="bg1"/>
              </a:solidFill>
            </a:endParaRPr>
          </a:p>
        </p:txBody>
      </p:sp>
      <p:sp>
        <p:nvSpPr>
          <p:cNvPr id="21" name="Footer Placeholder 3">
            <a:extLst>
              <a:ext uri="{FF2B5EF4-FFF2-40B4-BE49-F238E27FC236}">
                <a16:creationId xmlns:a16="http://schemas.microsoft.com/office/drawing/2014/main" id="{3C337FED-F556-82F3-744A-0C046AF75A6A}"/>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 </a:t>
            </a:r>
            <a:r>
              <a:rPr lang="en-US"/>
              <a:t>| Practitioner guide</a:t>
            </a:r>
          </a:p>
        </p:txBody>
      </p:sp>
    </p:spTree>
    <p:extLst>
      <p:ext uri="{BB962C8B-B14F-4D97-AF65-F5344CB8AC3E}">
        <p14:creationId xmlns:p14="http://schemas.microsoft.com/office/powerpoint/2010/main" val="152510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a:xfrm>
            <a:off x="411858" y="1445908"/>
            <a:ext cx="14022170" cy="728133"/>
          </a:xfrm>
        </p:spPr>
        <p:txBody>
          <a:bodyPr/>
          <a:lstStyle/>
          <a:p>
            <a:r>
              <a:rPr lang="en-US"/>
              <a:t>Learning outcomes and resource links </a:t>
            </a:r>
          </a:p>
        </p:txBody>
      </p:sp>
      <p:sp>
        <p:nvSpPr>
          <p:cNvPr id="7" name="Text Placeholder 9">
            <a:extLst>
              <a:ext uri="{FF2B5EF4-FFF2-40B4-BE49-F238E27FC236}">
                <a16:creationId xmlns:a16="http://schemas.microsoft.com/office/drawing/2014/main" id="{33FEE8A9-8F83-D3F8-DDD1-F15E9A5938FE}"/>
              </a:ext>
            </a:extLst>
          </p:cNvPr>
          <p:cNvSpPr>
            <a:spLocks noGrp="1"/>
          </p:cNvSpPr>
          <p:nvPr>
            <p:ph type="body" sz="quarter" idx="4294967295"/>
          </p:nvPr>
        </p:nvSpPr>
        <p:spPr>
          <a:xfrm>
            <a:off x="411858" y="2715066"/>
            <a:ext cx="7543422" cy="5578036"/>
          </a:xfrm>
        </p:spPr>
        <p:txBody>
          <a:bodyPr/>
          <a:lstStyle/>
          <a:p>
            <a:pPr lvl="0">
              <a:spcBef>
                <a:spcPts val="0"/>
              </a:spcBef>
            </a:pPr>
            <a:r>
              <a:rPr lang="en-GB" sz="2000" b="1">
                <a:solidFill>
                  <a:schemeClr val="dk1"/>
                </a:solidFill>
              </a:rPr>
              <a:t>Level 3 resource</a:t>
            </a:r>
          </a:p>
          <a:p>
            <a:pPr marL="0" lvl="0" indent="0" algn="l" rtl="0">
              <a:spcBef>
                <a:spcPts val="1200"/>
              </a:spcBef>
              <a:spcAft>
                <a:spcPts val="0"/>
              </a:spcAft>
              <a:buNone/>
            </a:pPr>
            <a:r>
              <a:rPr lang="en-GB" sz="2000" b="1">
                <a:solidFill>
                  <a:schemeClr val="dk1"/>
                </a:solidFill>
              </a:rPr>
              <a:t>Cell chemistry</a:t>
            </a:r>
          </a:p>
          <a:p>
            <a:pPr marL="482600" lvl="0" indent="-342900" algn="l" rtl="0">
              <a:lnSpc>
                <a:spcPct val="100000"/>
              </a:lnSpc>
              <a:spcBef>
                <a:spcPts val="1200"/>
              </a:spcBef>
              <a:spcAft>
                <a:spcPts val="600"/>
              </a:spcAft>
              <a:buClr>
                <a:schemeClr val="dk1"/>
              </a:buClr>
              <a:buSzPts val="1400"/>
              <a:buFont typeface="Arial" panose="020B0604020202020204" pitchFamily="34" charset="0"/>
              <a:buChar char="•"/>
            </a:pPr>
            <a:r>
              <a:rPr lang="en-GB" sz="2000">
                <a:solidFill>
                  <a:schemeClr val="dk1"/>
                </a:solidFill>
              </a:rPr>
              <a:t>Describe the parts of a basic electrical cell.</a:t>
            </a:r>
          </a:p>
          <a:p>
            <a:pPr marL="482600" lvl="0" indent="-342900" algn="l" rtl="0">
              <a:lnSpc>
                <a:spcPct val="100000"/>
              </a:lnSpc>
              <a:spcBef>
                <a:spcPts val="0"/>
              </a:spcBef>
              <a:spcAft>
                <a:spcPts val="600"/>
              </a:spcAft>
              <a:buClr>
                <a:schemeClr val="dk1"/>
              </a:buClr>
              <a:buSzPts val="1400"/>
              <a:buFont typeface="Arial" panose="020B0604020202020204" pitchFamily="34" charset="0"/>
              <a:buChar char="•"/>
            </a:pPr>
            <a:r>
              <a:rPr lang="en-GB" sz="2000">
                <a:solidFill>
                  <a:schemeClr val="dk1"/>
                </a:solidFill>
              </a:rPr>
              <a:t>Describe how a simple electrical cell produces electricity.</a:t>
            </a:r>
          </a:p>
          <a:p>
            <a:pPr marL="482600" lvl="0" indent="-342900" algn="l" rtl="0">
              <a:lnSpc>
                <a:spcPct val="100000"/>
              </a:lnSpc>
              <a:spcBef>
                <a:spcPts val="0"/>
              </a:spcBef>
              <a:spcAft>
                <a:spcPts val="600"/>
              </a:spcAft>
              <a:buClr>
                <a:schemeClr val="dk1"/>
              </a:buClr>
              <a:buSzPts val="1400"/>
              <a:buFont typeface="Arial" panose="020B0604020202020204" pitchFamily="34" charset="0"/>
              <a:buChar char="•"/>
            </a:pPr>
            <a:r>
              <a:rPr lang="en-GB" sz="2000">
                <a:solidFill>
                  <a:schemeClr val="dk1"/>
                </a:solidFill>
              </a:rPr>
              <a:t>Explain the difference between primary and secondary cells.</a:t>
            </a:r>
          </a:p>
          <a:p>
            <a:pPr marL="482600" lvl="0" indent="-342900" algn="l" rtl="0">
              <a:lnSpc>
                <a:spcPct val="100000"/>
              </a:lnSpc>
              <a:spcBef>
                <a:spcPts val="0"/>
              </a:spcBef>
              <a:spcAft>
                <a:spcPts val="600"/>
              </a:spcAft>
              <a:buClr>
                <a:schemeClr val="dk1"/>
              </a:buClr>
              <a:buSzPts val="1400"/>
              <a:buFont typeface="Arial" panose="020B0604020202020204" pitchFamily="34" charset="0"/>
              <a:buChar char="•"/>
            </a:pPr>
            <a:r>
              <a:rPr lang="en-GB" sz="2000">
                <a:solidFill>
                  <a:schemeClr val="dk1"/>
                </a:solidFill>
              </a:rPr>
              <a:t>Identify how primary and secondary cell discharge characteristics vary, linking this to applications.</a:t>
            </a:r>
          </a:p>
          <a:p>
            <a:pPr marL="482600" lvl="0" indent="-342900" algn="l" rtl="0">
              <a:lnSpc>
                <a:spcPct val="100000"/>
              </a:lnSpc>
              <a:spcBef>
                <a:spcPts val="0"/>
              </a:spcBef>
              <a:spcAft>
                <a:spcPts val="600"/>
              </a:spcAft>
              <a:buClr>
                <a:schemeClr val="dk1"/>
              </a:buClr>
              <a:buSzPts val="1400"/>
              <a:buFont typeface="Arial" panose="020B0604020202020204" pitchFamily="34" charset="0"/>
              <a:buChar char="•"/>
            </a:pPr>
            <a:r>
              <a:rPr lang="en-GB" sz="2000">
                <a:solidFill>
                  <a:schemeClr val="dk1"/>
                </a:solidFill>
              </a:rPr>
              <a:t>Analyse the energy density of different cell types and use this to explain their relative advantages.</a:t>
            </a:r>
          </a:p>
          <a:p>
            <a:pPr lvl="0">
              <a:spcBef>
                <a:spcPts val="1200"/>
              </a:spcBef>
              <a:buSzPct val="100000"/>
            </a:pPr>
            <a:endParaRPr lang="en-GB" sz="2000">
              <a:solidFill>
                <a:schemeClr val="dk1"/>
              </a:solidFill>
            </a:endParaRPr>
          </a:p>
        </p:txBody>
      </p:sp>
      <p:sp>
        <p:nvSpPr>
          <p:cNvPr id="8" name="Text Placeholder 10">
            <a:extLst>
              <a:ext uri="{FF2B5EF4-FFF2-40B4-BE49-F238E27FC236}">
                <a16:creationId xmlns:a16="http://schemas.microsoft.com/office/drawing/2014/main" id="{0BCFED62-256B-7F6F-6885-48013D2E5677}"/>
              </a:ext>
            </a:extLst>
          </p:cNvPr>
          <p:cNvSpPr>
            <a:spLocks noGrp="1"/>
          </p:cNvSpPr>
          <p:nvPr>
            <p:ph type="body" sz="quarter" idx="4294967295"/>
          </p:nvPr>
        </p:nvSpPr>
        <p:spPr>
          <a:xfrm>
            <a:off x="8885809" y="2686932"/>
            <a:ext cx="7716936" cy="5578036"/>
          </a:xfrm>
        </p:spPr>
        <p:txBody>
          <a:bodyPr/>
          <a:lstStyle/>
          <a:p>
            <a:pPr marL="0" lvl="0" indent="0" algn="l" rtl="0">
              <a:spcBef>
                <a:spcPts val="1200"/>
              </a:spcBef>
              <a:spcAft>
                <a:spcPts val="1200"/>
              </a:spcAft>
              <a:buNone/>
            </a:pPr>
            <a:r>
              <a:rPr lang="en-GB" sz="2000" b="1" dirty="0">
                <a:solidFill>
                  <a:schemeClr val="dk1"/>
                </a:solidFill>
                <a:latin typeface="Arial"/>
                <a:cs typeface="Arial"/>
              </a:rPr>
              <a:t>Full resource list available for the topic of </a:t>
            </a:r>
            <a:br>
              <a:rPr lang="en-GB" sz="2000" b="1" dirty="0"/>
            </a:br>
            <a:r>
              <a:rPr lang="en-GB" sz="2000" b="1" dirty="0">
                <a:solidFill>
                  <a:schemeClr val="dk1"/>
                </a:solidFill>
                <a:latin typeface="Arial"/>
                <a:cs typeface="Arial"/>
              </a:rPr>
              <a:t>Battery technologies:</a:t>
            </a:r>
          </a:p>
          <a:p>
            <a:pPr marL="0" lvl="0" indent="0" algn="l" rtl="0">
              <a:spcBef>
                <a:spcPts val="1200"/>
              </a:spcBef>
              <a:buNone/>
            </a:pPr>
            <a:r>
              <a:rPr lang="en-GB" sz="2000" dirty="0">
                <a:solidFill>
                  <a:schemeClr val="dk1"/>
                </a:solidFill>
                <a:latin typeface="Arial"/>
                <a:cs typeface="Arial"/>
              </a:rPr>
              <a:t>1. Introducing battery technologies (Level 2)</a:t>
            </a:r>
          </a:p>
          <a:p>
            <a:pPr marL="0" lvl="0" indent="0" algn="l" rtl="0">
              <a:spcBef>
                <a:spcPts val="0"/>
              </a:spcBef>
              <a:spcAft>
                <a:spcPts val="0"/>
              </a:spcAft>
              <a:buClr>
                <a:schemeClr val="dk1"/>
              </a:buClr>
              <a:buSzPts val="1100"/>
              <a:buFont typeface="Arial"/>
              <a:buNone/>
            </a:pPr>
            <a:r>
              <a:rPr lang="en-GB" sz="2000" b="1" dirty="0">
                <a:solidFill>
                  <a:schemeClr val="dk1"/>
                </a:solidFill>
                <a:latin typeface="Arial"/>
                <a:cs typeface="Arial"/>
              </a:rPr>
              <a:t>2. Cell chemistry (Level 3)</a:t>
            </a:r>
          </a:p>
          <a:p>
            <a:pPr marL="0" lvl="0" indent="0" algn="l" rtl="0">
              <a:spcBef>
                <a:spcPts val="0"/>
              </a:spcBef>
              <a:spcAft>
                <a:spcPts val="0"/>
              </a:spcAft>
              <a:buClr>
                <a:schemeClr val="dk1"/>
              </a:buClr>
              <a:buSzPts val="1100"/>
              <a:buFont typeface="Arial"/>
              <a:buNone/>
            </a:pPr>
            <a:r>
              <a:rPr lang="en-GB" sz="2000" dirty="0">
                <a:solidFill>
                  <a:schemeClr val="dk1"/>
                </a:solidFill>
                <a:latin typeface="Arial"/>
                <a:cs typeface="Arial"/>
              </a:rPr>
              <a:t>3. Battery design and performance (Level 3)</a:t>
            </a:r>
          </a:p>
          <a:p>
            <a:pPr marL="0" lvl="0" indent="0" algn="l" rtl="0">
              <a:spcBef>
                <a:spcPts val="0"/>
              </a:spcBef>
              <a:spcAft>
                <a:spcPts val="0"/>
              </a:spcAft>
              <a:buClr>
                <a:schemeClr val="dk1"/>
              </a:buClr>
              <a:buSzPts val="1100"/>
              <a:buFont typeface="Arial"/>
              <a:buNone/>
            </a:pPr>
            <a:r>
              <a:rPr lang="en-GB" sz="2000" dirty="0">
                <a:solidFill>
                  <a:schemeClr val="dk1"/>
                </a:solidFill>
                <a:latin typeface="Arial"/>
                <a:cs typeface="Arial"/>
              </a:rPr>
              <a:t>4. Batteries and energy storage (Level 3)</a:t>
            </a:r>
          </a:p>
          <a:p>
            <a:pPr lvl="0">
              <a:spcBef>
                <a:spcPts val="1200"/>
              </a:spcBef>
            </a:pPr>
            <a:endParaRPr lang="en-GB" sz="2000" b="1">
              <a:solidFill>
                <a:schemeClr val="dk1"/>
              </a:solidFill>
            </a:endParaRPr>
          </a:p>
          <a:p>
            <a:pPr lvl="0">
              <a:spcBef>
                <a:spcPts val="1200"/>
              </a:spcBef>
            </a:pPr>
            <a:r>
              <a:rPr lang="en-GB" sz="2000" b="1" dirty="0">
                <a:solidFill>
                  <a:schemeClr val="dk1"/>
                </a:solidFill>
                <a:latin typeface="Arial"/>
                <a:cs typeface="Arial"/>
              </a:rPr>
              <a:t>Links to other supported topics</a:t>
            </a:r>
          </a:p>
          <a:p>
            <a:pPr lvl="0">
              <a:spcBef>
                <a:spcPts val="1200"/>
              </a:spcBef>
            </a:pPr>
            <a:r>
              <a:rPr lang="en-GB" sz="2000" dirty="0">
                <a:solidFill>
                  <a:schemeClr val="dk1"/>
                </a:solidFill>
                <a:latin typeface="Arial"/>
                <a:cs typeface="Arial"/>
              </a:rPr>
              <a:t>Electrical machines, Innovation and emerging technologies, Renewable energy.</a:t>
            </a:r>
            <a:endParaRPr lang="en-GB" sz="2000" b="1" dirty="0">
              <a:solidFill>
                <a:schemeClr val="dk1"/>
              </a:solidFill>
              <a:latin typeface="Arial"/>
              <a:cs typeface="Arial"/>
            </a:endParaRPr>
          </a:p>
        </p:txBody>
      </p:sp>
      <p:sp>
        <p:nvSpPr>
          <p:cNvPr id="5" name="Slide Number Placeholder 5">
            <a:extLst>
              <a:ext uri="{FF2B5EF4-FFF2-40B4-BE49-F238E27FC236}">
                <a16:creationId xmlns:a16="http://schemas.microsoft.com/office/drawing/2014/main" id="{4DB3F62C-BD37-6289-8D6B-F67FC43747B9}"/>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2" name="Footer Placeholder 3">
            <a:extLst>
              <a:ext uri="{FF2B5EF4-FFF2-40B4-BE49-F238E27FC236}">
                <a16:creationId xmlns:a16="http://schemas.microsoft.com/office/drawing/2014/main" id="{BC6BA648-851E-A9A1-C04A-670F34E65BB4}"/>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 </a:t>
            </a:r>
            <a:r>
              <a:rPr lang="en-US"/>
              <a:t>| Practitioner guide</a:t>
            </a:r>
          </a:p>
        </p:txBody>
      </p:sp>
    </p:spTree>
    <p:extLst>
      <p:ext uri="{BB962C8B-B14F-4D97-AF65-F5344CB8AC3E}">
        <p14:creationId xmlns:p14="http://schemas.microsoft.com/office/powerpoint/2010/main" val="93239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2382864-2219-8F7B-D17A-E4AD78A319B6}"/>
              </a:ext>
            </a:extLst>
          </p:cNvPr>
          <p:cNvSpPr>
            <a:spLocks noGrp="1"/>
          </p:cNvSpPr>
          <p:nvPr>
            <p:ph type="title"/>
          </p:nvPr>
        </p:nvSpPr>
        <p:spPr>
          <a:xfrm>
            <a:off x="411858" y="1445908"/>
            <a:ext cx="14022170" cy="728133"/>
          </a:xfrm>
        </p:spPr>
        <p:txBody>
          <a:bodyPr>
            <a:normAutofit/>
          </a:bodyPr>
          <a:lstStyle/>
          <a:p>
            <a:r>
              <a:rPr lang="en-NZ"/>
              <a:t>Subject coverage</a:t>
            </a:r>
            <a:endParaRPr lang="en-US"/>
          </a:p>
        </p:txBody>
      </p:sp>
      <p:sp>
        <p:nvSpPr>
          <p:cNvPr id="15" name="Text Placeholder 4">
            <a:extLst>
              <a:ext uri="{FF2B5EF4-FFF2-40B4-BE49-F238E27FC236}">
                <a16:creationId xmlns:a16="http://schemas.microsoft.com/office/drawing/2014/main" id="{453F1BEF-1D74-328E-ECE0-CC87CD20DF03}"/>
              </a:ext>
            </a:extLst>
          </p:cNvPr>
          <p:cNvSpPr txBox="1">
            <a:spLocks/>
          </p:cNvSpPr>
          <p:nvPr/>
        </p:nvSpPr>
        <p:spPr>
          <a:xfrm>
            <a:off x="5695999" y="2658794"/>
            <a:ext cx="3780000" cy="563430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298450">
              <a:buClr>
                <a:schemeClr val="dk1"/>
              </a:buClr>
              <a:buSzPts val="1100"/>
              <a:buFont typeface="Arial" panose="020B0604020202020204" pitchFamily="34" charset="0"/>
              <a:buChar char="●"/>
            </a:pPr>
            <a:endParaRPr lang="en-GB" sz="1600">
              <a:solidFill>
                <a:schemeClr val="dk1"/>
              </a:solidFill>
            </a:endParaRPr>
          </a:p>
        </p:txBody>
      </p:sp>
      <p:sp>
        <p:nvSpPr>
          <p:cNvPr id="5" name="Text Placeholder 4">
            <a:extLst>
              <a:ext uri="{FF2B5EF4-FFF2-40B4-BE49-F238E27FC236}">
                <a16:creationId xmlns:a16="http://schemas.microsoft.com/office/drawing/2014/main" id="{93F189E8-2A7F-3B11-0D93-54EFAA707803}"/>
              </a:ext>
            </a:extLst>
          </p:cNvPr>
          <p:cNvSpPr txBox="1">
            <a:spLocks/>
          </p:cNvSpPr>
          <p:nvPr/>
        </p:nvSpPr>
        <p:spPr>
          <a:xfrm>
            <a:off x="5431761" y="2605928"/>
            <a:ext cx="4871343"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endParaRPr lang="en-GB" sz="1400" b="1">
              <a:solidFill>
                <a:srgbClr val="000000"/>
              </a:solidFill>
            </a:endParaRPr>
          </a:p>
        </p:txBody>
      </p:sp>
      <p:sp>
        <p:nvSpPr>
          <p:cNvPr id="4" name="Slide Number Placeholder 5">
            <a:extLst>
              <a:ext uri="{FF2B5EF4-FFF2-40B4-BE49-F238E27FC236}">
                <a16:creationId xmlns:a16="http://schemas.microsoft.com/office/drawing/2014/main" id="{A4B52539-ED96-FF72-DF8F-BFBAE22D6D0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a:solidFill>
                <a:schemeClr val="bg1"/>
              </a:solidFill>
            </a:endParaRPr>
          </a:p>
        </p:txBody>
      </p:sp>
      <p:sp>
        <p:nvSpPr>
          <p:cNvPr id="6" name="Text Placeholder 4">
            <a:extLst>
              <a:ext uri="{FF2B5EF4-FFF2-40B4-BE49-F238E27FC236}">
                <a16:creationId xmlns:a16="http://schemas.microsoft.com/office/drawing/2014/main" id="{3BC1F492-A997-0CC5-F746-D1BDD82CCE23}"/>
              </a:ext>
            </a:extLst>
          </p:cNvPr>
          <p:cNvSpPr txBox="1">
            <a:spLocks/>
          </p:cNvSpPr>
          <p:nvPr/>
        </p:nvSpPr>
        <p:spPr>
          <a:xfrm>
            <a:off x="437602" y="2751003"/>
            <a:ext cx="638040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a:solidFill>
                  <a:schemeClr val="dk1"/>
                </a:solidFill>
              </a:rPr>
              <a:t>Batteries</a:t>
            </a:r>
          </a:p>
          <a:p>
            <a:pPr marL="342900" lvl="0" indent="-342900">
              <a:spcBef>
                <a:spcPts val="0"/>
              </a:spcBef>
              <a:buClr>
                <a:schemeClr val="dk1"/>
              </a:buClr>
              <a:buSzPct val="70000"/>
              <a:buFont typeface="Arial" panose="020B0604020202020204" pitchFamily="34" charset="0"/>
              <a:buChar char="•"/>
            </a:pPr>
            <a:endParaRPr lang="en-GB" sz="2000">
              <a:solidFill>
                <a:schemeClr val="dk1"/>
              </a:solidFill>
            </a:endParaRPr>
          </a:p>
          <a:p>
            <a:pPr marL="501650" lvl="0" indent="-342900" algn="l" rtl="0">
              <a:spcBef>
                <a:spcPts val="0"/>
              </a:spcBef>
              <a:spcAft>
                <a:spcPts val="0"/>
              </a:spcAft>
              <a:buClr>
                <a:schemeClr val="dk1"/>
              </a:buClr>
              <a:buSzPct val="70000"/>
              <a:buFont typeface="Arial" panose="020B0604020202020204" pitchFamily="34" charset="0"/>
              <a:buChar char="•"/>
            </a:pPr>
            <a:r>
              <a:rPr lang="en-GB" sz="2000">
                <a:solidFill>
                  <a:schemeClr val="dk1"/>
                </a:solidFill>
              </a:rPr>
              <a:t>Cell structure and chemistry</a:t>
            </a:r>
          </a:p>
          <a:p>
            <a:pPr marL="501650" lvl="0" indent="-342900" algn="l" rtl="0">
              <a:spcBef>
                <a:spcPts val="0"/>
              </a:spcBef>
              <a:spcAft>
                <a:spcPts val="0"/>
              </a:spcAft>
              <a:buClr>
                <a:schemeClr val="dk1"/>
              </a:buClr>
              <a:buSzPct val="70000"/>
              <a:buFont typeface="Arial" panose="020B0604020202020204" pitchFamily="34" charset="0"/>
              <a:buChar char="•"/>
            </a:pPr>
            <a:r>
              <a:rPr lang="en-GB" sz="2000">
                <a:solidFill>
                  <a:schemeClr val="dk1"/>
                </a:solidFill>
              </a:rPr>
              <a:t>Primary v secondary cells</a:t>
            </a:r>
          </a:p>
          <a:p>
            <a:pPr marL="501650" lvl="0" indent="-342900" algn="l" rtl="0">
              <a:spcBef>
                <a:spcPts val="0"/>
              </a:spcBef>
              <a:spcAft>
                <a:spcPts val="0"/>
              </a:spcAft>
              <a:buClr>
                <a:schemeClr val="dk1"/>
              </a:buClr>
              <a:buSzPct val="70000"/>
              <a:buFont typeface="Arial" panose="020B0604020202020204" pitchFamily="34" charset="0"/>
              <a:buChar char="•"/>
            </a:pPr>
            <a:r>
              <a:rPr lang="en-GB" sz="2000">
                <a:solidFill>
                  <a:schemeClr val="dk1"/>
                </a:solidFill>
              </a:rPr>
              <a:t>Discharge characteristics</a:t>
            </a:r>
          </a:p>
          <a:p>
            <a:pPr marL="501650" lvl="0" indent="-342900" algn="l" rtl="0">
              <a:spcBef>
                <a:spcPts val="0"/>
              </a:spcBef>
              <a:spcAft>
                <a:spcPts val="0"/>
              </a:spcAft>
              <a:buClr>
                <a:schemeClr val="dk1"/>
              </a:buClr>
              <a:buSzPct val="70000"/>
              <a:buFont typeface="Arial" panose="020B0604020202020204" pitchFamily="34" charset="0"/>
              <a:buChar char="•"/>
            </a:pPr>
            <a:r>
              <a:rPr lang="en-GB" sz="2000">
                <a:solidFill>
                  <a:schemeClr val="dk1"/>
                </a:solidFill>
              </a:rPr>
              <a:t>Energy density</a:t>
            </a:r>
          </a:p>
          <a:p>
            <a:pPr marL="501650" lvl="0" indent="-342900">
              <a:lnSpc>
                <a:spcPct val="100000"/>
              </a:lnSpc>
              <a:spcBef>
                <a:spcPts val="0"/>
              </a:spcBef>
              <a:buClr>
                <a:srgbClr val="000000"/>
              </a:buClr>
              <a:buSzPct val="70000"/>
              <a:buFont typeface="Arial" panose="020B0604020202020204" pitchFamily="34" charset="0"/>
              <a:buChar char="•"/>
            </a:pPr>
            <a:endParaRPr lang="en-GB" sz="2000">
              <a:solidFill>
                <a:srgbClr val="000000"/>
              </a:solidFill>
            </a:endParaRPr>
          </a:p>
        </p:txBody>
      </p:sp>
      <p:sp>
        <p:nvSpPr>
          <p:cNvPr id="8" name="Text Placeholder 4">
            <a:extLst>
              <a:ext uri="{FF2B5EF4-FFF2-40B4-BE49-F238E27FC236}">
                <a16:creationId xmlns:a16="http://schemas.microsoft.com/office/drawing/2014/main" id="{F91FDB1F-0540-C4A4-DFE6-4EB53EAADE67}"/>
              </a:ext>
            </a:extLst>
          </p:cNvPr>
          <p:cNvSpPr txBox="1">
            <a:spLocks/>
          </p:cNvSpPr>
          <p:nvPr/>
        </p:nvSpPr>
        <p:spPr>
          <a:xfrm>
            <a:off x="10303104" y="2748520"/>
            <a:ext cx="6155550" cy="2682210"/>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0">
              <a:lnSpc>
                <a:spcPct val="100000"/>
              </a:lnSpc>
              <a:spcBef>
                <a:spcPts val="0"/>
              </a:spcBef>
              <a:buClr>
                <a:srgbClr val="000000"/>
              </a:buClr>
              <a:buSzPts val="1100"/>
            </a:pPr>
            <a:r>
              <a:rPr lang="en-GB" sz="2200" b="1">
                <a:solidFill>
                  <a:schemeClr val="dk1"/>
                </a:solidFill>
              </a:rPr>
              <a:t>Including careers</a:t>
            </a:r>
          </a:p>
          <a:p>
            <a:pPr marL="501650" lvl="0" indent="-342900" algn="l" rtl="0">
              <a:spcAft>
                <a:spcPts val="0"/>
              </a:spcAft>
              <a:buClr>
                <a:schemeClr val="dk1"/>
              </a:buClr>
              <a:buSzPct val="70000"/>
              <a:buFont typeface="Arial" panose="020B0604020202020204" pitchFamily="34" charset="0"/>
              <a:buChar char="•"/>
            </a:pPr>
            <a:r>
              <a:rPr lang="en-GB" sz="2000">
                <a:solidFill>
                  <a:schemeClr val="dk1"/>
                </a:solidFill>
              </a:rPr>
              <a:t>Examples of careers related to current </a:t>
            </a:r>
            <a:br>
              <a:rPr lang="en-GB" sz="2000">
                <a:solidFill>
                  <a:schemeClr val="dk1"/>
                </a:solidFill>
              </a:rPr>
            </a:br>
            <a:r>
              <a:rPr lang="en-GB" sz="2000">
                <a:solidFill>
                  <a:schemeClr val="dk1"/>
                </a:solidFill>
              </a:rPr>
              <a:t>and emerging battery technologies</a:t>
            </a:r>
          </a:p>
          <a:p>
            <a:pPr marL="158750" lvl="0" algn="l" rtl="0">
              <a:lnSpc>
                <a:spcPct val="100000"/>
              </a:lnSpc>
              <a:spcBef>
                <a:spcPts val="0"/>
              </a:spcBef>
              <a:spcAft>
                <a:spcPts val="0"/>
              </a:spcAft>
              <a:buClr>
                <a:schemeClr val="dk1"/>
              </a:buClr>
              <a:buSzPts val="1100"/>
            </a:pPr>
            <a:endParaRPr lang="en-GB" sz="2000">
              <a:solidFill>
                <a:schemeClr val="dk1"/>
              </a:solidFill>
            </a:endParaRPr>
          </a:p>
        </p:txBody>
      </p:sp>
      <p:sp>
        <p:nvSpPr>
          <p:cNvPr id="7" name="Text Placeholder 4">
            <a:extLst>
              <a:ext uri="{FF2B5EF4-FFF2-40B4-BE49-F238E27FC236}">
                <a16:creationId xmlns:a16="http://schemas.microsoft.com/office/drawing/2014/main" id="{3255878C-DE72-9162-1B28-FD0F70E030E1}"/>
              </a:ext>
            </a:extLst>
          </p:cNvPr>
          <p:cNvSpPr txBox="1">
            <a:spLocks/>
          </p:cNvSpPr>
          <p:nvPr/>
        </p:nvSpPr>
        <p:spPr>
          <a:xfrm>
            <a:off x="5695999" y="2751003"/>
            <a:ext cx="6380402" cy="364199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200" b="1">
                <a:solidFill>
                  <a:schemeClr val="dk1"/>
                </a:solidFill>
              </a:rPr>
              <a:t>Maths</a:t>
            </a:r>
          </a:p>
          <a:p>
            <a:pPr marL="342900" lvl="0" indent="-342900">
              <a:spcBef>
                <a:spcPts val="0"/>
              </a:spcBef>
              <a:buClr>
                <a:schemeClr val="dk1"/>
              </a:buClr>
              <a:buSzPct val="70000"/>
              <a:buFont typeface="Arial" panose="020B0604020202020204" pitchFamily="34" charset="0"/>
              <a:buChar char="•"/>
            </a:pPr>
            <a:endParaRPr lang="en-GB" sz="2000">
              <a:solidFill>
                <a:schemeClr val="dk1"/>
              </a:solidFill>
            </a:endParaRPr>
          </a:p>
          <a:p>
            <a:pPr marL="501650" lvl="0" indent="-342900" algn="l" rtl="0">
              <a:lnSpc>
                <a:spcPct val="80000"/>
              </a:lnSpc>
              <a:spcBef>
                <a:spcPts val="0"/>
              </a:spcBef>
              <a:spcAft>
                <a:spcPts val="0"/>
              </a:spcAft>
              <a:buClr>
                <a:schemeClr val="dk1"/>
              </a:buClr>
              <a:buSzPct val="70000"/>
              <a:buFont typeface="Arial" panose="020B0604020202020204" pitchFamily="34" charset="0"/>
              <a:buChar char="•"/>
            </a:pPr>
            <a:r>
              <a:rPr lang="en-GB" sz="2000">
                <a:solidFill>
                  <a:schemeClr val="dk1"/>
                </a:solidFill>
              </a:rPr>
              <a:t>Working with data</a:t>
            </a:r>
          </a:p>
        </p:txBody>
      </p:sp>
      <p:sp>
        <p:nvSpPr>
          <p:cNvPr id="2" name="Footer Placeholder 3">
            <a:extLst>
              <a:ext uri="{FF2B5EF4-FFF2-40B4-BE49-F238E27FC236}">
                <a16:creationId xmlns:a16="http://schemas.microsoft.com/office/drawing/2014/main" id="{0F369DFE-9EFD-8A9D-8EBB-F5051C1E4BA6}"/>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 </a:t>
            </a:r>
            <a:r>
              <a:rPr lang="en-US"/>
              <a:t>| Practitioner guide</a:t>
            </a:r>
          </a:p>
        </p:txBody>
      </p:sp>
    </p:spTree>
    <p:extLst>
      <p:ext uri="{BB962C8B-B14F-4D97-AF65-F5344CB8AC3E}">
        <p14:creationId xmlns:p14="http://schemas.microsoft.com/office/powerpoint/2010/main" val="25633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a:xfrm>
            <a:off x="4938729" y="1332501"/>
            <a:ext cx="6380130" cy="6910070"/>
          </a:xfrm>
        </p:spPr>
        <p:txBody>
          <a:bodyPr/>
          <a:lstStyle/>
          <a:p>
            <a:r>
              <a:rPr lang="en-US"/>
              <a:t>2. Cell chemistry</a:t>
            </a:r>
          </a:p>
        </p:txBody>
      </p:sp>
      <p:sp>
        <p:nvSpPr>
          <p:cNvPr id="2" name="Slide Number Placeholder 5">
            <a:extLst>
              <a:ext uri="{FF2B5EF4-FFF2-40B4-BE49-F238E27FC236}">
                <a16:creationId xmlns:a16="http://schemas.microsoft.com/office/drawing/2014/main" id="{D5BA41FC-77C7-28BF-9152-CCC466502F2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4E9BBA5-9A73-AB49-7A58-7A5F092B3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3992" y="2531307"/>
            <a:ext cx="3145154" cy="3051734"/>
          </a:xfrm>
          <a:prstGeom prst="rect">
            <a:avLst/>
          </a:prstGeom>
        </p:spPr>
      </p:pic>
      <p:pic>
        <p:nvPicPr>
          <p:cNvPr id="29" name="Picture 28">
            <a:extLst>
              <a:ext uri="{FF2B5EF4-FFF2-40B4-BE49-F238E27FC236}">
                <a16:creationId xmlns:a16="http://schemas.microsoft.com/office/drawing/2014/main" id="{97C44052-29B9-ECD8-FA37-ED13626B86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4715" y="5552561"/>
            <a:ext cx="3146393" cy="3052936"/>
          </a:xfrm>
          <a:prstGeom prst="rect">
            <a:avLst/>
          </a:prstGeom>
        </p:spPr>
      </p:pic>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 name="TextBox 12">
            <a:extLst>
              <a:ext uri="{FF2B5EF4-FFF2-40B4-BE49-F238E27FC236}">
                <a16:creationId xmlns:a16="http://schemas.microsoft.com/office/drawing/2014/main" id="{37D94F0F-5D87-B03F-90FD-D00320AF138E}"/>
              </a:ext>
            </a:extLst>
          </p:cNvPr>
          <p:cNvSpPr txBox="1"/>
          <p:nvPr/>
        </p:nvSpPr>
        <p:spPr>
          <a:xfrm>
            <a:off x="2203992" y="3825067"/>
            <a:ext cx="2999022" cy="646331"/>
          </a:xfrm>
          <a:prstGeom prst="rect">
            <a:avLst/>
          </a:prstGeom>
          <a:noFill/>
        </p:spPr>
        <p:txBody>
          <a:bodyPr wrap="square" rtlCol="0">
            <a:spAutoFit/>
          </a:bodyPr>
          <a:lstStyle/>
          <a:p>
            <a:pPr marL="114300" lvl="0" algn="ctr" rtl="0">
              <a:spcBef>
                <a:spcPts val="1200"/>
              </a:spcBef>
              <a:spcAft>
                <a:spcPts val="0"/>
              </a:spcAft>
              <a:buSzPts val="1800"/>
            </a:pPr>
            <a:r>
              <a:rPr lang="en-GB">
                <a:latin typeface="Arial" panose="020B0604020202020204" pitchFamily="34" charset="0"/>
                <a:cs typeface="Arial" panose="020B0604020202020204" pitchFamily="34" charset="0"/>
              </a:rPr>
              <a:t>Describe the parts of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 basic electrical cell.</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a:solidFill>
                <a:schemeClr val="bg1"/>
              </a:solidFill>
            </a:endParaRPr>
          </a:p>
        </p:txBody>
      </p:sp>
      <p:sp>
        <p:nvSpPr>
          <p:cNvPr id="2" name="Footer Placeholder 3">
            <a:extLst>
              <a:ext uri="{FF2B5EF4-FFF2-40B4-BE49-F238E27FC236}">
                <a16:creationId xmlns:a16="http://schemas.microsoft.com/office/drawing/2014/main" id="{D3F08342-CE11-6D2C-7685-1BABBBF904B5}"/>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solidFill>
                  <a:schemeClr val="bg1"/>
                </a:solidFill>
              </a:rPr>
              <a:t>2. Cell chemistry</a:t>
            </a:r>
            <a:endParaRPr lang="en-US">
              <a:solidFill>
                <a:schemeClr val="bg1"/>
              </a:solidFill>
            </a:endParaRPr>
          </a:p>
        </p:txBody>
      </p:sp>
      <p:pic>
        <p:nvPicPr>
          <p:cNvPr id="6" name="Picture 5">
            <a:extLst>
              <a:ext uri="{FF2B5EF4-FFF2-40B4-BE49-F238E27FC236}">
                <a16:creationId xmlns:a16="http://schemas.microsoft.com/office/drawing/2014/main" id="{01ADF7BD-359F-B688-0B00-B83C7E61F8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9845" y="2578976"/>
            <a:ext cx="3146391" cy="3052935"/>
          </a:xfrm>
          <a:prstGeom prst="rect">
            <a:avLst/>
          </a:prstGeom>
        </p:spPr>
      </p:pic>
      <p:pic>
        <p:nvPicPr>
          <p:cNvPr id="7" name="Picture 6">
            <a:extLst>
              <a:ext uri="{FF2B5EF4-FFF2-40B4-BE49-F238E27FC236}">
                <a16:creationId xmlns:a16="http://schemas.microsoft.com/office/drawing/2014/main" id="{B560931B-0A4E-4052-43A5-B0EB792F74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698" y="5537600"/>
            <a:ext cx="3146391" cy="3052935"/>
          </a:xfrm>
          <a:prstGeom prst="rect">
            <a:avLst/>
          </a:prstGeom>
        </p:spPr>
      </p:pic>
      <p:pic>
        <p:nvPicPr>
          <p:cNvPr id="8" name="Picture 7">
            <a:extLst>
              <a:ext uri="{FF2B5EF4-FFF2-40B4-BE49-F238E27FC236}">
                <a16:creationId xmlns:a16="http://schemas.microsoft.com/office/drawing/2014/main" id="{5E662D15-FE3A-7937-8232-F82424C643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5810" y="5537600"/>
            <a:ext cx="3146391" cy="3052935"/>
          </a:xfrm>
          <a:prstGeom prst="rect">
            <a:avLst/>
          </a:prstGeom>
        </p:spPr>
      </p:pic>
      <p:sp>
        <p:nvSpPr>
          <p:cNvPr id="9" name="TextBox 8">
            <a:extLst>
              <a:ext uri="{FF2B5EF4-FFF2-40B4-BE49-F238E27FC236}">
                <a16:creationId xmlns:a16="http://schemas.microsoft.com/office/drawing/2014/main" id="{B77C2412-7301-11CA-5A3D-5727C33B4ADB}"/>
              </a:ext>
            </a:extLst>
          </p:cNvPr>
          <p:cNvSpPr txBox="1"/>
          <p:nvPr/>
        </p:nvSpPr>
        <p:spPr>
          <a:xfrm>
            <a:off x="5567685" y="3711312"/>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Describe how a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simple electrical cell produces electricity.</a:t>
            </a:r>
          </a:p>
        </p:txBody>
      </p:sp>
      <p:sp>
        <p:nvSpPr>
          <p:cNvPr id="10" name="TextBox 9">
            <a:extLst>
              <a:ext uri="{FF2B5EF4-FFF2-40B4-BE49-F238E27FC236}">
                <a16:creationId xmlns:a16="http://schemas.microsoft.com/office/drawing/2014/main" id="{8628A289-BC78-C3AE-6436-778F32086E0E}"/>
              </a:ext>
            </a:extLst>
          </p:cNvPr>
          <p:cNvSpPr txBox="1"/>
          <p:nvPr/>
        </p:nvSpPr>
        <p:spPr>
          <a:xfrm>
            <a:off x="612608" y="6708687"/>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Explain the difference between primary and secondary cells.</a:t>
            </a:r>
          </a:p>
        </p:txBody>
      </p:sp>
      <p:sp>
        <p:nvSpPr>
          <p:cNvPr id="11" name="TextBox 10">
            <a:extLst>
              <a:ext uri="{FF2B5EF4-FFF2-40B4-BE49-F238E27FC236}">
                <a16:creationId xmlns:a16="http://schemas.microsoft.com/office/drawing/2014/main" id="{EF680596-350C-67C4-8ABA-6161A89D9EFD}"/>
              </a:ext>
            </a:extLst>
          </p:cNvPr>
          <p:cNvSpPr txBox="1"/>
          <p:nvPr/>
        </p:nvSpPr>
        <p:spPr>
          <a:xfrm>
            <a:off x="3976290" y="6534869"/>
            <a:ext cx="2999022" cy="1477328"/>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Identify how primary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and secondary cell discharge characteristics vary, linking this to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applications.</a:t>
            </a:r>
          </a:p>
        </p:txBody>
      </p:sp>
      <p:sp>
        <p:nvSpPr>
          <p:cNvPr id="14" name="TextBox 13">
            <a:extLst>
              <a:ext uri="{FF2B5EF4-FFF2-40B4-BE49-F238E27FC236}">
                <a16:creationId xmlns:a16="http://schemas.microsoft.com/office/drawing/2014/main" id="{FD580866-A98C-FFA1-916F-6A0DB5CF8736}"/>
              </a:ext>
            </a:extLst>
          </p:cNvPr>
          <p:cNvSpPr txBox="1"/>
          <p:nvPr/>
        </p:nvSpPr>
        <p:spPr>
          <a:xfrm>
            <a:off x="7344715" y="6475263"/>
            <a:ext cx="2999022" cy="1477328"/>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Analyse the energy density of different cell types and use this to explain their relative advantages.</a:t>
            </a:r>
          </a:p>
        </p:txBody>
      </p:sp>
    </p:spTree>
    <p:extLst>
      <p:ext uri="{BB962C8B-B14F-4D97-AF65-F5344CB8AC3E}">
        <p14:creationId xmlns:p14="http://schemas.microsoft.com/office/powerpoint/2010/main" val="109773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CCA20F-4456-09D9-0D99-228628A848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6814" y="5714436"/>
            <a:ext cx="5862555" cy="1923561"/>
          </a:xfrm>
          <a:prstGeom prst="rect">
            <a:avLst/>
          </a:prstGeom>
        </p:spPr>
      </p:pic>
      <p:sp>
        <p:nvSpPr>
          <p:cNvPr id="20" name="Title 2">
            <a:extLst>
              <a:ext uri="{FF2B5EF4-FFF2-40B4-BE49-F238E27FC236}">
                <a16:creationId xmlns:a16="http://schemas.microsoft.com/office/drawing/2014/main" id="{0666AB80-97F0-C719-2D5F-AE327DD6DA53}"/>
              </a:ext>
            </a:extLst>
          </p:cNvPr>
          <p:cNvSpPr>
            <a:spLocks noGrp="1"/>
          </p:cNvSpPr>
          <p:nvPr>
            <p:ph type="title"/>
          </p:nvPr>
        </p:nvSpPr>
        <p:spPr/>
        <p:txBody>
          <a:bodyPr/>
          <a:lstStyle/>
          <a:p>
            <a:r>
              <a:rPr lang="en"/>
              <a:t>What happens in a cell?</a:t>
            </a:r>
            <a:endParaRPr lang="en-US"/>
          </a:p>
        </p:txBody>
      </p:sp>
      <p:sp>
        <p:nvSpPr>
          <p:cNvPr id="19" name="Text Placeholder 18">
            <a:extLst>
              <a:ext uri="{FF2B5EF4-FFF2-40B4-BE49-F238E27FC236}">
                <a16:creationId xmlns:a16="http://schemas.microsoft.com/office/drawing/2014/main" id="{C16A1F1E-661A-5CE0-0876-0F385BDA0313}"/>
              </a:ext>
            </a:extLst>
          </p:cNvPr>
          <p:cNvSpPr>
            <a:spLocks noGrp="1"/>
          </p:cNvSpPr>
          <p:nvPr>
            <p:ph type="body" sz="quarter" idx="4294967295"/>
          </p:nvPr>
        </p:nvSpPr>
        <p:spPr>
          <a:xfrm>
            <a:off x="498023" y="2287588"/>
            <a:ext cx="10082891" cy="2371402"/>
          </a:xfrm>
        </p:spPr>
        <p:txBody>
          <a:bodyPr/>
          <a:lstStyle/>
          <a:p>
            <a:pPr marL="0" lvl="0" indent="0" algn="l" rtl="0">
              <a:lnSpc>
                <a:spcPct val="100000"/>
              </a:lnSpc>
              <a:spcBef>
                <a:spcPts val="0"/>
              </a:spcBef>
              <a:spcAft>
                <a:spcPts val="1200"/>
              </a:spcAft>
              <a:buNone/>
            </a:pPr>
            <a:r>
              <a:rPr lang="en-GB" sz="2000"/>
              <a:t>A cell converts stored chemical energy into electrical energy.</a:t>
            </a:r>
          </a:p>
          <a:p>
            <a:pPr marL="0" lvl="0" indent="0" algn="l" rtl="0">
              <a:lnSpc>
                <a:spcPct val="100000"/>
              </a:lnSpc>
              <a:spcBef>
                <a:spcPts val="0"/>
              </a:spcBef>
              <a:spcAft>
                <a:spcPts val="1200"/>
              </a:spcAft>
              <a:buNone/>
            </a:pPr>
            <a:r>
              <a:rPr lang="en-GB" sz="2000"/>
              <a:t>Any simple cell includes a cathode, anode and electrolyte.</a:t>
            </a:r>
          </a:p>
          <a:p>
            <a:pPr marL="0" lvl="0" indent="0" algn="l" rtl="0">
              <a:lnSpc>
                <a:spcPct val="100000"/>
              </a:lnSpc>
              <a:spcBef>
                <a:spcPts val="0"/>
              </a:spcBef>
              <a:spcAft>
                <a:spcPts val="1200"/>
              </a:spcAft>
              <a:buNone/>
            </a:pPr>
            <a:r>
              <a:rPr lang="en-GB" sz="2000"/>
              <a:t>The cathode and anode are made of different metals, for example manganese and zinc.</a:t>
            </a:r>
          </a:p>
          <a:p>
            <a:pPr marL="0" lvl="0" indent="0" algn="l" rtl="0">
              <a:lnSpc>
                <a:spcPct val="100000"/>
              </a:lnSpc>
              <a:spcBef>
                <a:spcPts val="0"/>
              </a:spcBef>
              <a:spcAft>
                <a:spcPts val="1200"/>
              </a:spcAft>
              <a:buClr>
                <a:schemeClr val="dk1"/>
              </a:buClr>
              <a:buSzPts val="1100"/>
              <a:buFont typeface="Arial"/>
              <a:buNone/>
            </a:pPr>
            <a:r>
              <a:rPr lang="en-GB" sz="2000">
                <a:solidFill>
                  <a:schemeClr val="dk1"/>
                </a:solidFill>
              </a:rPr>
              <a:t>The use of different metals creates a potential difference (voltage) across the cell.</a:t>
            </a:r>
            <a:endParaRPr lang="en-GB" sz="2000"/>
          </a:p>
          <a:p>
            <a:pPr marL="0" lvl="0" indent="0" algn="l" rtl="0">
              <a:lnSpc>
                <a:spcPct val="100000"/>
              </a:lnSpc>
              <a:spcBef>
                <a:spcPts val="0"/>
              </a:spcBef>
              <a:spcAft>
                <a:spcPts val="1200"/>
              </a:spcAft>
              <a:buNone/>
            </a:pPr>
            <a:r>
              <a:rPr lang="en-GB" sz="2000"/>
              <a:t>The electrolyte is a solution or paste that can conduct electricity.</a:t>
            </a:r>
          </a:p>
          <a:p>
            <a:pPr marL="0" lvl="0" indent="0" algn="l" rtl="0">
              <a:lnSpc>
                <a:spcPct val="100000"/>
              </a:lnSpc>
              <a:spcBef>
                <a:spcPts val="0"/>
              </a:spcBef>
              <a:spcAft>
                <a:spcPts val="1200"/>
              </a:spcAft>
              <a:buNone/>
            </a:pPr>
            <a:endParaRPr lang="en-GB" sz="2000"/>
          </a:p>
          <a:p>
            <a:pPr marL="0" lvl="0" indent="0" algn="l" rtl="0">
              <a:lnSpc>
                <a:spcPct val="100000"/>
              </a:lnSpc>
              <a:spcBef>
                <a:spcPts val="1200"/>
              </a:spcBef>
              <a:spcAft>
                <a:spcPts val="1200"/>
              </a:spcAft>
              <a:buNone/>
            </a:pPr>
            <a:br>
              <a:rPr lang="en-GB" sz="2000"/>
            </a:br>
            <a:r>
              <a:rPr lang="en-GB" sz="2000"/>
              <a:t> </a:t>
            </a:r>
            <a:endParaRPr lang="en-US" sz="2000"/>
          </a:p>
        </p:txBody>
      </p:sp>
      <p:sp>
        <p:nvSpPr>
          <p:cNvPr id="65" name="Slide Number Placeholder 5">
            <a:extLst>
              <a:ext uri="{FF2B5EF4-FFF2-40B4-BE49-F238E27FC236}">
                <a16:creationId xmlns:a16="http://schemas.microsoft.com/office/drawing/2014/main" id="{73D8A0DC-8383-6379-3931-3BE143648CC0}"/>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DFB89B-1973-AD4A-A045-E94CB24D8D75}" type="slidenum">
              <a:rPr lang="en-US" smtClean="0">
                <a:solidFill>
                  <a:schemeClr val="bg1"/>
                </a:solidFill>
              </a:rPr>
              <a:pPr/>
              <a:t>8</a:t>
            </a:fld>
            <a:endParaRPr lang="en-US">
              <a:solidFill>
                <a:schemeClr val="bg1"/>
              </a:solidFill>
            </a:endParaRPr>
          </a:p>
        </p:txBody>
      </p:sp>
      <p:sp>
        <p:nvSpPr>
          <p:cNvPr id="2" name="Slide Number Placeholder 5">
            <a:extLst>
              <a:ext uri="{FF2B5EF4-FFF2-40B4-BE49-F238E27FC236}">
                <a16:creationId xmlns:a16="http://schemas.microsoft.com/office/drawing/2014/main" id="{3172AA35-0031-8623-F197-C2023835D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a:solidFill>
                <a:schemeClr val="bg1"/>
              </a:solidFill>
            </a:endParaRPr>
          </a:p>
        </p:txBody>
      </p:sp>
      <p:sp>
        <p:nvSpPr>
          <p:cNvPr id="12" name="Content Placeholder 11">
            <a:extLst>
              <a:ext uri="{FF2B5EF4-FFF2-40B4-BE49-F238E27FC236}">
                <a16:creationId xmlns:a16="http://schemas.microsoft.com/office/drawing/2014/main" id="{303560A6-0CE0-DA1E-B0C3-9E6C46E6194A}"/>
              </a:ext>
            </a:extLst>
          </p:cNvPr>
          <p:cNvSpPr txBox="1">
            <a:spLocks/>
          </p:cNvSpPr>
          <p:nvPr/>
        </p:nvSpPr>
        <p:spPr>
          <a:xfrm>
            <a:off x="11181039" y="2174041"/>
            <a:ext cx="4215815" cy="4533900"/>
          </a:xfrm>
          <a:prstGeom prst="rect">
            <a:avLst/>
          </a:prstGeom>
          <a:ln w="28575">
            <a:gradFill flip="none" rotWithShape="1">
              <a:gsLst>
                <a:gs pos="21000">
                  <a:srgbClr val="3DB876"/>
                </a:gs>
                <a:gs pos="99000">
                  <a:srgbClr val="21176B"/>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60000" lvl="0" indent="-342900" algn="l" rtl="0">
              <a:spcBef>
                <a:spcPts val="0"/>
              </a:spcBef>
              <a:spcAft>
                <a:spcPts val="0"/>
              </a:spcAft>
              <a:buSzPts val="1400"/>
              <a:buFont typeface="Arial" panose="020B0604020202020204" pitchFamily="34" charset="0"/>
              <a:buChar char="•"/>
            </a:pPr>
            <a:r>
              <a:rPr lang="en-GB"/>
              <a:t>What happens </a:t>
            </a:r>
            <a:br>
              <a:rPr lang="en-GB"/>
            </a:br>
            <a:r>
              <a:rPr lang="en-GB"/>
              <a:t>when a cell is connected in a complete circuit, for example, to an LED?</a:t>
            </a:r>
          </a:p>
          <a:p>
            <a:pPr marL="360000" lvl="0" indent="-342900" algn="l" rtl="0">
              <a:spcBef>
                <a:spcPts val="0"/>
              </a:spcBef>
              <a:spcAft>
                <a:spcPts val="0"/>
              </a:spcAft>
              <a:buSzPts val="1400"/>
              <a:buFont typeface="Arial" panose="020B0604020202020204" pitchFamily="34" charset="0"/>
              <a:buChar char="•"/>
            </a:pPr>
            <a:endParaRPr lang="en-GB"/>
          </a:p>
          <a:p>
            <a:pPr marL="360000" lvl="0" indent="-342900" algn="l" rtl="0">
              <a:spcBef>
                <a:spcPts val="0"/>
              </a:spcBef>
              <a:spcAft>
                <a:spcPts val="0"/>
              </a:spcAft>
              <a:buSzPts val="1400"/>
              <a:buFont typeface="Arial" panose="020B0604020202020204" pitchFamily="34" charset="0"/>
              <a:buChar char="•"/>
            </a:pPr>
            <a:r>
              <a:rPr lang="en-GB"/>
              <a:t>Given your answer, what do you think must happen inside the cell?</a:t>
            </a:r>
          </a:p>
          <a:p>
            <a:pPr marL="360000" lvl="0" indent="-342900" algn="l" rtl="0">
              <a:spcBef>
                <a:spcPts val="0"/>
              </a:spcBef>
              <a:spcAft>
                <a:spcPts val="0"/>
              </a:spcAft>
              <a:buSzPts val="1400"/>
              <a:buFont typeface="Arial" panose="020B0604020202020204" pitchFamily="34" charset="0"/>
              <a:buChar char="•"/>
            </a:pPr>
            <a:endParaRPr lang="en-GB"/>
          </a:p>
          <a:p>
            <a:pPr marL="360000" lvl="0" indent="-342900" algn="l" rtl="0">
              <a:spcBef>
                <a:spcPts val="0"/>
              </a:spcBef>
              <a:spcAft>
                <a:spcPts val="0"/>
              </a:spcAft>
              <a:buSzPts val="1400"/>
              <a:buFont typeface="Arial" panose="020B0604020202020204" pitchFamily="34" charset="0"/>
              <a:buChar char="•"/>
            </a:pPr>
            <a:r>
              <a:rPr lang="en-GB"/>
              <a:t>Can what happens inside the cell continue indefinitely, and what evidence supports your answer?</a:t>
            </a:r>
          </a:p>
        </p:txBody>
      </p:sp>
      <p:sp>
        <p:nvSpPr>
          <p:cNvPr id="15" name="Text Placeholder 18">
            <a:extLst>
              <a:ext uri="{FF2B5EF4-FFF2-40B4-BE49-F238E27FC236}">
                <a16:creationId xmlns:a16="http://schemas.microsoft.com/office/drawing/2014/main" id="{CEF920A4-F5DA-081F-DE8D-1820FAFF2574}"/>
              </a:ext>
            </a:extLst>
          </p:cNvPr>
          <p:cNvSpPr txBox="1">
            <a:spLocks/>
          </p:cNvSpPr>
          <p:nvPr/>
        </p:nvSpPr>
        <p:spPr>
          <a:xfrm>
            <a:off x="3408383" y="4576856"/>
            <a:ext cx="899709" cy="1382334"/>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endParaRPr lang="en-US" sz="8800"/>
          </a:p>
        </p:txBody>
      </p:sp>
      <p:sp>
        <p:nvSpPr>
          <p:cNvPr id="4" name="Footer Placeholder 3">
            <a:extLst>
              <a:ext uri="{FF2B5EF4-FFF2-40B4-BE49-F238E27FC236}">
                <a16:creationId xmlns:a16="http://schemas.microsoft.com/office/drawing/2014/main" id="{4CB2CE00-AA14-34A9-1D38-D04C67F7B40E}"/>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a:t>
            </a:r>
            <a:endParaRPr lang="en-US"/>
          </a:p>
        </p:txBody>
      </p:sp>
      <p:pic>
        <p:nvPicPr>
          <p:cNvPr id="6" name="Picture 5">
            <a:extLst>
              <a:ext uri="{FF2B5EF4-FFF2-40B4-BE49-F238E27FC236}">
                <a16:creationId xmlns:a16="http://schemas.microsoft.com/office/drawing/2014/main" id="{F8968A0C-5A41-1320-A9D6-A1F9E40DA1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9406" y="285811"/>
            <a:ext cx="946752" cy="922784"/>
          </a:xfrm>
          <a:prstGeom prst="rect">
            <a:avLst/>
          </a:prstGeom>
        </p:spPr>
      </p:pic>
      <p:pic>
        <p:nvPicPr>
          <p:cNvPr id="11" name="Picture 10">
            <a:extLst>
              <a:ext uri="{FF2B5EF4-FFF2-40B4-BE49-F238E27FC236}">
                <a16:creationId xmlns:a16="http://schemas.microsoft.com/office/drawing/2014/main" id="{DB010CA2-3A96-1C46-3454-9773CAA9C6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12141" y="1597598"/>
            <a:ext cx="1003300" cy="977900"/>
          </a:xfrm>
          <a:prstGeom prst="rect">
            <a:avLst/>
          </a:prstGeom>
        </p:spPr>
      </p:pic>
      <p:sp>
        <p:nvSpPr>
          <p:cNvPr id="23" name="Google Shape;120;p20">
            <a:extLst>
              <a:ext uri="{FF2B5EF4-FFF2-40B4-BE49-F238E27FC236}">
                <a16:creationId xmlns:a16="http://schemas.microsoft.com/office/drawing/2014/main" id="{61797AA0-4FEE-3B2A-36FD-4988E37986CA}"/>
              </a:ext>
            </a:extLst>
          </p:cNvPr>
          <p:cNvSpPr txBox="1"/>
          <p:nvPr/>
        </p:nvSpPr>
        <p:spPr>
          <a:xfrm>
            <a:off x="8478609" y="5081700"/>
            <a:ext cx="11502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Arial" panose="020B0604020202020204" pitchFamily="34" charset="0"/>
                <a:cs typeface="Arial" panose="020B0604020202020204" pitchFamily="34" charset="0"/>
              </a:rPr>
              <a:t>Anode</a:t>
            </a:r>
            <a:endParaRPr sz="2200" b="1">
              <a:latin typeface="Arial" panose="020B0604020202020204" pitchFamily="34" charset="0"/>
              <a:cs typeface="Arial" panose="020B0604020202020204" pitchFamily="34" charset="0"/>
            </a:endParaRPr>
          </a:p>
        </p:txBody>
      </p:sp>
      <p:sp>
        <p:nvSpPr>
          <p:cNvPr id="27" name="Google Shape;122;p20">
            <a:extLst>
              <a:ext uri="{FF2B5EF4-FFF2-40B4-BE49-F238E27FC236}">
                <a16:creationId xmlns:a16="http://schemas.microsoft.com/office/drawing/2014/main" id="{9C813A92-753F-7F05-0A6C-F3FA70EFA943}"/>
              </a:ext>
            </a:extLst>
          </p:cNvPr>
          <p:cNvSpPr txBox="1"/>
          <p:nvPr/>
        </p:nvSpPr>
        <p:spPr>
          <a:xfrm>
            <a:off x="8438061" y="5949827"/>
            <a:ext cx="30000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Arial" panose="020B0604020202020204" pitchFamily="34" charset="0"/>
                <a:cs typeface="Arial" panose="020B0604020202020204" pitchFamily="34" charset="0"/>
              </a:rPr>
              <a:t>Cathode</a:t>
            </a:r>
            <a:endParaRPr sz="2200">
              <a:latin typeface="Arial" panose="020B0604020202020204" pitchFamily="34" charset="0"/>
              <a:cs typeface="Arial" panose="020B0604020202020204" pitchFamily="34" charset="0"/>
            </a:endParaRPr>
          </a:p>
        </p:txBody>
      </p:sp>
      <p:sp>
        <p:nvSpPr>
          <p:cNvPr id="9" name="Google Shape;121;p20">
            <a:extLst>
              <a:ext uri="{FF2B5EF4-FFF2-40B4-BE49-F238E27FC236}">
                <a16:creationId xmlns:a16="http://schemas.microsoft.com/office/drawing/2014/main" id="{1A83207E-3E4C-3A94-A47A-74BE0E7B2064}"/>
              </a:ext>
            </a:extLst>
          </p:cNvPr>
          <p:cNvSpPr txBox="1"/>
          <p:nvPr/>
        </p:nvSpPr>
        <p:spPr>
          <a:xfrm>
            <a:off x="8490242" y="6761194"/>
            <a:ext cx="30000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Arial" panose="020B0604020202020204" pitchFamily="34" charset="0"/>
                <a:cs typeface="Arial" panose="020B0604020202020204" pitchFamily="34" charset="0"/>
              </a:rPr>
              <a:t>Electrolyte</a:t>
            </a:r>
            <a:endParaRPr sz="2200">
              <a:latin typeface="Arial" panose="020B0604020202020204" pitchFamily="34" charset="0"/>
              <a:cs typeface="Arial" panose="020B0604020202020204" pitchFamily="34" charset="0"/>
            </a:endParaRPr>
          </a:p>
        </p:txBody>
      </p:sp>
      <p:sp>
        <p:nvSpPr>
          <p:cNvPr id="13" name="Content Placeholder 13">
            <a:extLst>
              <a:ext uri="{FF2B5EF4-FFF2-40B4-BE49-F238E27FC236}">
                <a16:creationId xmlns:a16="http://schemas.microsoft.com/office/drawing/2014/main" id="{92EE3C7F-6EDE-CFE2-9C0E-CAF356EBEB26}"/>
              </a:ext>
            </a:extLst>
          </p:cNvPr>
          <p:cNvSpPr txBox="1">
            <a:spLocks/>
          </p:cNvSpPr>
          <p:nvPr/>
        </p:nvSpPr>
        <p:spPr>
          <a:xfrm>
            <a:off x="7853461" y="5081700"/>
            <a:ext cx="523190" cy="523189"/>
          </a:xfrm>
          <a:prstGeom prst="heptagon">
            <a:avLst/>
          </a:prstGeom>
          <a:solidFill>
            <a:schemeClr val="bg1">
              <a:lumMod val="85000"/>
            </a:schemeClr>
          </a:solidFill>
          <a:ln w="12700">
            <a:solidFill>
              <a:schemeClr val="tx1"/>
            </a:solidFill>
          </a:ln>
        </p:spPr>
        <p:txBody>
          <a:bodyPr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16" name="Content Placeholder 13">
            <a:extLst>
              <a:ext uri="{FF2B5EF4-FFF2-40B4-BE49-F238E27FC236}">
                <a16:creationId xmlns:a16="http://schemas.microsoft.com/office/drawing/2014/main" id="{BF8701DD-F05E-028D-D5B3-56E171A8CD2B}"/>
              </a:ext>
            </a:extLst>
          </p:cNvPr>
          <p:cNvSpPr txBox="1">
            <a:spLocks/>
          </p:cNvSpPr>
          <p:nvPr/>
        </p:nvSpPr>
        <p:spPr>
          <a:xfrm>
            <a:off x="7853461" y="5899818"/>
            <a:ext cx="523190" cy="523189"/>
          </a:xfrm>
          <a:prstGeom prst="heptagon">
            <a:avLst/>
          </a:prstGeom>
          <a:solidFill>
            <a:srgbClr val="21176B"/>
          </a:solidFill>
          <a:ln w="12700">
            <a:solidFill>
              <a:schemeClr val="tx1"/>
            </a:solidFill>
          </a:ln>
        </p:spPr>
        <p:txBody>
          <a:bodyPr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17" name="Content Placeholder 13">
            <a:extLst>
              <a:ext uri="{FF2B5EF4-FFF2-40B4-BE49-F238E27FC236}">
                <a16:creationId xmlns:a16="http://schemas.microsoft.com/office/drawing/2014/main" id="{EEC2A62D-9EAD-85B7-43AB-094A2334A359}"/>
              </a:ext>
            </a:extLst>
          </p:cNvPr>
          <p:cNvSpPr txBox="1">
            <a:spLocks/>
          </p:cNvSpPr>
          <p:nvPr/>
        </p:nvSpPr>
        <p:spPr>
          <a:xfrm>
            <a:off x="7874360" y="6717936"/>
            <a:ext cx="523190" cy="523189"/>
          </a:xfrm>
          <a:prstGeom prst="heptagon">
            <a:avLst/>
          </a:prstGeom>
          <a:solidFill>
            <a:srgbClr val="3DB876"/>
          </a:solidFill>
          <a:ln w="12700">
            <a:solidFill>
              <a:schemeClr val="tx1"/>
            </a:solidFill>
          </a:ln>
        </p:spPr>
        <p:txBody>
          <a:bodyPr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Tree>
    <p:extLst>
      <p:ext uri="{BB962C8B-B14F-4D97-AF65-F5344CB8AC3E}">
        <p14:creationId xmlns:p14="http://schemas.microsoft.com/office/powerpoint/2010/main" val="267034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B2D722-D816-1C5C-F8AA-E639186FDA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9240" y="4833938"/>
            <a:ext cx="7431660" cy="3277553"/>
          </a:xfrm>
          <a:prstGeom prst="rect">
            <a:avLst/>
          </a:prstGeom>
        </p:spPr>
      </p:pic>
      <p:sp>
        <p:nvSpPr>
          <p:cNvPr id="20" name="Title 2">
            <a:extLst>
              <a:ext uri="{FF2B5EF4-FFF2-40B4-BE49-F238E27FC236}">
                <a16:creationId xmlns:a16="http://schemas.microsoft.com/office/drawing/2014/main" id="{0666AB80-97F0-C719-2D5F-AE327DD6DA53}"/>
              </a:ext>
            </a:extLst>
          </p:cNvPr>
          <p:cNvSpPr>
            <a:spLocks noGrp="1"/>
          </p:cNvSpPr>
          <p:nvPr>
            <p:ph type="title"/>
          </p:nvPr>
        </p:nvSpPr>
        <p:spPr/>
        <p:txBody>
          <a:bodyPr/>
          <a:lstStyle/>
          <a:p>
            <a:r>
              <a:rPr lang="en"/>
              <a:t>What happens in a cell?</a:t>
            </a:r>
            <a:endParaRPr lang="en-US"/>
          </a:p>
        </p:txBody>
      </p:sp>
      <p:sp>
        <p:nvSpPr>
          <p:cNvPr id="19" name="Text Placeholder 18">
            <a:extLst>
              <a:ext uri="{FF2B5EF4-FFF2-40B4-BE49-F238E27FC236}">
                <a16:creationId xmlns:a16="http://schemas.microsoft.com/office/drawing/2014/main" id="{C16A1F1E-661A-5CE0-0876-0F385BDA0313}"/>
              </a:ext>
            </a:extLst>
          </p:cNvPr>
          <p:cNvSpPr>
            <a:spLocks noGrp="1"/>
          </p:cNvSpPr>
          <p:nvPr>
            <p:ph type="body" sz="quarter" idx="4294967295"/>
          </p:nvPr>
        </p:nvSpPr>
        <p:spPr>
          <a:xfrm>
            <a:off x="411858" y="2287588"/>
            <a:ext cx="11903075" cy="2022475"/>
          </a:xfrm>
        </p:spPr>
        <p:txBody>
          <a:bodyPr/>
          <a:lstStyle/>
          <a:p>
            <a:pPr marL="0" lvl="0" indent="0" algn="l" rtl="0">
              <a:lnSpc>
                <a:spcPct val="100000"/>
              </a:lnSpc>
              <a:spcBef>
                <a:spcPts val="0"/>
              </a:spcBef>
              <a:spcAft>
                <a:spcPts val="0"/>
              </a:spcAft>
              <a:buNone/>
            </a:pPr>
            <a:r>
              <a:rPr lang="en-GB" sz="2000"/>
              <a:t>When the cell is connected in a complete circuit a current flows through the wire and the LED lights up.</a:t>
            </a:r>
          </a:p>
          <a:p>
            <a:pPr marL="0" lvl="0" indent="0" algn="l" rtl="0">
              <a:lnSpc>
                <a:spcPct val="100000"/>
              </a:lnSpc>
              <a:spcBef>
                <a:spcPts val="0"/>
              </a:spcBef>
              <a:spcAft>
                <a:spcPts val="0"/>
              </a:spcAft>
              <a:buNone/>
            </a:pPr>
            <a:r>
              <a:rPr lang="en-GB" sz="2000"/>
              <a:t>This means that the current must also flow within the cell. The electrolyte enables this to happen.</a:t>
            </a:r>
          </a:p>
          <a:p>
            <a:pPr marL="0" lvl="0" indent="0" algn="l" rtl="0">
              <a:lnSpc>
                <a:spcPct val="100000"/>
              </a:lnSpc>
              <a:spcBef>
                <a:spcPts val="0"/>
              </a:spcBef>
              <a:spcAft>
                <a:spcPts val="0"/>
              </a:spcAft>
              <a:buNone/>
            </a:pPr>
            <a:endParaRPr lang="en-GB" sz="2000"/>
          </a:p>
          <a:p>
            <a:pPr marL="0" lvl="0" indent="0" algn="l" rtl="0">
              <a:lnSpc>
                <a:spcPct val="100000"/>
              </a:lnSpc>
              <a:spcBef>
                <a:spcPts val="0"/>
              </a:spcBef>
              <a:spcAft>
                <a:spcPts val="0"/>
              </a:spcAft>
              <a:buNone/>
            </a:pPr>
            <a:r>
              <a:rPr lang="en-GB" sz="2000"/>
              <a:t>A reaction takes place within the cell between the anode and cathode, which releases the cell’s stored chemical energy. This reaction can’t continue indefinitely. </a:t>
            </a:r>
            <a:r>
              <a:rPr lang="en-GB" sz="2000">
                <a:solidFill>
                  <a:schemeClr val="dk1"/>
                </a:solidFill>
              </a:rPr>
              <a:t>The cell only works until the stored chemical energy is used up and the reaction stops.</a:t>
            </a:r>
            <a:endParaRPr lang="en-GB" sz="2000"/>
          </a:p>
          <a:p>
            <a:pPr marL="0" lvl="0" indent="0" algn="l" rtl="0">
              <a:lnSpc>
                <a:spcPct val="100000"/>
              </a:lnSpc>
              <a:spcBef>
                <a:spcPts val="0"/>
              </a:spcBef>
              <a:spcAft>
                <a:spcPts val="1200"/>
              </a:spcAft>
              <a:buNone/>
            </a:pPr>
            <a:endParaRPr lang="en-GB" sz="2000"/>
          </a:p>
          <a:p>
            <a:pPr marL="0" lvl="0" indent="0" algn="l" rtl="0">
              <a:lnSpc>
                <a:spcPct val="100000"/>
              </a:lnSpc>
              <a:spcBef>
                <a:spcPts val="1200"/>
              </a:spcBef>
              <a:spcAft>
                <a:spcPts val="1200"/>
              </a:spcAft>
              <a:buNone/>
            </a:pPr>
            <a:br>
              <a:rPr lang="en-GB" sz="2000"/>
            </a:br>
            <a:r>
              <a:rPr lang="en-GB" sz="2000"/>
              <a:t> </a:t>
            </a:r>
            <a:endParaRPr lang="en-US" sz="2000"/>
          </a:p>
        </p:txBody>
      </p:sp>
      <p:sp>
        <p:nvSpPr>
          <p:cNvPr id="65" name="Slide Number Placeholder 5">
            <a:extLst>
              <a:ext uri="{FF2B5EF4-FFF2-40B4-BE49-F238E27FC236}">
                <a16:creationId xmlns:a16="http://schemas.microsoft.com/office/drawing/2014/main" id="{73D8A0DC-8383-6379-3931-3BE143648CC0}"/>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DFB89B-1973-AD4A-A045-E94CB24D8D75}" type="slidenum">
              <a:rPr lang="en-US" smtClean="0">
                <a:solidFill>
                  <a:schemeClr val="bg1"/>
                </a:solidFill>
              </a:rPr>
              <a:pPr/>
              <a:t>9</a:t>
            </a:fld>
            <a:endParaRPr lang="en-US">
              <a:solidFill>
                <a:schemeClr val="bg1"/>
              </a:solidFill>
            </a:endParaRPr>
          </a:p>
        </p:txBody>
      </p:sp>
      <p:sp>
        <p:nvSpPr>
          <p:cNvPr id="2" name="Slide Number Placeholder 5">
            <a:extLst>
              <a:ext uri="{FF2B5EF4-FFF2-40B4-BE49-F238E27FC236}">
                <a16:creationId xmlns:a16="http://schemas.microsoft.com/office/drawing/2014/main" id="{3172AA35-0031-8623-F197-C2023835D01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a:solidFill>
                <a:schemeClr val="bg1"/>
              </a:solidFill>
            </a:endParaRPr>
          </a:p>
        </p:txBody>
      </p:sp>
      <p:sp>
        <p:nvSpPr>
          <p:cNvPr id="15" name="Text Placeholder 18">
            <a:extLst>
              <a:ext uri="{FF2B5EF4-FFF2-40B4-BE49-F238E27FC236}">
                <a16:creationId xmlns:a16="http://schemas.microsoft.com/office/drawing/2014/main" id="{CEF920A4-F5DA-081F-DE8D-1820FAFF2574}"/>
              </a:ext>
            </a:extLst>
          </p:cNvPr>
          <p:cNvSpPr txBox="1">
            <a:spLocks/>
          </p:cNvSpPr>
          <p:nvPr/>
        </p:nvSpPr>
        <p:spPr>
          <a:xfrm>
            <a:off x="3408383" y="4576856"/>
            <a:ext cx="899709" cy="1382334"/>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endParaRPr lang="en-US" sz="8800"/>
          </a:p>
        </p:txBody>
      </p:sp>
      <p:sp>
        <p:nvSpPr>
          <p:cNvPr id="4" name="Footer Placeholder 3">
            <a:extLst>
              <a:ext uri="{FF2B5EF4-FFF2-40B4-BE49-F238E27FC236}">
                <a16:creationId xmlns:a16="http://schemas.microsoft.com/office/drawing/2014/main" id="{4CB2CE00-AA14-34A9-1D38-D04C67F7B40E}"/>
              </a:ext>
            </a:extLst>
          </p:cNvPr>
          <p:cNvSpPr txBox="1">
            <a:spLocks/>
          </p:cNvSpPr>
          <p:nvPr/>
        </p:nvSpPr>
        <p:spPr>
          <a:xfrm>
            <a:off x="9663373" y="757747"/>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t>2. Cell chemistry</a:t>
            </a:r>
            <a:endParaRPr lang="en-US"/>
          </a:p>
        </p:txBody>
      </p:sp>
      <p:grpSp>
        <p:nvGrpSpPr>
          <p:cNvPr id="16" name="Group 15">
            <a:extLst>
              <a:ext uri="{FF2B5EF4-FFF2-40B4-BE49-F238E27FC236}">
                <a16:creationId xmlns:a16="http://schemas.microsoft.com/office/drawing/2014/main" id="{BB70B58E-4D07-2C81-4A84-17B7725C5FDC}"/>
              </a:ext>
            </a:extLst>
          </p:cNvPr>
          <p:cNvGrpSpPr/>
          <p:nvPr/>
        </p:nvGrpSpPr>
        <p:grpSpPr>
          <a:xfrm>
            <a:off x="11435191" y="6649431"/>
            <a:ext cx="335560" cy="200085"/>
            <a:chOff x="12998824" y="4833258"/>
            <a:chExt cx="824752" cy="491777"/>
          </a:xfrm>
        </p:grpSpPr>
        <p:cxnSp>
          <p:nvCxnSpPr>
            <p:cNvPr id="10" name="Straight Connector 9">
              <a:extLst>
                <a:ext uri="{FF2B5EF4-FFF2-40B4-BE49-F238E27FC236}">
                  <a16:creationId xmlns:a16="http://schemas.microsoft.com/office/drawing/2014/main" id="{A33B975C-E8A0-E493-DFBF-587DFE521057}"/>
                </a:ext>
              </a:extLst>
            </p:cNvPr>
            <p:cNvCxnSpPr>
              <a:cxnSpLocks/>
            </p:cNvCxnSpPr>
            <p:nvPr/>
          </p:nvCxnSpPr>
          <p:spPr>
            <a:xfrm flipH="1">
              <a:off x="13411200" y="4833258"/>
              <a:ext cx="412376" cy="491777"/>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55C709-E589-5A95-2901-D4429BC1CFD8}"/>
                </a:ext>
              </a:extLst>
            </p:cNvPr>
            <p:cNvCxnSpPr>
              <a:cxnSpLocks/>
            </p:cNvCxnSpPr>
            <p:nvPr/>
          </p:nvCxnSpPr>
          <p:spPr>
            <a:xfrm>
              <a:off x="12998824" y="4833258"/>
              <a:ext cx="412376" cy="491777"/>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E7444C2-EF67-7EB5-E59A-AB8D0AFF316F}"/>
              </a:ext>
            </a:extLst>
          </p:cNvPr>
          <p:cNvGrpSpPr/>
          <p:nvPr/>
        </p:nvGrpSpPr>
        <p:grpSpPr>
          <a:xfrm rot="10800000">
            <a:off x="4021461" y="6649430"/>
            <a:ext cx="335560" cy="200085"/>
            <a:chOff x="12998824" y="4833258"/>
            <a:chExt cx="824752" cy="491777"/>
          </a:xfrm>
        </p:grpSpPr>
        <p:cxnSp>
          <p:nvCxnSpPr>
            <p:cNvPr id="18" name="Straight Connector 17">
              <a:extLst>
                <a:ext uri="{FF2B5EF4-FFF2-40B4-BE49-F238E27FC236}">
                  <a16:creationId xmlns:a16="http://schemas.microsoft.com/office/drawing/2014/main" id="{CAB330D1-BD4E-7DBD-99EC-D269CCBDB642}"/>
                </a:ext>
              </a:extLst>
            </p:cNvPr>
            <p:cNvCxnSpPr>
              <a:cxnSpLocks/>
            </p:cNvCxnSpPr>
            <p:nvPr/>
          </p:nvCxnSpPr>
          <p:spPr>
            <a:xfrm flipH="1">
              <a:off x="13411200" y="4833258"/>
              <a:ext cx="412376" cy="491777"/>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FB7FC78-AA62-9582-EDAA-8E59BA398DCE}"/>
                </a:ext>
              </a:extLst>
            </p:cNvPr>
            <p:cNvCxnSpPr>
              <a:cxnSpLocks/>
            </p:cNvCxnSpPr>
            <p:nvPr/>
          </p:nvCxnSpPr>
          <p:spPr>
            <a:xfrm>
              <a:off x="12998824" y="4833258"/>
              <a:ext cx="412376" cy="491777"/>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9620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B159ED-3E61-451D-9212-4F850C312509}">
  <ds:schemaRefs>
    <ds:schemaRef ds:uri="0edf7d78-1330-49f6-bffc-7239953f04fe"/>
    <ds:schemaRef ds:uri="1ccdc7b9-4b6b-4ed9-8fc5-54a67669b54b"/>
    <ds:schemaRef ds:uri="f97151d3-a763-4fee-95d1-c0b0132eac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BA1BDDC-9BA4-4E7C-99C8-DC0A0F9EC24E}"/>
</file>

<file path=customXml/itemProps3.xml><?xml version="1.0" encoding="utf-8"?>
<ds:datastoreItem xmlns:ds="http://schemas.openxmlformats.org/officeDocument/2006/customXml" ds:itemID="{0792113A-87F5-4B52-B0A8-83B002CAB4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3800</Words>
  <Application>Microsoft Office PowerPoint</Application>
  <PresentationFormat>Custom</PresentationFormat>
  <Paragraphs>453</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Custom Design</vt:lpstr>
      <vt:lpstr>PowerPoint Presentation</vt:lpstr>
      <vt:lpstr>Practitioner guide 2. Cell chemistry</vt:lpstr>
      <vt:lpstr>Introduction and overview</vt:lpstr>
      <vt:lpstr>Learning outcomes and resource links </vt:lpstr>
      <vt:lpstr>Subject coverage</vt:lpstr>
      <vt:lpstr>2. Cell chemistry</vt:lpstr>
      <vt:lpstr>Learning outcomes</vt:lpstr>
      <vt:lpstr>What happens in a cell?</vt:lpstr>
      <vt:lpstr>What happens in a cell?</vt:lpstr>
      <vt:lpstr>Examples of cells</vt:lpstr>
      <vt:lpstr>Primary v secondary cells</vt:lpstr>
      <vt:lpstr>Characteristics of primary v secondary cells</vt:lpstr>
      <vt:lpstr>Characteristics of primary v secondary cells</vt:lpstr>
      <vt:lpstr>Energy densities of secondary cells</vt:lpstr>
      <vt:lpstr>Case study: freeze-thaw cell chemistry</vt:lpstr>
      <vt:lpstr>Case study: flow batteries</vt:lpstr>
      <vt:lpstr>New cell technologies  and engineering</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21</cp:revision>
  <dcterms:created xsi:type="dcterms:W3CDTF">2022-05-23T15:11:33Z</dcterms:created>
  <dcterms:modified xsi:type="dcterms:W3CDTF">2023-03-08T11:26:39Z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