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8"/>
  </p:notesMasterIdLst>
  <p:sldIdLst>
    <p:sldId id="256" r:id="rId3"/>
    <p:sldId id="267" r:id="rId4"/>
    <p:sldId id="284" r:id="rId5"/>
    <p:sldId id="281" r:id="rId6"/>
    <p:sldId id="257" r:id="rId7"/>
    <p:sldId id="272" r:id="rId8"/>
    <p:sldId id="275" r:id="rId9"/>
    <p:sldId id="266" r:id="rId10"/>
    <p:sldId id="271" r:id="rId11"/>
    <p:sldId id="299" r:id="rId12"/>
    <p:sldId id="300" r:id="rId13"/>
    <p:sldId id="286" r:id="rId14"/>
    <p:sldId id="287" r:id="rId15"/>
    <p:sldId id="301" r:id="rId16"/>
    <p:sldId id="298" r:id="rId17"/>
  </p:sldIdLst>
  <p:sldSz cx="16257588" cy="9144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2E3E04-DFCD-009C-E7C8-C19ACA976B3D}" name="Sidney Yanney" initials="SY" userId="d447cc76b5363470"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nna Down" initials="MD" lastIdx="11" clrIdx="0">
    <p:extLst>
      <p:ext uri="{19B8F6BF-5375-455C-9EA6-DF929625EA0E}">
        <p15:presenceInfo xmlns:p15="http://schemas.microsoft.com/office/powerpoint/2012/main" userId="f49f9c9fde2637aa" providerId="Windows Live"/>
      </p:ext>
    </p:extLst>
  </p:cmAuthor>
  <p:cmAuthor id="2" name="Bryony" initials="B" lastIdx="34" clrIdx="1">
    <p:extLst>
      <p:ext uri="{19B8F6BF-5375-455C-9EA6-DF929625EA0E}">
        <p15:presenceInfo xmlns:p15="http://schemas.microsoft.com/office/powerpoint/2012/main" userId="fe1aad7348244552" providerId="Windows Live"/>
      </p:ext>
    </p:extLst>
  </p:cmAuthor>
  <p:cmAuthor id="3" name="Mike Guilmant-Cush" initials="MG" lastIdx="6" clrIdx="2">
    <p:extLst>
      <p:ext uri="{19B8F6BF-5375-455C-9EA6-DF929625EA0E}">
        <p15:presenceInfo xmlns:p15="http://schemas.microsoft.com/office/powerpoint/2012/main" userId="Mike Guilmant-Cush" providerId="None"/>
      </p:ext>
    </p:extLst>
  </p:cmAuthor>
  <p:cmAuthor id="4" name="Karen Wadsworth" initials="KW" lastIdx="4" clrIdx="3">
    <p:extLst>
      <p:ext uri="{19B8F6BF-5375-455C-9EA6-DF929625EA0E}">
        <p15:presenceInfo xmlns:p15="http://schemas.microsoft.com/office/powerpoint/2012/main" userId="Karen Wadswor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1176B"/>
    <a:srgbClr val="D91C5C"/>
    <a:srgbClr val="ECECED"/>
    <a:srgbClr val="3DB876"/>
    <a:srgbClr val="00F291"/>
    <a:srgbClr val="24D6D1"/>
    <a:srgbClr val="22166B"/>
    <a:srgbClr val="F1D408"/>
    <a:srgbClr val="D2CF1C"/>
    <a:srgbClr val="E15A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52"/>
    <p:restoredTop sz="91176" autoAdjust="0"/>
  </p:normalViewPr>
  <p:slideViewPr>
    <p:cSldViewPr snapToGrid="0" snapToObjects="1">
      <p:cViewPr varScale="1">
        <p:scale>
          <a:sx n="59" d="100"/>
          <a:sy n="59" d="100"/>
        </p:scale>
        <p:origin x="122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6177F610-3751-F945-A338-751CC6F6B176}" type="datetimeFigureOut">
              <a:rPr lang="en-US" smtClean="0"/>
              <a:t>1/24/2023</a:t>
            </a:fld>
            <a:endParaRPr lang="en-US"/>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D7713ECE-1B03-7F4B-8F63-1FC03E6A284A}" type="slidenum">
              <a:rPr lang="en-US" smtClean="0"/>
              <a:t>‹#›</a:t>
            </a:fld>
            <a:endParaRPr lang="en-US"/>
          </a:p>
        </p:txBody>
      </p:sp>
    </p:spTree>
    <p:extLst>
      <p:ext uri="{BB962C8B-B14F-4D97-AF65-F5344CB8AC3E}">
        <p14:creationId xmlns:p14="http://schemas.microsoft.com/office/powerpoint/2010/main" val="1196721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iwQRYzLZvGE"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youtube.com/watch?v=j_YD01uuGtE" TargetMode="External"/><Relationship Id="rId4" Type="http://schemas.openxmlformats.org/officeDocument/2006/relationships/hyperlink" Target="https://www.youtube.com/watch?v=CkZszsl2aIU&amp;t=128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1</a:t>
            </a:fld>
            <a:endParaRPr lang="en-US"/>
          </a:p>
        </p:txBody>
      </p:sp>
    </p:spTree>
    <p:extLst>
      <p:ext uri="{BB962C8B-B14F-4D97-AF65-F5344CB8AC3E}">
        <p14:creationId xmlns:p14="http://schemas.microsoft.com/office/powerpoint/2010/main" val="1021879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Practitioner delivery notes</a:t>
            </a:r>
          </a:p>
          <a:p>
            <a:pPr marL="0" lvl="0" indent="0" algn="l"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The first Level 3 resource (</a:t>
            </a:r>
            <a:r>
              <a:rPr lang="en-GB" b="1" dirty="0">
                <a:solidFill>
                  <a:schemeClr val="dk1"/>
                </a:solidFill>
                <a:latin typeface="Arial" panose="020B0604020202020204" pitchFamily="34" charset="0"/>
                <a:cs typeface="Arial" panose="020B0604020202020204" pitchFamily="34" charset="0"/>
              </a:rPr>
              <a:t>2. Industrial robotics design principles</a:t>
            </a:r>
            <a:r>
              <a:rPr lang="en-GB" dirty="0">
                <a:solidFill>
                  <a:schemeClr val="dk1"/>
                </a:solidFill>
                <a:latin typeface="Arial" panose="020B0604020202020204" pitchFamily="34" charset="0"/>
                <a:cs typeface="Arial" panose="020B0604020202020204" pitchFamily="34" charset="0"/>
              </a:rPr>
              <a:t>) explores robotics’ use of sensors, actuators and end effectors in more detail.</a:t>
            </a:r>
          </a:p>
          <a:p>
            <a:pPr marL="0" lvl="0" indent="0" algn="l" rtl="0">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Activity</a:t>
            </a: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Review the four requirements for an industrial robot: movement, manipulation, processing (what it does to the work) and obtaining information.</a:t>
            </a: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(Some learners may benefit from comparing a robot’s needs with how a human carries out these tasks: we use joints to move, fingers and wrists to manipulate, tools to do work and our senses to obtain information.)</a:t>
            </a: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Again, examining the robot arm pictured on the slide, or additional stimulus of your own, learners to identify which features of a robot’s design satisfy each of these requirements.</a:t>
            </a:r>
          </a:p>
          <a:p>
            <a:pPr marL="0" lvl="0" indent="0" algn="l" rtl="0">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Activity sheet</a:t>
            </a:r>
          </a:p>
          <a:p>
            <a:pPr marL="0" lvl="0" indent="0" algn="l"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Learners write their answers on </a:t>
            </a:r>
            <a:r>
              <a:rPr lang="en-GB" b="1" dirty="0">
                <a:solidFill>
                  <a:schemeClr val="dk1"/>
                </a:solidFill>
                <a:latin typeface="Arial" panose="020B0604020202020204" pitchFamily="34" charset="0"/>
                <a:cs typeface="Arial" panose="020B0604020202020204" pitchFamily="34" charset="0"/>
              </a:rPr>
              <a:t>Robotics - Activity sheet 2</a:t>
            </a:r>
            <a:r>
              <a:rPr lang="en-GB" dirty="0">
                <a:solidFill>
                  <a:schemeClr val="dk1"/>
                </a:solidFill>
                <a:latin typeface="Arial" panose="020B0604020202020204" pitchFamily="34" charset="0"/>
                <a:cs typeface="Arial" panose="020B0604020202020204" pitchFamily="34" charset="0"/>
              </a:rPr>
              <a:t>.</a:t>
            </a:r>
          </a:p>
          <a:p>
            <a:pPr marL="0" lvl="0" indent="0" algn="l" rtl="0">
              <a:spcBef>
                <a:spcPts val="0"/>
              </a:spcBef>
              <a:spcAft>
                <a:spcPts val="0"/>
              </a:spcAft>
              <a:buClr>
                <a:schemeClr val="dk1"/>
              </a:buClr>
              <a:buSzPts val="1100"/>
              <a:buFont typeface="Arial"/>
              <a:buNone/>
            </a:pPr>
            <a:endParaRPr lang="en-GB" b="1"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Example answers</a:t>
            </a: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Please see the next slide.</a:t>
            </a:r>
          </a:p>
          <a:p>
            <a:pPr marL="0" lvl="0" indent="0" algn="l" rtl="0">
              <a:spcBef>
                <a:spcPts val="0"/>
              </a:spcBef>
              <a:spcAft>
                <a:spcPts val="0"/>
              </a:spcAft>
              <a:buClr>
                <a:schemeClr val="dk1"/>
              </a:buClr>
              <a:buSzPts val="1100"/>
              <a:buFont typeface="Arial"/>
              <a:buNone/>
            </a:pPr>
            <a:endParaRPr lang="en-GB" b="1"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Assessment</a:t>
            </a:r>
          </a:p>
          <a:p>
            <a:pPr marL="0" lvl="0" indent="0" algn="l"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Discussion.</a:t>
            </a:r>
          </a:p>
          <a:p>
            <a:pPr marL="0" lvl="0" indent="0" algn="l"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Written answers.</a:t>
            </a:r>
          </a:p>
          <a:p>
            <a:pPr marL="0" lvl="0" indent="0" algn="l" rtl="0">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Extension</a:t>
            </a:r>
          </a:p>
          <a:p>
            <a:pPr marL="0" lvl="0" indent="0" algn="l"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Learners can research a range of industrial robots, for example from a UK or US supplier website, and identify key features (joints, axes of motion, end effectors).</a:t>
            </a:r>
          </a:p>
          <a:p>
            <a:pPr marL="0" lvl="0" indent="0" algn="l" rtl="0">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a:buClr>
                <a:schemeClr val="dk1"/>
              </a:buClr>
              <a:buSzPts val="1100"/>
            </a:pPr>
            <a:endParaRPr lang="en-GB"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10</a:t>
            </a:fld>
            <a:endParaRPr lang="en-US"/>
          </a:p>
        </p:txBody>
      </p:sp>
    </p:spTree>
    <p:extLst>
      <p:ext uri="{BB962C8B-B14F-4D97-AF65-F5344CB8AC3E}">
        <p14:creationId xmlns:p14="http://schemas.microsoft.com/office/powerpoint/2010/main" val="3844164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Practitioner delivery notes</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Activity</a:t>
            </a:r>
          </a:p>
          <a:p>
            <a:pPr marL="457200" lvl="0" indent="-298450" algn="l" rtl="0">
              <a:spcBef>
                <a:spcPts val="0"/>
              </a:spcBef>
              <a:spcAft>
                <a:spcPts val="0"/>
              </a:spcAft>
              <a:buSzPts val="1100"/>
              <a:buChar char="●"/>
            </a:pPr>
            <a:r>
              <a:rPr lang="en-GB" dirty="0">
                <a:latin typeface="Arial" panose="020B0604020202020204" pitchFamily="34" charset="0"/>
                <a:cs typeface="Arial" panose="020B0604020202020204" pitchFamily="34" charset="0"/>
              </a:rPr>
              <a:t>After learners have shared their ideas, review the three categories on the slide. (If learners have studied microcontrollers they will be familiar with sensors and actuators.)</a:t>
            </a:r>
          </a:p>
          <a:p>
            <a:pPr marL="457200" lvl="0" indent="-298450" algn="l" rtl="0">
              <a:spcBef>
                <a:spcPts val="0"/>
              </a:spcBef>
              <a:spcAft>
                <a:spcPts val="0"/>
              </a:spcAft>
              <a:buSzPts val="1100"/>
              <a:buChar char="●"/>
            </a:pPr>
            <a:r>
              <a:rPr lang="en-GB" dirty="0">
                <a:latin typeface="Arial" panose="020B0604020202020204" pitchFamily="34" charset="0"/>
                <a:cs typeface="Arial" panose="020B0604020202020204" pitchFamily="34" charset="0"/>
              </a:rPr>
              <a:t>Ask learners to define an end effector.</a:t>
            </a:r>
          </a:p>
          <a:p>
            <a:pPr marL="457200" lvl="0" indent="-298450" algn="l" rtl="0">
              <a:spcBef>
                <a:spcPts val="0"/>
              </a:spcBef>
              <a:spcAft>
                <a:spcPts val="0"/>
              </a:spcAft>
              <a:buSzPts val="1100"/>
              <a:buChar char="●"/>
            </a:pPr>
            <a:r>
              <a:rPr lang="en-GB" dirty="0">
                <a:latin typeface="Arial" panose="020B0604020202020204" pitchFamily="34" charset="0"/>
                <a:cs typeface="Arial" panose="020B0604020202020204" pitchFamily="34" charset="0"/>
              </a:rPr>
              <a:t>Learners answer the questions on the slide.</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Activity sheet</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Learners write their answers on </a:t>
            </a:r>
            <a:r>
              <a:rPr lang="en-GB" b="1" dirty="0">
                <a:latin typeface="Arial" panose="020B0604020202020204" pitchFamily="34" charset="0"/>
                <a:cs typeface="Arial" panose="020B0604020202020204" pitchFamily="34" charset="0"/>
              </a:rPr>
              <a:t>Robotics - Activity sheet 3</a:t>
            </a:r>
            <a:r>
              <a:rPr lang="en-GB" dirty="0">
                <a:latin typeface="Arial" panose="020B0604020202020204" pitchFamily="34" charset="0"/>
                <a:cs typeface="Arial" panose="020B0604020202020204" pitchFamily="34" charset="0"/>
              </a:rPr>
              <a:t>.</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Example answers</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An end effector is the device at the end of a robot arm that enables it to interact with its environment to manipulate or make changes to pieces of work. End effectors are how robot arms grip, lift, move and manipulate (change the orientation of) items, or how they hold a tool to perform a specific task.</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Linear joints: back and forward motion in one dimension (more than one allows movement in more dimensions).</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Rotational joints: rotation or movement within a 2D plane.</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Position: location along a rail.</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Angle: extension of an arm joint.</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Proximity or touch: proximity to edge of safe working environment or location of work piece.</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Force: payload mass, that a gripper has a firm hold on an object.</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Vision: edge or object detection, including orientation, for items that arrive in a random position on a conveyor.</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Tools: paint spray head, welding head, drill or milling head.</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Please see the next slide for advantages and disadvantages.</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Assessment</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Discussion.</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Written answers.</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Extension</a:t>
            </a:r>
          </a:p>
          <a:p>
            <a:pPr marL="0" lvl="0" indent="0" algn="l"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Learners could download and explore how rotational joints work using Robot Kinematic Simulator or your preferred sim software. Please note that this link is external to the Royal Academy of Engineering and is provided without recommendation or warranty. Follow your institution’s software policy when downloading software. Mac users will need to manually approve opening the software within System preferences &gt; Security &gt; General.</a:t>
            </a:r>
          </a:p>
          <a:p>
            <a:pPr marL="0" lvl="0" indent="0" algn="l" rtl="0">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dirty="0" err="1">
                <a:solidFill>
                  <a:schemeClr val="dk1"/>
                </a:solidFill>
                <a:latin typeface="Arial" panose="020B0604020202020204" pitchFamily="34" charset="0"/>
                <a:cs typeface="Arial" panose="020B0604020202020204" pitchFamily="34" charset="0"/>
              </a:rPr>
              <a:t>www.parallemic.org</a:t>
            </a:r>
            <a:r>
              <a:rPr lang="en-GB" dirty="0">
                <a:solidFill>
                  <a:schemeClr val="dk1"/>
                </a:solidFill>
                <a:latin typeface="Arial" panose="020B0604020202020204" pitchFamily="34" charset="0"/>
                <a:cs typeface="Arial" panose="020B0604020202020204" pitchFamily="34" charset="0"/>
              </a:rPr>
              <a:t>/</a:t>
            </a:r>
            <a:r>
              <a:rPr lang="en-GB" dirty="0" err="1">
                <a:solidFill>
                  <a:schemeClr val="dk1"/>
                </a:solidFill>
                <a:latin typeface="Arial" panose="020B0604020202020204" pitchFamily="34" charset="0"/>
                <a:cs typeface="Arial" panose="020B0604020202020204" pitchFamily="34" charset="0"/>
              </a:rPr>
              <a:t>RoKiSim.html</a:t>
            </a:r>
            <a:endParaRPr lang="en-GB" b="1"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a:buClr>
                <a:schemeClr val="dk1"/>
              </a:buClr>
              <a:buSzPts val="1100"/>
            </a:pPr>
            <a:endParaRPr lang="en-GB"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11</a:t>
            </a:fld>
            <a:endParaRPr lang="en-US"/>
          </a:p>
        </p:txBody>
      </p:sp>
    </p:spTree>
    <p:extLst>
      <p:ext uri="{BB962C8B-B14F-4D97-AF65-F5344CB8AC3E}">
        <p14:creationId xmlns:p14="http://schemas.microsoft.com/office/powerpoint/2010/main" val="2868643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Practitioner delivery suggestions</a:t>
            </a:r>
          </a:p>
          <a:p>
            <a:pPr marL="0" lvl="0" indent="0" algn="l" rtl="0">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Activity</a:t>
            </a: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Invite learners to share their lists of advantages and disadvantages and then compare them with the examples on the slide.</a:t>
            </a:r>
          </a:p>
          <a:p>
            <a:pPr marL="914400" lvl="1"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Emphasise the benefit that robots can operate in hazardous environments. Ask learners to suggest some examples.</a:t>
            </a: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Explore the questions together on the slide.</a:t>
            </a:r>
          </a:p>
          <a:p>
            <a:pPr marL="0" lvl="0" indent="0" algn="l" rtl="0">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Example answers</a:t>
            </a: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Example hazardous environments can include radioactivity (</a:t>
            </a:r>
            <a:r>
              <a:rPr lang="en-GB" dirty="0" err="1">
                <a:solidFill>
                  <a:schemeClr val="dk1"/>
                </a:solidFill>
                <a:latin typeface="Arial" panose="020B0604020202020204" pitchFamily="34" charset="0"/>
                <a:cs typeface="Arial" panose="020B0604020202020204" pitchFamily="34" charset="0"/>
              </a:rPr>
              <a:t>eg</a:t>
            </a:r>
            <a:r>
              <a:rPr lang="en-GB" dirty="0">
                <a:solidFill>
                  <a:schemeClr val="dk1"/>
                </a:solidFill>
                <a:latin typeface="Arial" panose="020B0604020202020204" pitchFamily="34" charset="0"/>
                <a:cs typeface="Arial" panose="020B0604020202020204" pitchFamily="34" charset="0"/>
              </a:rPr>
              <a:t> Fukushima reactor or in reactor decommissioning in the UK), where there is a chemical or other risk to humans, or where heavy objects must be moved at speed. Some industrial robots also operate underwater, </a:t>
            </a:r>
            <a:r>
              <a:rPr lang="en-GB" dirty="0" err="1">
                <a:solidFill>
                  <a:schemeClr val="dk1"/>
                </a:solidFill>
                <a:latin typeface="Arial" panose="020B0604020202020204" pitchFamily="34" charset="0"/>
                <a:cs typeface="Arial" panose="020B0604020202020204" pitchFamily="34" charset="0"/>
              </a:rPr>
              <a:t>eg</a:t>
            </a:r>
            <a:r>
              <a:rPr lang="en-GB" dirty="0">
                <a:solidFill>
                  <a:schemeClr val="dk1"/>
                </a:solidFill>
                <a:latin typeface="Arial" panose="020B0604020202020204" pitchFamily="34" charset="0"/>
                <a:cs typeface="Arial" panose="020B0604020202020204" pitchFamily="34" charset="0"/>
              </a:rPr>
              <a:t> deep sea oil well heads.</a:t>
            </a: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Please also see the next slide.</a:t>
            </a:r>
          </a:p>
          <a:p>
            <a:pPr marL="0" lvl="0" indent="0" algn="l" rtl="0">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Assessment</a:t>
            </a:r>
          </a:p>
          <a:p>
            <a:pPr marL="0" lvl="0" indent="0" algn="l"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Discussion.</a:t>
            </a:r>
          </a:p>
          <a:p>
            <a:pPr marL="0" lvl="0" indent="0" algn="l"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Verbal answers.</a:t>
            </a:r>
          </a:p>
          <a:p>
            <a:pPr marL="0" lvl="0" indent="0" algn="l" rtl="0">
              <a:spcBef>
                <a:spcPts val="0"/>
              </a:spcBef>
              <a:spcAft>
                <a:spcPts val="0"/>
              </a:spcAft>
              <a:buClr>
                <a:schemeClr val="dk1"/>
              </a:buClr>
              <a:buSzPts val="1100"/>
              <a:buFont typeface="Arial"/>
              <a:buNone/>
            </a:pPr>
            <a:endParaRPr lang="en-GB" dirty="0">
              <a:latin typeface="Arial" panose="020B0604020202020204" pitchFamily="34" charset="0"/>
              <a:cs typeface="Arial" panose="020B0604020202020204" pitchFamily="34" charset="0"/>
            </a:endParaRPr>
          </a:p>
          <a:p>
            <a:pPr>
              <a:buClr>
                <a:schemeClr val="dk1"/>
              </a:buClr>
              <a:buSzPts val="1100"/>
            </a:pPr>
            <a:endParaRPr lang="en-GB"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12</a:t>
            </a:fld>
            <a:endParaRPr lang="en-US"/>
          </a:p>
        </p:txBody>
      </p:sp>
    </p:spTree>
    <p:extLst>
      <p:ext uri="{BB962C8B-B14F-4D97-AF65-F5344CB8AC3E}">
        <p14:creationId xmlns:p14="http://schemas.microsoft.com/office/powerpoint/2010/main" val="3197920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200" b="1" dirty="0">
                <a:solidFill>
                  <a:schemeClr val="dk1"/>
                </a:solidFill>
                <a:latin typeface="Arial" panose="020B0604020202020204" pitchFamily="34" charset="0"/>
                <a:cs typeface="Arial" panose="020B0604020202020204" pitchFamily="34" charset="0"/>
              </a:rPr>
              <a:t>Practitioner delivery suggestions</a:t>
            </a:r>
          </a:p>
          <a:p>
            <a:pPr marL="0" lvl="0" indent="0" algn="l" rtl="0">
              <a:spcBef>
                <a:spcPts val="0"/>
              </a:spcBef>
              <a:spcAft>
                <a:spcPts val="0"/>
              </a:spcAft>
              <a:buNone/>
            </a:pPr>
            <a:endParaRPr lang="en-GB" sz="1200" b="1"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Arial" panose="020B0604020202020204" pitchFamily="34" charset="0"/>
                <a:cs typeface="Arial" panose="020B0604020202020204" pitchFamily="34" charset="0"/>
              </a:rPr>
              <a:t>Activity</a:t>
            </a:r>
          </a:p>
          <a:p>
            <a:pPr marL="457200" lvl="0" indent="-298450" algn="l" rtl="0">
              <a:spcBef>
                <a:spcPts val="0"/>
              </a:spcBef>
              <a:spcAft>
                <a:spcPts val="0"/>
              </a:spcAft>
              <a:buClr>
                <a:schemeClr val="dk1"/>
              </a:buClr>
              <a:buSzPts val="1100"/>
              <a:buChar char="●"/>
            </a:pPr>
            <a:r>
              <a:rPr lang="en-GB" sz="1200" dirty="0">
                <a:solidFill>
                  <a:schemeClr val="dk1"/>
                </a:solidFill>
                <a:latin typeface="Arial" panose="020B0604020202020204" pitchFamily="34" charset="0"/>
                <a:cs typeface="Arial" panose="020B0604020202020204" pitchFamily="34" charset="0"/>
              </a:rPr>
              <a:t>Review the three innovations on the slide. You may wish to use the links below to watch brief videos about each one.</a:t>
            </a:r>
          </a:p>
          <a:p>
            <a:pPr marL="457200" lvl="0" indent="-298450" algn="l" rtl="0">
              <a:spcBef>
                <a:spcPts val="0"/>
              </a:spcBef>
              <a:spcAft>
                <a:spcPts val="0"/>
              </a:spcAft>
              <a:buClr>
                <a:schemeClr val="dk1"/>
              </a:buClr>
              <a:buSzPts val="1100"/>
              <a:buChar char="●"/>
            </a:pPr>
            <a:r>
              <a:rPr lang="en-GB" sz="1200" dirty="0">
                <a:solidFill>
                  <a:schemeClr val="dk1"/>
                </a:solidFill>
                <a:latin typeface="Arial" panose="020B0604020202020204" pitchFamily="34" charset="0"/>
                <a:cs typeface="Arial" panose="020B0604020202020204" pitchFamily="34" charset="0"/>
              </a:rPr>
              <a:t>Learners consider how each innovation might have a useful industrial application.</a:t>
            </a:r>
          </a:p>
          <a:p>
            <a:pPr marL="0" lvl="0" indent="0" algn="l" rtl="0">
              <a:spcBef>
                <a:spcPts val="0"/>
              </a:spcBef>
              <a:spcAft>
                <a:spcPts val="0"/>
              </a:spcAft>
              <a:buClr>
                <a:schemeClr val="dk1"/>
              </a:buClr>
              <a:buSzPts val="1100"/>
              <a:buFont typeface="Arial"/>
              <a:buNone/>
            </a:pPr>
            <a:endParaRPr lang="en-GB" sz="1200"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dirty="0">
                <a:solidFill>
                  <a:schemeClr val="dk1"/>
                </a:solidFill>
                <a:latin typeface="Arial" panose="020B0604020202020204" pitchFamily="34" charset="0"/>
                <a:cs typeface="Arial" panose="020B0604020202020204" pitchFamily="34" charset="0"/>
              </a:rPr>
              <a:t>Example answers</a:t>
            </a:r>
          </a:p>
          <a:p>
            <a:pPr marL="0" lvl="0" indent="0" algn="l" rtl="0">
              <a:spcBef>
                <a:spcPts val="0"/>
              </a:spcBef>
              <a:spcAft>
                <a:spcPts val="0"/>
              </a:spcAft>
              <a:buNone/>
            </a:pPr>
            <a:r>
              <a:rPr lang="en-GB" sz="1200" dirty="0">
                <a:solidFill>
                  <a:schemeClr val="dk1"/>
                </a:solidFill>
                <a:latin typeface="Arial" panose="020B0604020202020204" pitchFamily="34" charset="0"/>
                <a:cs typeface="Arial" panose="020B0604020202020204" pitchFamily="34" charset="0"/>
              </a:rPr>
              <a:t>Soft robot: delicate grips for greater dexterity, for example to move soft or delicate items including food.</a:t>
            </a:r>
          </a:p>
          <a:p>
            <a:pPr marL="0" lvl="0" indent="0" algn="l" rtl="0">
              <a:spcBef>
                <a:spcPts val="0"/>
              </a:spcBef>
              <a:spcAft>
                <a:spcPts val="0"/>
              </a:spcAft>
              <a:buNone/>
            </a:pPr>
            <a:r>
              <a:rPr lang="en-GB" sz="1200" dirty="0">
                <a:solidFill>
                  <a:schemeClr val="dk1"/>
                </a:solidFill>
                <a:latin typeface="Arial" panose="020B0604020202020204" pitchFamily="34" charset="0"/>
                <a:cs typeface="Arial" panose="020B0604020202020204" pitchFamily="34" charset="0"/>
              </a:rPr>
              <a:t>Undulation: autonomous robots could move over varying ground conditions and be amphibious, </a:t>
            </a:r>
            <a:r>
              <a:rPr lang="en-GB" sz="1200" dirty="0" err="1">
                <a:solidFill>
                  <a:schemeClr val="dk1"/>
                </a:solidFill>
                <a:latin typeface="Arial" panose="020B0604020202020204" pitchFamily="34" charset="0"/>
                <a:cs typeface="Arial" panose="020B0604020202020204" pitchFamily="34" charset="0"/>
              </a:rPr>
              <a:t>eg</a:t>
            </a:r>
            <a:r>
              <a:rPr lang="en-GB" sz="1200" dirty="0">
                <a:solidFill>
                  <a:schemeClr val="dk1"/>
                </a:solidFill>
                <a:latin typeface="Arial" panose="020B0604020202020204" pitchFamily="34" charset="0"/>
                <a:cs typeface="Arial" panose="020B0604020202020204" pitchFamily="34" charset="0"/>
              </a:rPr>
              <a:t> for hazardous environment inspections.</a:t>
            </a:r>
          </a:p>
          <a:p>
            <a:pPr marL="0" lvl="0" indent="0" algn="l" rtl="0">
              <a:spcBef>
                <a:spcPts val="0"/>
              </a:spcBef>
              <a:spcAft>
                <a:spcPts val="0"/>
              </a:spcAft>
              <a:buClr>
                <a:schemeClr val="dk1"/>
              </a:buClr>
              <a:buSzPts val="1100"/>
              <a:buFont typeface="Arial"/>
              <a:buNone/>
            </a:pPr>
            <a:r>
              <a:rPr lang="en-GB" sz="1200" dirty="0">
                <a:solidFill>
                  <a:schemeClr val="dk1"/>
                </a:solidFill>
                <a:latin typeface="Arial" panose="020B0604020202020204" pitchFamily="34" charset="0"/>
                <a:cs typeface="Arial" panose="020B0604020202020204" pitchFamily="34" charset="0"/>
              </a:rPr>
              <a:t>Flying/muscles: small ‘swarm’ robots could be remotely deployed to carry out environmental monitoring, while the electrostatic ‘muscles’ that power them might also be used for rapidly moving end effectors or miniaturised arms, for example for micro-scale production.</a:t>
            </a:r>
          </a:p>
          <a:p>
            <a:pPr marL="0" lvl="0" indent="0" algn="l" rtl="0">
              <a:spcBef>
                <a:spcPts val="0"/>
              </a:spcBef>
              <a:spcAft>
                <a:spcPts val="0"/>
              </a:spcAft>
              <a:buClr>
                <a:schemeClr val="dk1"/>
              </a:buClr>
              <a:buSzPts val="1100"/>
              <a:buFont typeface="Arial"/>
              <a:buNone/>
            </a:pPr>
            <a:endParaRPr lang="en-GB" sz="1200"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Arial" panose="020B0604020202020204" pitchFamily="34" charset="0"/>
                <a:cs typeface="Arial" panose="020B0604020202020204" pitchFamily="34" charset="0"/>
              </a:rPr>
              <a:t>Assessment</a:t>
            </a:r>
          </a:p>
          <a:p>
            <a:pPr marL="0" lvl="0" indent="0" algn="l" rtl="0">
              <a:spcBef>
                <a:spcPts val="0"/>
              </a:spcBef>
              <a:spcAft>
                <a:spcPts val="0"/>
              </a:spcAft>
              <a:buNone/>
            </a:pPr>
            <a:r>
              <a:rPr lang="en-GB" sz="1200" dirty="0">
                <a:solidFill>
                  <a:schemeClr val="dk1"/>
                </a:solidFill>
                <a:latin typeface="Arial" panose="020B0604020202020204" pitchFamily="34" charset="0"/>
                <a:cs typeface="Arial" panose="020B0604020202020204" pitchFamily="34" charset="0"/>
              </a:rPr>
              <a:t>Discussion.</a:t>
            </a:r>
          </a:p>
          <a:p>
            <a:pPr marL="0" lvl="0" indent="0" algn="l" rtl="0">
              <a:spcBef>
                <a:spcPts val="0"/>
              </a:spcBef>
              <a:spcAft>
                <a:spcPts val="0"/>
              </a:spcAft>
              <a:buNone/>
            </a:pPr>
            <a:r>
              <a:rPr lang="en-GB" sz="1200" dirty="0">
                <a:solidFill>
                  <a:schemeClr val="dk1"/>
                </a:solidFill>
                <a:latin typeface="Arial" panose="020B0604020202020204" pitchFamily="34" charset="0"/>
                <a:cs typeface="Arial" panose="020B0604020202020204" pitchFamily="34" charset="0"/>
              </a:rPr>
              <a:t>Verbal answers.</a:t>
            </a:r>
          </a:p>
          <a:p>
            <a:pPr marL="0" lvl="0" indent="0" algn="l" rtl="0">
              <a:spcBef>
                <a:spcPts val="0"/>
              </a:spcBef>
              <a:spcAft>
                <a:spcPts val="0"/>
              </a:spcAft>
              <a:buClr>
                <a:schemeClr val="dk1"/>
              </a:buClr>
              <a:buSzPts val="1100"/>
              <a:buFont typeface="Arial"/>
              <a:buNone/>
            </a:pPr>
            <a:endParaRPr lang="en-GB" sz="1200"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Arial" panose="020B0604020202020204" pitchFamily="34" charset="0"/>
                <a:cs typeface="Arial" panose="020B0604020202020204" pitchFamily="34" charset="0"/>
              </a:rPr>
              <a:t>Extension</a:t>
            </a:r>
          </a:p>
          <a:p>
            <a:pPr marL="0" lvl="0" indent="0" algn="l" rtl="0">
              <a:spcBef>
                <a:spcPts val="0"/>
              </a:spcBef>
              <a:spcAft>
                <a:spcPts val="0"/>
              </a:spcAft>
              <a:buNone/>
            </a:pPr>
            <a:r>
              <a:rPr lang="en-GB" sz="1200" dirty="0">
                <a:solidFill>
                  <a:schemeClr val="dk1"/>
                </a:solidFill>
                <a:latin typeface="Arial" panose="020B0604020202020204" pitchFamily="34" charset="0"/>
                <a:cs typeface="Arial" panose="020B0604020202020204" pitchFamily="34" charset="0"/>
              </a:rPr>
              <a:t>Watch the videos at the links below:</a:t>
            </a:r>
          </a:p>
          <a:p>
            <a:pPr marL="0" lvl="0" indent="0" algn="l" rtl="0">
              <a:spcBef>
                <a:spcPts val="0"/>
              </a:spcBef>
              <a:spcAft>
                <a:spcPts val="0"/>
              </a:spcAft>
              <a:buNone/>
            </a:pPr>
            <a:r>
              <a:rPr lang="en-GB" sz="1200" dirty="0">
                <a:solidFill>
                  <a:schemeClr val="dk1"/>
                </a:solidFill>
                <a:latin typeface="Arial" panose="020B0604020202020204" pitchFamily="34" charset="0"/>
                <a:cs typeface="Arial" panose="020B0604020202020204" pitchFamily="34" charset="0"/>
              </a:rPr>
              <a:t>Silicone shapes with inflatable chambers offer new forms of ‘soft’ robot: </a:t>
            </a:r>
            <a:r>
              <a:rPr lang="en-GB" sz="1200" u="sng" dirty="0">
                <a:solidFill>
                  <a:srgbClr val="1A73E8"/>
                </a:solidFill>
                <a:highlight>
                  <a:schemeClr val="lt1"/>
                </a:highlight>
                <a:latin typeface="Arial" panose="020B0604020202020204" pitchFamily="34" charset="0"/>
                <a:ea typeface="Roboto"/>
                <a:cs typeface="Arial" panose="020B0604020202020204" pitchFamily="34" charset="0"/>
                <a:sym typeface="Roboto"/>
                <a:hlinkClick r:id="rId3">
                  <a:extLst>
                    <a:ext uri="{A12FA001-AC4F-418D-AE19-62706E023703}">
                      <ahyp:hlinkClr xmlns:ahyp="http://schemas.microsoft.com/office/drawing/2018/hyperlinkcolor" val="tx"/>
                    </a:ext>
                  </a:extLst>
                </a:hlinkClick>
              </a:rPr>
              <a:t>www.youtube.com/watch?v=iwQRYzLZvGE</a:t>
            </a:r>
            <a:endParaRPr lang="en-GB" sz="1200"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dirty="0">
                <a:solidFill>
                  <a:schemeClr val="dk1"/>
                </a:solidFill>
                <a:latin typeface="Arial" panose="020B0604020202020204" pitchFamily="34" charset="0"/>
                <a:cs typeface="Arial" panose="020B0604020202020204" pitchFamily="34" charset="0"/>
              </a:rPr>
              <a:t>By undulating side fins similar to a cuttlefish, this robot can both swim and move on land: </a:t>
            </a:r>
            <a:r>
              <a:rPr lang="en-GB" sz="1200" u="sng" dirty="0">
                <a:solidFill>
                  <a:srgbClr val="1A73E8"/>
                </a:solidFill>
                <a:highlight>
                  <a:srgbClr val="FFFFFF"/>
                </a:highlight>
                <a:latin typeface="Arial" panose="020B0604020202020204" pitchFamily="34" charset="0"/>
                <a:ea typeface="Roboto"/>
                <a:cs typeface="Arial" panose="020B0604020202020204" pitchFamily="34" charset="0"/>
                <a:sym typeface="Roboto"/>
                <a:hlinkClick r:id="rId4">
                  <a:extLst>
                    <a:ext uri="{A12FA001-AC4F-418D-AE19-62706E023703}">
                      <ahyp:hlinkClr xmlns:ahyp="http://schemas.microsoft.com/office/drawing/2018/hyperlinkcolor" val="tx"/>
                    </a:ext>
                  </a:extLst>
                </a:hlinkClick>
              </a:rPr>
              <a:t>www.youtube.com/watch?v=CkZszsl2aIU&amp;t=128s</a:t>
            </a:r>
            <a:endParaRPr lang="en-GB" sz="1200"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dirty="0">
                <a:solidFill>
                  <a:schemeClr val="dk1"/>
                </a:solidFill>
                <a:latin typeface="Arial" panose="020B0604020202020204" pitchFamily="34" charset="0"/>
                <a:cs typeface="Arial" panose="020B0604020202020204" pitchFamily="34" charset="0"/>
              </a:rPr>
              <a:t>Electrostatic ‘muscles’ formed by layering a polymer with electrodes replicate muscles and enable fast wingbeats to make a micro-robot fly: </a:t>
            </a:r>
            <a:r>
              <a:rPr lang="en-GB" sz="1200" u="none" dirty="0">
                <a:solidFill>
                  <a:srgbClr val="1A73E8"/>
                </a:solidFill>
                <a:highlight>
                  <a:srgbClr val="FFFFFF"/>
                </a:highlight>
                <a:uFill>
                  <a:noFill/>
                </a:uFill>
                <a:latin typeface="Arial" panose="020B0604020202020204" pitchFamily="34" charset="0"/>
                <a:ea typeface="Roboto"/>
                <a:cs typeface="Arial" panose="020B0604020202020204" pitchFamily="34" charset="0"/>
                <a:sym typeface="Roboto"/>
                <a:hlinkClick r:id="rId5">
                  <a:extLst>
                    <a:ext uri="{A12FA001-AC4F-418D-AE19-62706E023703}">
                      <ahyp:hlinkClr xmlns:ahyp="http://schemas.microsoft.com/office/drawing/2018/hyperlinkcolor" val="tx"/>
                    </a:ext>
                  </a:extLst>
                </a:hlinkClick>
              </a:rPr>
              <a:t>www.youtube.com/watch?v=j_YD01uuGtE</a:t>
            </a:r>
            <a:endParaRPr lang="en-GB" sz="1200" u="none"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1200"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1200"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13</a:t>
            </a:fld>
            <a:endParaRPr lang="en-US"/>
          </a:p>
        </p:txBody>
      </p:sp>
    </p:spTree>
    <p:extLst>
      <p:ext uri="{BB962C8B-B14F-4D97-AF65-F5344CB8AC3E}">
        <p14:creationId xmlns:p14="http://schemas.microsoft.com/office/powerpoint/2010/main" val="1589416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Practitioner delivery suggestions</a:t>
            </a:r>
          </a:p>
          <a:p>
            <a:pPr marL="0" lvl="0" indent="0" algn="l" rtl="0">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Activity</a:t>
            </a: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Briefly review each type of engineer.</a:t>
            </a: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Learners can identify which robotics-related engineering career might be of most interest.</a:t>
            </a: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Ask learners to imagine that the people on the slide are asked to innovate and develop an entirely new type of robot.</a:t>
            </a: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Discuss how each career might contribute to this process, from identifying unmet client needs, to developing a prototype.</a:t>
            </a: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Discuss what other specialisms might help, for example materials engineers might help to identify new smart materials that offer new ways to create and control movement, especially in tiny robots, and AI or machine learning specialists might help with creating algorithms that help the robot to make independent decisions.</a:t>
            </a:r>
          </a:p>
          <a:p>
            <a:pPr marL="0" lvl="0" indent="0" algn="l" rtl="0">
              <a:spcBef>
                <a:spcPts val="0"/>
              </a:spcBef>
              <a:spcAft>
                <a:spcPts val="0"/>
              </a:spcAft>
              <a:buClr>
                <a:schemeClr val="dk1"/>
              </a:buClr>
              <a:buSzPts val="1100"/>
              <a:buFont typeface="Arial"/>
              <a:buNone/>
            </a:pPr>
            <a:endParaRPr lang="en-GB" b="1"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solidFill>
                  <a:schemeClr val="dk1"/>
                </a:solidFill>
                <a:latin typeface="Arial" panose="020B0604020202020204" pitchFamily="34" charset="0"/>
                <a:cs typeface="Arial" panose="020B0604020202020204" pitchFamily="34" charset="0"/>
              </a:rPr>
              <a:t>Extension </a:t>
            </a:r>
          </a:p>
          <a:p>
            <a:pPr marL="0" lvl="0" indent="0" algn="l" rtl="0">
              <a:spcBef>
                <a:spcPts val="0"/>
              </a:spcBef>
              <a:spcAft>
                <a:spcPts val="0"/>
              </a:spcAft>
              <a:buNone/>
            </a:pPr>
            <a:r>
              <a:rPr lang="en-GB" dirty="0">
                <a:solidFill>
                  <a:schemeClr val="dk1"/>
                </a:solidFill>
                <a:latin typeface="Arial" panose="020B0604020202020204" pitchFamily="34" charset="0"/>
                <a:cs typeface="Arial" panose="020B0604020202020204" pitchFamily="34" charset="0"/>
              </a:rPr>
              <a:t>Learners can investigate each career using the links below:</a:t>
            </a:r>
          </a:p>
          <a:p>
            <a:pPr marL="0" lvl="0" indent="0" algn="l"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https://www.prospects.ac.uk/job-profiles/design-engineer</a:t>
            </a:r>
          </a:p>
          <a:p>
            <a:pPr marL="0" lvl="0" indent="0" algn="l"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https://www.prospects.ac.uk/job-profiles/software-engineer</a:t>
            </a:r>
          </a:p>
          <a:p>
            <a:pPr marL="0" lvl="0" indent="0" algn="l"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https://www.prospects.ac.uk/job-profiles/mechanical-engineer</a:t>
            </a:r>
          </a:p>
          <a:p>
            <a:pPr marL="0" lvl="0" indent="0" algn="l"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https://en.wikipedia.org/wiki/Automation_engineering</a:t>
            </a:r>
          </a:p>
          <a:p>
            <a:pPr marL="0" lvl="0" indent="0" algn="l"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https://www.prospects.ac.uk/job-profiles/technical-sales-engineer</a:t>
            </a:r>
          </a:p>
          <a:p>
            <a:pPr marL="0" lvl="0" indent="0" algn="l"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https://www.prospects.ac.uk/job-profiles/electrical-engineer</a:t>
            </a:r>
          </a:p>
          <a:p>
            <a:pPr marL="0" lvl="0" indent="0" algn="l"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https://www.prospects.ac.uk/job-profiles/electronics-engineer</a:t>
            </a:r>
          </a:p>
          <a:p>
            <a:pPr marL="0" lvl="0" indent="0" algn="l"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https://www.instituteforapprenticeships.org/apprenticeship-standards/electro-mechanical-engineer-v1-0</a:t>
            </a:r>
          </a:p>
          <a:p>
            <a:pPr marL="0" lvl="0" indent="0" algn="l" rtl="0">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14</a:t>
            </a:fld>
            <a:endParaRPr lang="en-US"/>
          </a:p>
        </p:txBody>
      </p:sp>
    </p:spTree>
    <p:extLst>
      <p:ext uri="{BB962C8B-B14F-4D97-AF65-F5344CB8AC3E}">
        <p14:creationId xmlns:p14="http://schemas.microsoft.com/office/powerpoint/2010/main" val="3746219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solidFill>
                  <a:schemeClr val="dk1"/>
                </a:solidFill>
                <a:latin typeface="Arial" panose="020B0604020202020204" pitchFamily="34" charset="0"/>
                <a:cs typeface="Arial" panose="020B0604020202020204" pitchFamily="34" charset="0"/>
              </a:rPr>
              <a:t>Practitioner delivery suggestions</a:t>
            </a:r>
          </a:p>
          <a:p>
            <a:pPr marL="0" lvl="0" indent="0" algn="l" rtl="0">
              <a:spcBef>
                <a:spcPts val="0"/>
              </a:spcBef>
              <a:spcAft>
                <a:spcPts val="0"/>
              </a:spcAft>
              <a:buNone/>
            </a:pPr>
            <a:r>
              <a:rPr lang="en-GB" dirty="0">
                <a:solidFill>
                  <a:schemeClr val="dk1"/>
                </a:solidFill>
                <a:latin typeface="Arial" panose="020B0604020202020204" pitchFamily="34" charset="0"/>
                <a:cs typeface="Arial" panose="020B0604020202020204" pitchFamily="34" charset="0"/>
              </a:rPr>
              <a:t>This is an open-ended task. Learners will need plain paper for this activity and may wish to carry out internet research. Learners could compete to ‘win’ a contract to develop their idea.</a:t>
            </a:r>
          </a:p>
          <a:p>
            <a:pPr marL="0" lvl="0" indent="0" algn="l" rtl="0">
              <a:spcBef>
                <a:spcPts val="0"/>
              </a:spcBef>
              <a:spcAft>
                <a:spcPts val="0"/>
              </a:spcAft>
              <a:buNone/>
            </a:pP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solidFill>
                  <a:schemeClr val="dk1"/>
                </a:solidFill>
                <a:latin typeface="Arial" panose="020B0604020202020204" pitchFamily="34" charset="0"/>
                <a:cs typeface="Arial" panose="020B0604020202020204" pitchFamily="34" charset="0"/>
              </a:rPr>
              <a:t>Activity</a:t>
            </a: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Review the simple requirements of the brief.</a:t>
            </a: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You may wish to identify an area of innovation that learners can productively tackle, for example to handle a delicate food product or to work in an unusual environment such as seabed foundations for offshore wind turbines.</a:t>
            </a: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Learners can work independently or in pairs/groups to develop their idea.</a:t>
            </a:r>
          </a:p>
          <a:p>
            <a:pPr marL="0" lvl="0" indent="0" algn="l" rtl="0">
              <a:spcBef>
                <a:spcPts val="0"/>
              </a:spcBef>
              <a:spcAft>
                <a:spcPts val="0"/>
              </a:spcAft>
              <a:buNone/>
            </a:pPr>
            <a:endParaRPr lang="en-GB" b="1"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solidFill>
                  <a:schemeClr val="dk1"/>
                </a:solidFill>
                <a:latin typeface="Arial" panose="020B0604020202020204" pitchFamily="34" charset="0"/>
                <a:cs typeface="Arial" panose="020B0604020202020204" pitchFamily="34" charset="0"/>
              </a:rPr>
              <a:t>Extension </a:t>
            </a:r>
          </a:p>
          <a:p>
            <a:pPr marL="0" lvl="0" indent="0" algn="l" rtl="0">
              <a:spcBef>
                <a:spcPts val="0"/>
              </a:spcBef>
              <a:spcAft>
                <a:spcPts val="0"/>
              </a:spcAft>
              <a:buNone/>
            </a:pPr>
            <a:r>
              <a:rPr lang="en-GB" dirty="0">
                <a:solidFill>
                  <a:schemeClr val="dk1"/>
                </a:solidFill>
                <a:latin typeface="Arial" panose="020B0604020202020204" pitchFamily="34" charset="0"/>
                <a:cs typeface="Arial" panose="020B0604020202020204" pitchFamily="34" charset="0"/>
              </a:rPr>
              <a:t>Learners could follow up this activity by planning and delivering a pitch presentation to persuade a ‘client’ to choose their solution.</a:t>
            </a:r>
          </a:p>
          <a:p>
            <a:pPr>
              <a:buClr>
                <a:schemeClr val="dk1"/>
              </a:buClr>
              <a:buSzPts val="1100"/>
            </a:pPr>
            <a:endParaRPr lang="en-GB"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15</a:t>
            </a:fld>
            <a:endParaRPr lang="en-US"/>
          </a:p>
        </p:txBody>
      </p:sp>
    </p:spTree>
    <p:extLst>
      <p:ext uri="{BB962C8B-B14F-4D97-AF65-F5344CB8AC3E}">
        <p14:creationId xmlns:p14="http://schemas.microsoft.com/office/powerpoint/2010/main" val="1770085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713ECE-1B03-7F4B-8F63-1FC03E6A284A}" type="slidenum">
              <a:rPr lang="en-US" smtClean="0"/>
              <a:t>2</a:t>
            </a:fld>
            <a:endParaRPr lang="en-US"/>
          </a:p>
        </p:txBody>
      </p:sp>
    </p:spTree>
    <p:extLst>
      <p:ext uri="{BB962C8B-B14F-4D97-AF65-F5344CB8AC3E}">
        <p14:creationId xmlns:p14="http://schemas.microsoft.com/office/powerpoint/2010/main" val="1737964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713ECE-1B03-7F4B-8F63-1FC03E6A284A}" type="slidenum">
              <a:rPr lang="en-US" smtClean="0"/>
              <a:t>3</a:t>
            </a:fld>
            <a:endParaRPr lang="en-US"/>
          </a:p>
        </p:txBody>
      </p:sp>
    </p:spTree>
    <p:extLst>
      <p:ext uri="{BB962C8B-B14F-4D97-AF65-F5344CB8AC3E}">
        <p14:creationId xmlns:p14="http://schemas.microsoft.com/office/powerpoint/2010/main" val="743945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713ECE-1B03-7F4B-8F63-1FC03E6A284A}" type="slidenum">
              <a:rPr lang="en-US" smtClean="0"/>
              <a:t>4</a:t>
            </a:fld>
            <a:endParaRPr lang="en-US"/>
          </a:p>
        </p:txBody>
      </p:sp>
    </p:spTree>
    <p:extLst>
      <p:ext uri="{BB962C8B-B14F-4D97-AF65-F5344CB8AC3E}">
        <p14:creationId xmlns:p14="http://schemas.microsoft.com/office/powerpoint/2010/main" val="1846464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5</a:t>
            </a:fld>
            <a:endParaRPr lang="en-US"/>
          </a:p>
        </p:txBody>
      </p:sp>
    </p:spTree>
    <p:extLst>
      <p:ext uri="{BB962C8B-B14F-4D97-AF65-F5344CB8AC3E}">
        <p14:creationId xmlns:p14="http://schemas.microsoft.com/office/powerpoint/2010/main" val="3014459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6</a:t>
            </a:fld>
            <a:endParaRPr lang="en-US"/>
          </a:p>
        </p:txBody>
      </p:sp>
    </p:spTree>
    <p:extLst>
      <p:ext uri="{BB962C8B-B14F-4D97-AF65-F5344CB8AC3E}">
        <p14:creationId xmlns:p14="http://schemas.microsoft.com/office/powerpoint/2010/main" val="3783995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7</a:t>
            </a:fld>
            <a:endParaRPr lang="en-US"/>
          </a:p>
        </p:txBody>
      </p:sp>
    </p:spTree>
    <p:extLst>
      <p:ext uri="{BB962C8B-B14F-4D97-AF65-F5344CB8AC3E}">
        <p14:creationId xmlns:p14="http://schemas.microsoft.com/office/powerpoint/2010/main" val="3107348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200" b="1" dirty="0">
                <a:solidFill>
                  <a:schemeClr val="dk1"/>
                </a:solidFill>
                <a:latin typeface="Arial" panose="020B0604020202020204" pitchFamily="34" charset="0"/>
                <a:cs typeface="Arial" panose="020B0604020202020204" pitchFamily="34" charset="0"/>
              </a:rPr>
              <a:t>Practitioner delivery suggestions</a:t>
            </a:r>
          </a:p>
          <a:p>
            <a:pPr marL="0" lvl="0" indent="0" algn="l" rtl="0">
              <a:spcBef>
                <a:spcPts val="0"/>
              </a:spcBef>
              <a:spcAft>
                <a:spcPts val="0"/>
              </a:spcAft>
              <a:buNone/>
            </a:pPr>
            <a:r>
              <a:rPr lang="en-GB" sz="1200" dirty="0">
                <a:solidFill>
                  <a:schemeClr val="dk1"/>
                </a:solidFill>
                <a:latin typeface="Arial" panose="020B0604020202020204" pitchFamily="34" charset="0"/>
                <a:cs typeface="Arial" panose="020B0604020202020204" pitchFamily="34" charset="0"/>
              </a:rPr>
              <a:t>This Level 2 resource provides a bridge between Level 2 and Level 3. It helps learners to develop a working definition of a robot in engineering terms and identify what features industrial robots require to operate safely and effectively. Learners identify advantages and limitations of industrial robotics before considering three innovations in robotic movement.</a:t>
            </a:r>
          </a:p>
          <a:p>
            <a:pPr marL="0" lvl="0" indent="0" algn="l" rtl="0">
              <a:spcBef>
                <a:spcPts val="0"/>
              </a:spcBef>
              <a:spcAft>
                <a:spcPts val="0"/>
              </a:spcAft>
              <a:buNone/>
            </a:pPr>
            <a:endParaRPr lang="en-GB" sz="1200"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dirty="0">
                <a:solidFill>
                  <a:schemeClr val="dk1"/>
                </a:solidFill>
                <a:latin typeface="Arial" panose="020B0604020202020204" pitchFamily="34" charset="0"/>
                <a:cs typeface="Arial" panose="020B0604020202020204" pitchFamily="34" charset="0"/>
              </a:rPr>
              <a:t>Optional: Learners can generate ideas for a robot of the future, defining its purpose and explaining how it might operate.</a:t>
            </a:r>
          </a:p>
          <a:p>
            <a:pPr marL="0" lvl="0" indent="0" algn="l" rtl="0">
              <a:spcBef>
                <a:spcPts val="0"/>
              </a:spcBef>
              <a:spcAft>
                <a:spcPts val="0"/>
              </a:spcAft>
              <a:buNone/>
            </a:pPr>
            <a:endParaRPr lang="en-GB" sz="1200"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Arial" panose="020B0604020202020204" pitchFamily="34" charset="0"/>
                <a:cs typeface="Arial" panose="020B0604020202020204" pitchFamily="34" charset="0"/>
              </a:rPr>
              <a:t>Learners will need plain paper, as well as the learner activity sheets.</a:t>
            </a:r>
          </a:p>
          <a:p>
            <a:pPr marL="0" lvl="0" indent="0" algn="l" rtl="0">
              <a:spcBef>
                <a:spcPts val="0"/>
              </a:spcBef>
              <a:spcAft>
                <a:spcPts val="0"/>
              </a:spcAft>
              <a:buClr>
                <a:schemeClr val="dk1"/>
              </a:buClr>
              <a:buSzPts val="1100"/>
              <a:buFont typeface="Arial"/>
              <a:buNone/>
            </a:pPr>
            <a:endParaRPr lang="en-GB" sz="1200"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Arial" panose="020B0604020202020204" pitchFamily="34" charset="0"/>
                <a:cs typeface="Arial" panose="020B0604020202020204" pitchFamily="34" charset="0"/>
              </a:rPr>
              <a:t>Starter activity</a:t>
            </a:r>
          </a:p>
          <a:p>
            <a:pPr marL="0" lvl="0" indent="0" algn="l" rtl="0">
              <a:spcBef>
                <a:spcPts val="0"/>
              </a:spcBef>
              <a:spcAft>
                <a:spcPts val="0"/>
              </a:spcAft>
              <a:buClr>
                <a:schemeClr val="dk1"/>
              </a:buClr>
              <a:buSzPts val="1100"/>
              <a:buFont typeface="Arial"/>
              <a:buNone/>
            </a:pPr>
            <a:r>
              <a:rPr lang="en-GB" sz="1200" dirty="0">
                <a:solidFill>
                  <a:schemeClr val="dk1"/>
                </a:solidFill>
                <a:latin typeface="Arial" panose="020B0604020202020204" pitchFamily="34" charset="0"/>
                <a:cs typeface="Arial" panose="020B0604020202020204" pitchFamily="34" charset="0"/>
              </a:rPr>
              <a:t>To introduce the concept of robotics:</a:t>
            </a:r>
            <a:endParaRPr lang="en-GB" sz="1200" b="1" dirty="0">
              <a:solidFill>
                <a:schemeClr val="dk1"/>
              </a:solidFill>
              <a:latin typeface="Arial" panose="020B0604020202020204" pitchFamily="34" charset="0"/>
              <a:cs typeface="Arial" panose="020B0604020202020204" pitchFamily="34" charset="0"/>
            </a:endParaRPr>
          </a:p>
          <a:p>
            <a:pPr marL="457200" lvl="0" indent="-298450" algn="l" rtl="0">
              <a:spcBef>
                <a:spcPts val="0"/>
              </a:spcBef>
              <a:spcAft>
                <a:spcPts val="0"/>
              </a:spcAft>
              <a:buClr>
                <a:schemeClr val="dk1"/>
              </a:buClr>
              <a:buSzPts val="1100"/>
              <a:buChar char="●"/>
            </a:pPr>
            <a:r>
              <a:rPr lang="en-GB" sz="1200" dirty="0">
                <a:solidFill>
                  <a:schemeClr val="dk1"/>
                </a:solidFill>
                <a:latin typeface="Arial" panose="020B0604020202020204" pitchFamily="34" charset="0"/>
                <a:cs typeface="Arial" panose="020B0604020202020204" pitchFamily="34" charset="0"/>
              </a:rPr>
              <a:t>Ask learners to sketch a robot on plain paper. Don’t provide more guidance than this - the purpose is to identify learners’ current understanding and ideas.</a:t>
            </a:r>
          </a:p>
          <a:p>
            <a:pPr marL="457200" lvl="0" indent="-298450" algn="l" rtl="0">
              <a:spcBef>
                <a:spcPts val="0"/>
              </a:spcBef>
              <a:spcAft>
                <a:spcPts val="0"/>
              </a:spcAft>
              <a:buClr>
                <a:schemeClr val="dk1"/>
              </a:buClr>
              <a:buSzPts val="1100"/>
              <a:buChar char="●"/>
            </a:pPr>
            <a:r>
              <a:rPr lang="en-GB" sz="1200" dirty="0">
                <a:solidFill>
                  <a:schemeClr val="dk1"/>
                </a:solidFill>
                <a:latin typeface="Arial" panose="020B0604020202020204" pitchFamily="34" charset="0"/>
                <a:cs typeface="Arial" panose="020B0604020202020204" pitchFamily="34" charset="0"/>
              </a:rPr>
              <a:t>Invite each learner to share and explain their sketch, noting why they chose to sketch this type of robot. Summarise learners’ range of examples and purposes.</a:t>
            </a:r>
          </a:p>
          <a:p>
            <a:pPr marL="457200" lvl="0" indent="-298450" algn="l" rtl="0">
              <a:spcBef>
                <a:spcPts val="0"/>
              </a:spcBef>
              <a:spcAft>
                <a:spcPts val="0"/>
              </a:spcAft>
              <a:buClr>
                <a:schemeClr val="dk1"/>
              </a:buClr>
              <a:buSzPts val="1100"/>
              <a:buChar char="●"/>
            </a:pPr>
            <a:r>
              <a:rPr lang="en-GB" sz="1200" dirty="0">
                <a:solidFill>
                  <a:schemeClr val="dk1"/>
                </a:solidFill>
                <a:latin typeface="Arial" panose="020B0604020202020204" pitchFamily="34" charset="0"/>
                <a:cs typeface="Arial" panose="020B0604020202020204" pitchFamily="34" charset="0"/>
              </a:rPr>
              <a:t>Learners share their definition of a robot.</a:t>
            </a:r>
          </a:p>
          <a:p>
            <a:pPr marL="0" lvl="0" indent="0" algn="l" rtl="0">
              <a:spcBef>
                <a:spcPts val="0"/>
              </a:spcBef>
              <a:spcAft>
                <a:spcPts val="0"/>
              </a:spcAft>
              <a:buClr>
                <a:schemeClr val="dk1"/>
              </a:buClr>
              <a:buSzPts val="1100"/>
              <a:buFont typeface="Arial"/>
              <a:buNone/>
            </a:pPr>
            <a:endParaRPr lang="en-GB" sz="1200" dirty="0">
              <a:solidFill>
                <a:srgbClr val="202124"/>
              </a:solidFill>
              <a:highlight>
                <a:schemeClr val="lt1"/>
              </a:highlight>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sz="1200" b="1" dirty="0">
                <a:solidFill>
                  <a:srgbClr val="202124"/>
                </a:solidFill>
                <a:highlight>
                  <a:schemeClr val="lt1"/>
                </a:highlight>
                <a:latin typeface="Arial" panose="020B0604020202020204" pitchFamily="34" charset="0"/>
                <a:cs typeface="Arial" panose="020B0604020202020204" pitchFamily="34" charset="0"/>
              </a:rPr>
              <a:t>Example answers</a:t>
            </a:r>
          </a:p>
          <a:p>
            <a:pPr marL="0" lvl="0" indent="0" algn="l" rtl="0">
              <a:spcBef>
                <a:spcPts val="0"/>
              </a:spcBef>
              <a:spcAft>
                <a:spcPts val="0"/>
              </a:spcAft>
              <a:buClr>
                <a:schemeClr val="dk1"/>
              </a:buClr>
              <a:buSzPts val="1100"/>
              <a:buFont typeface="Arial"/>
              <a:buNone/>
            </a:pPr>
            <a:r>
              <a:rPr lang="en-GB" sz="1200" dirty="0">
                <a:solidFill>
                  <a:srgbClr val="202124"/>
                </a:solidFill>
                <a:highlight>
                  <a:schemeClr val="lt1"/>
                </a:highlight>
                <a:latin typeface="Arial" panose="020B0604020202020204" pitchFamily="34" charset="0"/>
                <a:cs typeface="Arial" panose="020B0604020202020204" pitchFamily="34" charset="0"/>
              </a:rPr>
              <a:t>Please see the next slide for a definition of a robot.</a:t>
            </a:r>
          </a:p>
          <a:p>
            <a:pPr marL="0" lvl="0" indent="0" algn="l" rtl="0">
              <a:spcBef>
                <a:spcPts val="0"/>
              </a:spcBef>
              <a:spcAft>
                <a:spcPts val="0"/>
              </a:spcAft>
              <a:buClr>
                <a:schemeClr val="dk1"/>
              </a:buClr>
              <a:buSzPts val="1100"/>
              <a:buFont typeface="Arial"/>
              <a:buNone/>
            </a:pPr>
            <a:endParaRPr lang="en-GB" sz="1200" dirty="0">
              <a:solidFill>
                <a:srgbClr val="202124"/>
              </a:solidFill>
              <a:highlight>
                <a:schemeClr val="lt1"/>
              </a:highlight>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Arial" panose="020B0604020202020204" pitchFamily="34" charset="0"/>
                <a:cs typeface="Arial" panose="020B0604020202020204" pitchFamily="34" charset="0"/>
              </a:rPr>
              <a:t>Assessment</a:t>
            </a:r>
          </a:p>
          <a:p>
            <a:pPr marL="0" lvl="0" indent="0" algn="l" rtl="0">
              <a:spcBef>
                <a:spcPts val="0"/>
              </a:spcBef>
              <a:spcAft>
                <a:spcPts val="0"/>
              </a:spcAft>
              <a:buClr>
                <a:schemeClr val="dk1"/>
              </a:buClr>
              <a:buSzPts val="1100"/>
              <a:buFont typeface="Arial"/>
              <a:buNone/>
            </a:pPr>
            <a:r>
              <a:rPr lang="en-GB" sz="1200" dirty="0">
                <a:solidFill>
                  <a:schemeClr val="dk1"/>
                </a:solidFill>
                <a:latin typeface="Arial" panose="020B0604020202020204" pitchFamily="34" charset="0"/>
                <a:cs typeface="Arial" panose="020B0604020202020204" pitchFamily="34" charset="0"/>
              </a:rPr>
              <a:t>Sketches, labels and verbal explanations.</a:t>
            </a:r>
          </a:p>
          <a:p>
            <a:pPr marL="0" lvl="0" indent="0" algn="l" rtl="0">
              <a:spcBef>
                <a:spcPts val="0"/>
              </a:spcBef>
              <a:spcAft>
                <a:spcPts val="0"/>
              </a:spcAft>
              <a:buClr>
                <a:schemeClr val="dk1"/>
              </a:buClr>
              <a:buSzPts val="1100"/>
              <a:buFont typeface="Arial"/>
              <a:buNone/>
            </a:pPr>
            <a:endParaRPr lang="en-GB" sz="1200"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Arial" panose="020B0604020202020204" pitchFamily="34" charset="0"/>
                <a:cs typeface="Arial" panose="020B0604020202020204" pitchFamily="34" charset="0"/>
              </a:rPr>
              <a:t>Film</a:t>
            </a:r>
          </a:p>
          <a:p>
            <a:pPr marL="0" lvl="0" indent="0" algn="l" rtl="0">
              <a:spcBef>
                <a:spcPts val="0"/>
              </a:spcBef>
              <a:spcAft>
                <a:spcPts val="0"/>
              </a:spcAft>
              <a:buClr>
                <a:schemeClr val="dk1"/>
              </a:buClr>
              <a:buSzPts val="1100"/>
              <a:buFont typeface="Arial"/>
              <a:buNone/>
            </a:pPr>
            <a:r>
              <a:rPr lang="en-GB" sz="1200" dirty="0">
                <a:solidFill>
                  <a:schemeClr val="dk1"/>
                </a:solidFill>
                <a:latin typeface="Arial" panose="020B0604020202020204" pitchFamily="34" charset="0"/>
                <a:cs typeface="Arial" panose="020B0604020202020204" pitchFamily="34" charset="0"/>
              </a:rPr>
              <a:t>After completing this task, learners can watch the </a:t>
            </a:r>
            <a:r>
              <a:rPr lang="en-GB" sz="1200" b="1" dirty="0">
                <a:solidFill>
                  <a:schemeClr val="dk1"/>
                </a:solidFill>
                <a:latin typeface="Arial" panose="020B0604020202020204" pitchFamily="34" charset="0"/>
                <a:cs typeface="Arial" panose="020B0604020202020204" pitchFamily="34" charset="0"/>
              </a:rPr>
              <a:t>Robotics film</a:t>
            </a:r>
            <a:r>
              <a:rPr lang="en-GB" sz="1200" dirty="0">
                <a:solidFill>
                  <a:schemeClr val="dk1"/>
                </a:solidFill>
                <a:latin typeface="Arial" panose="020B0604020202020204" pitchFamily="34" charset="0"/>
                <a:cs typeface="Arial" panose="020B0604020202020204" pitchFamily="34" charset="0"/>
              </a:rPr>
              <a:t>.</a:t>
            </a:r>
          </a:p>
          <a:p>
            <a:pPr>
              <a:buClr>
                <a:schemeClr val="dk1"/>
              </a:buClr>
              <a:buSzPts val="1100"/>
            </a:pPr>
            <a:endParaRPr lang="en-GB" sz="1200"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8</a:t>
            </a:fld>
            <a:endParaRPr lang="en-US"/>
          </a:p>
        </p:txBody>
      </p:sp>
    </p:spTree>
    <p:extLst>
      <p:ext uri="{BB962C8B-B14F-4D97-AF65-F5344CB8AC3E}">
        <p14:creationId xmlns:p14="http://schemas.microsoft.com/office/powerpoint/2010/main" val="2549118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Practitioner delivery notes</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Activity</a:t>
            </a:r>
          </a:p>
          <a:p>
            <a:pPr marL="457200" lvl="0" indent="-298450" algn="l" rtl="0">
              <a:spcBef>
                <a:spcPts val="0"/>
              </a:spcBef>
              <a:spcAft>
                <a:spcPts val="0"/>
              </a:spcAft>
              <a:buSzPts val="1100"/>
              <a:buChar char="●"/>
            </a:pPr>
            <a:r>
              <a:rPr lang="en-GB" dirty="0">
                <a:latin typeface="Arial" panose="020B0604020202020204" pitchFamily="34" charset="0"/>
                <a:cs typeface="Arial" panose="020B0604020202020204" pitchFamily="34" charset="0"/>
              </a:rPr>
              <a:t>Review the definition of a robot and highlight the four key elements.</a:t>
            </a:r>
          </a:p>
          <a:p>
            <a:pPr marL="457200" lvl="0" indent="-298450" algn="l" rtl="0">
              <a:spcBef>
                <a:spcPts val="0"/>
              </a:spcBef>
              <a:spcAft>
                <a:spcPts val="0"/>
              </a:spcAft>
              <a:buSzPts val="1100"/>
              <a:buChar char="●"/>
            </a:pPr>
            <a:r>
              <a:rPr lang="en-GB" dirty="0">
                <a:latin typeface="Arial" panose="020B0604020202020204" pitchFamily="34" charset="0"/>
                <a:cs typeface="Arial" panose="020B0604020202020204" pitchFamily="34" charset="0"/>
              </a:rPr>
              <a:t>Discuss what kinds of ‘human effort’ a robot might replace. For now, don’t delve into the relative advantages and disadvantages of robotics compared with humans - learners will do this in a later activity.</a:t>
            </a:r>
          </a:p>
          <a:p>
            <a:pPr marL="457200" lvl="0" indent="-298450" algn="l" rtl="0">
              <a:spcBef>
                <a:spcPts val="0"/>
              </a:spcBef>
              <a:spcAft>
                <a:spcPts val="0"/>
              </a:spcAft>
              <a:buSzPts val="1100"/>
              <a:buChar char="●"/>
            </a:pPr>
            <a:r>
              <a:rPr lang="en-GB" dirty="0">
                <a:latin typeface="Arial" panose="020B0604020202020204" pitchFamily="34" charset="0"/>
                <a:cs typeface="Arial" panose="020B0604020202020204" pitchFamily="34" charset="0"/>
              </a:rPr>
              <a:t>Discuss the robotic arm pictured on the slide, which is typical of what might be found in a large factory setting.</a:t>
            </a:r>
          </a:p>
          <a:p>
            <a:pPr marL="457200" lvl="0" indent="-298450" algn="l" rtl="0">
              <a:spcBef>
                <a:spcPts val="0"/>
              </a:spcBef>
              <a:spcAft>
                <a:spcPts val="0"/>
              </a:spcAft>
              <a:buSzPts val="1100"/>
              <a:buChar char="●"/>
            </a:pPr>
            <a:r>
              <a:rPr lang="en-GB" dirty="0">
                <a:latin typeface="Arial" panose="020B0604020202020204" pitchFamily="34" charset="0"/>
                <a:cs typeface="Arial" panose="020B0604020202020204" pitchFamily="34" charset="0"/>
              </a:rPr>
              <a:t>Learners answer the four questions on the slide.</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Activity sheet</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Learners write their answers on </a:t>
            </a:r>
            <a:r>
              <a:rPr lang="en-GB" b="1" dirty="0">
                <a:latin typeface="Arial" panose="020B0604020202020204" pitchFamily="34" charset="0"/>
                <a:cs typeface="Arial" panose="020B0604020202020204" pitchFamily="34" charset="0"/>
              </a:rPr>
              <a:t>Robotics - Activity sheet 1</a:t>
            </a:r>
            <a:r>
              <a:rPr lang="en-GB" dirty="0">
                <a:latin typeface="Arial" panose="020B0604020202020204" pitchFamily="34" charset="0"/>
                <a:cs typeface="Arial" panose="020B0604020202020204" pitchFamily="34" charset="0"/>
              </a:rPr>
              <a:t>.</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Example answers</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Please see the next slide.</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Assessment</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Written answers.</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Discussion.</a:t>
            </a:r>
          </a:p>
          <a:p>
            <a:pPr marL="0" lvl="0" indent="0" algn="l" rtl="0">
              <a:spcBef>
                <a:spcPts val="0"/>
              </a:spcBef>
              <a:spcAft>
                <a:spcPts val="0"/>
              </a:spcAft>
              <a:buNone/>
            </a:pPr>
            <a:endParaRPr lang="en-GB" b="1"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a:buClr>
                <a:schemeClr val="dk1"/>
              </a:buClr>
              <a:buSzPts val="1100"/>
            </a:pPr>
            <a:endParaRPr lang="en-GB"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9</a:t>
            </a:fld>
            <a:endParaRPr lang="en-US"/>
          </a:p>
        </p:txBody>
      </p:sp>
    </p:spTree>
    <p:extLst>
      <p:ext uri="{BB962C8B-B14F-4D97-AF65-F5344CB8AC3E}">
        <p14:creationId xmlns:p14="http://schemas.microsoft.com/office/powerpoint/2010/main" val="3581471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88E24A-34F9-0AD6-AB48-B433D01E0DF9}"/>
              </a:ext>
            </a:extLst>
          </p:cNvPr>
          <p:cNvPicPr>
            <a:picLocks noChangeAspect="1"/>
          </p:cNvPicPr>
          <p:nvPr userDrawn="1"/>
        </p:nvPicPr>
        <p:blipFill>
          <a:blip r:embed="rId3"/>
          <a:stretch>
            <a:fillRect/>
          </a:stretch>
        </p:blipFill>
        <p:spPr>
          <a:xfrm>
            <a:off x="0" y="0"/>
            <a:ext cx="16257588" cy="9144893"/>
          </a:xfrm>
          <a:prstGeom prst="rect">
            <a:avLst/>
          </a:prstGeom>
        </p:spPr>
      </p:pic>
      <p:sp>
        <p:nvSpPr>
          <p:cNvPr id="2" name="Title 1"/>
          <p:cNvSpPr>
            <a:spLocks noGrp="1"/>
          </p:cNvSpPr>
          <p:nvPr>
            <p:ph type="ctrTitle"/>
          </p:nvPr>
        </p:nvSpPr>
        <p:spPr>
          <a:xfrm>
            <a:off x="5037221" y="1496484"/>
            <a:ext cx="6208295" cy="6251853"/>
          </a:xfrm>
        </p:spPr>
        <p:txBody>
          <a:bodyPr anchor="ctr">
            <a:normAutofit/>
          </a:bodyPr>
          <a:lstStyle>
            <a:lvl1pPr algn="ctr">
              <a:defRPr sz="5400"/>
            </a:lvl1pPr>
          </a:lstStyle>
          <a:p>
            <a:r>
              <a:rPr lang="en-GB" dirty="0"/>
              <a:t>Click to edit Master title style</a:t>
            </a:r>
            <a:endParaRPr lang="en-US" dirty="0"/>
          </a:p>
        </p:txBody>
      </p:sp>
      <p:pic>
        <p:nvPicPr>
          <p:cNvPr id="5" name="Picture 4">
            <a:extLst>
              <a:ext uri="{FF2B5EF4-FFF2-40B4-BE49-F238E27FC236}">
                <a16:creationId xmlns:a16="http://schemas.microsoft.com/office/drawing/2014/main" id="{68AE553A-2EFE-E5C6-126A-85F61A31D52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2748605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_5 box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2010805"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Content Placeholder 6">
            <a:extLst>
              <a:ext uri="{FF2B5EF4-FFF2-40B4-BE49-F238E27FC236}">
                <a16:creationId xmlns:a16="http://schemas.microsoft.com/office/drawing/2014/main" id="{12511B43-630F-8077-7AAB-FC401C6EC572}"/>
              </a:ext>
            </a:extLst>
          </p:cNvPr>
          <p:cNvSpPr>
            <a:spLocks noGrp="1"/>
          </p:cNvSpPr>
          <p:nvPr>
            <p:ph sz="quarter" idx="14"/>
          </p:nvPr>
        </p:nvSpPr>
        <p:spPr>
          <a:xfrm>
            <a:off x="4654614"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Content Placeholder 6">
            <a:extLst>
              <a:ext uri="{FF2B5EF4-FFF2-40B4-BE49-F238E27FC236}">
                <a16:creationId xmlns:a16="http://schemas.microsoft.com/office/drawing/2014/main" id="{6CDD52D3-DF0A-2B19-455D-9F9CA040CF0D}"/>
              </a:ext>
            </a:extLst>
          </p:cNvPr>
          <p:cNvSpPr>
            <a:spLocks noGrp="1"/>
          </p:cNvSpPr>
          <p:nvPr>
            <p:ph sz="quarter" idx="15"/>
          </p:nvPr>
        </p:nvSpPr>
        <p:spPr>
          <a:xfrm>
            <a:off x="7258666"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Content Placeholder 6">
            <a:extLst>
              <a:ext uri="{FF2B5EF4-FFF2-40B4-BE49-F238E27FC236}">
                <a16:creationId xmlns:a16="http://schemas.microsoft.com/office/drawing/2014/main" id="{521BDB44-9713-E65C-BD54-97A7D6872179}"/>
              </a:ext>
            </a:extLst>
          </p:cNvPr>
          <p:cNvSpPr>
            <a:spLocks noGrp="1"/>
          </p:cNvSpPr>
          <p:nvPr>
            <p:ph sz="quarter" idx="16"/>
          </p:nvPr>
        </p:nvSpPr>
        <p:spPr>
          <a:xfrm>
            <a:off x="9902475"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2" name="Content Placeholder 6">
            <a:extLst>
              <a:ext uri="{FF2B5EF4-FFF2-40B4-BE49-F238E27FC236}">
                <a16:creationId xmlns:a16="http://schemas.microsoft.com/office/drawing/2014/main" id="{B3938D4A-98C4-CEEB-9EF9-F5EACA589FEA}"/>
              </a:ext>
            </a:extLst>
          </p:cNvPr>
          <p:cNvSpPr>
            <a:spLocks noGrp="1"/>
          </p:cNvSpPr>
          <p:nvPr>
            <p:ph sz="quarter" idx="17"/>
          </p:nvPr>
        </p:nvSpPr>
        <p:spPr>
          <a:xfrm>
            <a:off x="12427013"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24" name="Straight Arrow Connector 23">
            <a:extLst>
              <a:ext uri="{FF2B5EF4-FFF2-40B4-BE49-F238E27FC236}">
                <a16:creationId xmlns:a16="http://schemas.microsoft.com/office/drawing/2014/main" id="{738541E5-1089-3058-1D62-08C8FD81A18A}"/>
              </a:ext>
            </a:extLst>
          </p:cNvPr>
          <p:cNvCxnSpPr/>
          <p:nvPr userDrawn="1"/>
        </p:nvCxnSpPr>
        <p:spPr>
          <a:xfrm>
            <a:off x="4018509"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EEBE850-DD37-DC83-58E8-28BF54123E31}"/>
              </a:ext>
            </a:extLst>
          </p:cNvPr>
          <p:cNvCxnSpPr/>
          <p:nvPr userDrawn="1"/>
        </p:nvCxnSpPr>
        <p:spPr>
          <a:xfrm>
            <a:off x="6642440"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DA943D6-9A04-533B-C849-F163E2E6412E}"/>
              </a:ext>
            </a:extLst>
          </p:cNvPr>
          <p:cNvCxnSpPr/>
          <p:nvPr userDrawn="1"/>
        </p:nvCxnSpPr>
        <p:spPr>
          <a:xfrm>
            <a:off x="9226613"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p:nvPr userDrawn="1"/>
        </p:nvCxnSpPr>
        <p:spPr>
          <a:xfrm>
            <a:off x="11850544"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p:nvPr>
        </p:nvSpPr>
        <p:spPr>
          <a:xfrm>
            <a:off x="2010805"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1" name="Text Placeholder 29">
            <a:extLst>
              <a:ext uri="{FF2B5EF4-FFF2-40B4-BE49-F238E27FC236}">
                <a16:creationId xmlns:a16="http://schemas.microsoft.com/office/drawing/2014/main" id="{FF739529-F9E9-FB1A-B4B7-8553443B48BF}"/>
              </a:ext>
            </a:extLst>
          </p:cNvPr>
          <p:cNvSpPr>
            <a:spLocks noGrp="1"/>
          </p:cNvSpPr>
          <p:nvPr>
            <p:ph type="body" sz="quarter" idx="20"/>
          </p:nvPr>
        </p:nvSpPr>
        <p:spPr>
          <a:xfrm>
            <a:off x="4654613"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Text Placeholder 29">
            <a:extLst>
              <a:ext uri="{FF2B5EF4-FFF2-40B4-BE49-F238E27FC236}">
                <a16:creationId xmlns:a16="http://schemas.microsoft.com/office/drawing/2014/main" id="{9AE7DAEC-25B4-B867-62BB-DEBFECFE6A3D}"/>
              </a:ext>
            </a:extLst>
          </p:cNvPr>
          <p:cNvSpPr>
            <a:spLocks noGrp="1"/>
          </p:cNvSpPr>
          <p:nvPr>
            <p:ph type="body" sz="quarter" idx="21"/>
          </p:nvPr>
        </p:nvSpPr>
        <p:spPr>
          <a:xfrm>
            <a:off x="7238788"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3" name="Text Placeholder 29">
            <a:extLst>
              <a:ext uri="{FF2B5EF4-FFF2-40B4-BE49-F238E27FC236}">
                <a16:creationId xmlns:a16="http://schemas.microsoft.com/office/drawing/2014/main" id="{3BE95C9D-26F5-887A-564B-E785997B04E0}"/>
              </a:ext>
            </a:extLst>
          </p:cNvPr>
          <p:cNvSpPr>
            <a:spLocks noGrp="1"/>
          </p:cNvSpPr>
          <p:nvPr>
            <p:ph type="body" sz="quarter" idx="22"/>
          </p:nvPr>
        </p:nvSpPr>
        <p:spPr>
          <a:xfrm>
            <a:off x="9882596"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4" name="Text Placeholder 29">
            <a:extLst>
              <a:ext uri="{FF2B5EF4-FFF2-40B4-BE49-F238E27FC236}">
                <a16:creationId xmlns:a16="http://schemas.microsoft.com/office/drawing/2014/main" id="{E2A16544-B5AD-D7D5-D5B3-CD83CA7809D6}"/>
              </a:ext>
            </a:extLst>
          </p:cNvPr>
          <p:cNvSpPr>
            <a:spLocks noGrp="1"/>
          </p:cNvSpPr>
          <p:nvPr>
            <p:ph type="body" sz="quarter" idx="23"/>
          </p:nvPr>
        </p:nvSpPr>
        <p:spPr>
          <a:xfrm>
            <a:off x="12427014"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Slide Number Placeholder 5">
            <a:extLst>
              <a:ext uri="{FF2B5EF4-FFF2-40B4-BE49-F238E27FC236}">
                <a16:creationId xmlns:a16="http://schemas.microsoft.com/office/drawing/2014/main" id="{A022CC44-5D5C-E576-0820-E097B464ADC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2668361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6105996" y="2572088"/>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1739692" y="3367442"/>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a:cxnSpLocks/>
          </p:cNvCxnSpPr>
          <p:nvPr userDrawn="1"/>
        </p:nvCxnSpPr>
        <p:spPr>
          <a:xfrm>
            <a:off x="9499443" y="5241132"/>
            <a:ext cx="4065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1680058" y="2620098"/>
            <a:ext cx="2454620" cy="728127"/>
          </a:xfrm>
        </p:spPr>
        <p:txBody>
          <a:bodyPr>
            <a:normAutofit/>
          </a:bodyPr>
          <a:lstStyle>
            <a:lvl3pPr>
              <a:defRPr sz="2000"/>
            </a:lvl3pPr>
          </a:lstStyle>
          <a:p>
            <a:pPr lvl="2"/>
            <a:r>
              <a:rPr lang="en-GB" dirty="0"/>
              <a:t>Third level</a:t>
            </a:r>
          </a:p>
        </p:txBody>
      </p:sp>
      <p:sp>
        <p:nvSpPr>
          <p:cNvPr id="36" name="Content Placeholder 6">
            <a:extLst>
              <a:ext uri="{FF2B5EF4-FFF2-40B4-BE49-F238E27FC236}">
                <a16:creationId xmlns:a16="http://schemas.microsoft.com/office/drawing/2014/main" id="{9BD53FD8-6756-B197-AA77-7F2E0ABE3978}"/>
              </a:ext>
            </a:extLst>
          </p:cNvPr>
          <p:cNvSpPr>
            <a:spLocks noGrp="1"/>
          </p:cNvSpPr>
          <p:nvPr>
            <p:ph sz="quarter" idx="25"/>
          </p:nvPr>
        </p:nvSpPr>
        <p:spPr>
          <a:xfrm>
            <a:off x="8928709" y="2572088"/>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5052448" y="463942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2" name="Content Placeholder 6">
            <a:extLst>
              <a:ext uri="{FF2B5EF4-FFF2-40B4-BE49-F238E27FC236}">
                <a16:creationId xmlns:a16="http://schemas.microsoft.com/office/drawing/2014/main" id="{61582187-C950-23D1-0839-5517C2AFD175}"/>
              </a:ext>
            </a:extLst>
          </p:cNvPr>
          <p:cNvSpPr>
            <a:spLocks noGrp="1"/>
          </p:cNvSpPr>
          <p:nvPr>
            <p:ph sz="quarter" idx="27"/>
          </p:nvPr>
        </p:nvSpPr>
        <p:spPr>
          <a:xfrm>
            <a:off x="9982257" y="463942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6086118" y="686579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4" name="Content Placeholder 6">
            <a:extLst>
              <a:ext uri="{FF2B5EF4-FFF2-40B4-BE49-F238E27FC236}">
                <a16:creationId xmlns:a16="http://schemas.microsoft.com/office/drawing/2014/main" id="{3A521E46-A923-2D99-35D6-7D85DC2D3920}"/>
              </a:ext>
            </a:extLst>
          </p:cNvPr>
          <p:cNvSpPr>
            <a:spLocks noGrp="1"/>
          </p:cNvSpPr>
          <p:nvPr>
            <p:ph sz="quarter" idx="29"/>
          </p:nvPr>
        </p:nvSpPr>
        <p:spPr>
          <a:xfrm>
            <a:off x="8908831" y="686579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5" name="Text Placeholder 29">
            <a:extLst>
              <a:ext uri="{FF2B5EF4-FFF2-40B4-BE49-F238E27FC236}">
                <a16:creationId xmlns:a16="http://schemas.microsoft.com/office/drawing/2014/main" id="{F7CE3C6F-1FA0-DA7F-2FA4-A04E7B3B7156}"/>
              </a:ext>
            </a:extLst>
          </p:cNvPr>
          <p:cNvSpPr>
            <a:spLocks noGrp="1"/>
          </p:cNvSpPr>
          <p:nvPr>
            <p:ph type="body" sz="quarter" idx="30" hasCustomPrompt="1"/>
          </p:nvPr>
        </p:nvSpPr>
        <p:spPr>
          <a:xfrm>
            <a:off x="1680058" y="5085002"/>
            <a:ext cx="2454620" cy="728127"/>
          </a:xfrm>
        </p:spPr>
        <p:txBody>
          <a:bodyPr>
            <a:normAutofit/>
          </a:bodyPr>
          <a:lstStyle>
            <a:lvl3pPr>
              <a:defRPr sz="2000"/>
            </a:lvl3pPr>
          </a:lstStyle>
          <a:p>
            <a:pPr lvl="2"/>
            <a:r>
              <a:rPr lang="en-GB" dirty="0"/>
              <a:t>Third level</a:t>
            </a:r>
          </a:p>
        </p:txBody>
      </p:sp>
      <p:sp>
        <p:nvSpPr>
          <p:cNvPr id="46" name="Text Placeholder 29">
            <a:extLst>
              <a:ext uri="{FF2B5EF4-FFF2-40B4-BE49-F238E27FC236}">
                <a16:creationId xmlns:a16="http://schemas.microsoft.com/office/drawing/2014/main" id="{50F7EE94-136E-1FB1-B82C-21C0484F97E9}"/>
              </a:ext>
            </a:extLst>
          </p:cNvPr>
          <p:cNvSpPr>
            <a:spLocks noGrp="1"/>
          </p:cNvSpPr>
          <p:nvPr>
            <p:ph type="body" sz="quarter" idx="31" hasCustomPrompt="1"/>
          </p:nvPr>
        </p:nvSpPr>
        <p:spPr>
          <a:xfrm>
            <a:off x="1680058" y="6913802"/>
            <a:ext cx="2454620" cy="728127"/>
          </a:xfrm>
        </p:spPr>
        <p:txBody>
          <a:bodyPr>
            <a:normAutofit/>
          </a:bodyPr>
          <a:lstStyle>
            <a:lvl3pPr>
              <a:defRPr sz="2000"/>
            </a:lvl3pPr>
          </a:lstStyle>
          <a:p>
            <a:pPr lvl="2"/>
            <a:r>
              <a:rPr lang="en-GB" dirty="0"/>
              <a:t>Third level</a:t>
            </a:r>
          </a:p>
        </p:txBody>
      </p:sp>
      <p:sp>
        <p:nvSpPr>
          <p:cNvPr id="47" name="Text Placeholder 29">
            <a:extLst>
              <a:ext uri="{FF2B5EF4-FFF2-40B4-BE49-F238E27FC236}">
                <a16:creationId xmlns:a16="http://schemas.microsoft.com/office/drawing/2014/main" id="{540F7EE4-4A52-4084-029A-31A5AD57310F}"/>
              </a:ext>
            </a:extLst>
          </p:cNvPr>
          <p:cNvSpPr>
            <a:spLocks noGrp="1"/>
          </p:cNvSpPr>
          <p:nvPr>
            <p:ph type="body" sz="quarter" idx="32" hasCustomPrompt="1"/>
          </p:nvPr>
        </p:nvSpPr>
        <p:spPr>
          <a:xfrm>
            <a:off x="11529391" y="2361680"/>
            <a:ext cx="3021496" cy="1020046"/>
          </a:xfrm>
        </p:spPr>
        <p:txBody>
          <a:bodyPr>
            <a:normAutofit/>
          </a:bodyPr>
          <a:lstStyle>
            <a:lvl3pPr algn="r">
              <a:defRPr sz="2000"/>
            </a:lvl3pPr>
          </a:lstStyle>
          <a:p>
            <a:pPr lvl="2"/>
            <a:r>
              <a:rPr lang="en-GB" dirty="0"/>
              <a:t>Third level</a:t>
            </a:r>
          </a:p>
        </p:txBody>
      </p:sp>
      <p:sp>
        <p:nvSpPr>
          <p:cNvPr id="48" name="Text Placeholder 29">
            <a:extLst>
              <a:ext uri="{FF2B5EF4-FFF2-40B4-BE49-F238E27FC236}">
                <a16:creationId xmlns:a16="http://schemas.microsoft.com/office/drawing/2014/main" id="{1FEAA1E0-3D33-F422-6FF6-9C8A6D5EC890}"/>
              </a:ext>
            </a:extLst>
          </p:cNvPr>
          <p:cNvSpPr>
            <a:spLocks noGrp="1"/>
          </p:cNvSpPr>
          <p:nvPr>
            <p:ph type="body" sz="quarter" idx="33" hasCustomPrompt="1"/>
          </p:nvPr>
        </p:nvSpPr>
        <p:spPr>
          <a:xfrm>
            <a:off x="12096267" y="4482399"/>
            <a:ext cx="2454620" cy="1020040"/>
          </a:xfrm>
        </p:spPr>
        <p:txBody>
          <a:bodyPr>
            <a:normAutofit/>
          </a:bodyPr>
          <a:lstStyle>
            <a:lvl3pPr algn="r">
              <a:defRPr sz="2000"/>
            </a:lvl3pPr>
          </a:lstStyle>
          <a:p>
            <a:pPr lvl="2"/>
            <a:r>
              <a:rPr lang="en-GB" dirty="0"/>
              <a:t>Third level</a:t>
            </a:r>
          </a:p>
        </p:txBody>
      </p:sp>
      <p:sp>
        <p:nvSpPr>
          <p:cNvPr id="49" name="Text Placeholder 29">
            <a:extLst>
              <a:ext uri="{FF2B5EF4-FFF2-40B4-BE49-F238E27FC236}">
                <a16:creationId xmlns:a16="http://schemas.microsoft.com/office/drawing/2014/main" id="{10A2BF10-FA7D-DB0A-8B5C-9DA16E6E86C2}"/>
              </a:ext>
            </a:extLst>
          </p:cNvPr>
          <p:cNvSpPr>
            <a:spLocks noGrp="1"/>
          </p:cNvSpPr>
          <p:nvPr>
            <p:ph type="body" sz="quarter" idx="34" hasCustomPrompt="1"/>
          </p:nvPr>
        </p:nvSpPr>
        <p:spPr>
          <a:xfrm>
            <a:off x="11731544" y="6311199"/>
            <a:ext cx="2819343" cy="1248962"/>
          </a:xfrm>
        </p:spPr>
        <p:txBody>
          <a:bodyPr>
            <a:normAutofit/>
          </a:bodyPr>
          <a:lstStyle>
            <a:lvl3pPr algn="r">
              <a:defRPr sz="2000"/>
            </a:lvl3pPr>
          </a:lstStyle>
          <a:p>
            <a:pPr lvl="2"/>
            <a:r>
              <a:rPr lang="en-GB" dirty="0"/>
              <a:t>Third level</a:t>
            </a:r>
          </a:p>
        </p:txBody>
      </p:sp>
      <p:cxnSp>
        <p:nvCxnSpPr>
          <p:cNvPr id="50" name="Straight Arrow Connector 49">
            <a:extLst>
              <a:ext uri="{FF2B5EF4-FFF2-40B4-BE49-F238E27FC236}">
                <a16:creationId xmlns:a16="http://schemas.microsoft.com/office/drawing/2014/main" id="{C65C651C-85F0-E621-1DEE-119021FE6D01}"/>
              </a:ext>
            </a:extLst>
          </p:cNvPr>
          <p:cNvCxnSpPr>
            <a:cxnSpLocks/>
          </p:cNvCxnSpPr>
          <p:nvPr userDrawn="1"/>
        </p:nvCxnSpPr>
        <p:spPr>
          <a:xfrm>
            <a:off x="1739692" y="7621390"/>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FDBD076-6652-572E-B8E3-52D5D1F3D384}"/>
              </a:ext>
            </a:extLst>
          </p:cNvPr>
          <p:cNvCxnSpPr>
            <a:cxnSpLocks/>
          </p:cNvCxnSpPr>
          <p:nvPr userDrawn="1"/>
        </p:nvCxnSpPr>
        <p:spPr>
          <a:xfrm>
            <a:off x="1739692" y="5474538"/>
            <a:ext cx="2891943"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6100FE7-6207-1265-4812-9760BFF1F4B8}"/>
              </a:ext>
            </a:extLst>
          </p:cNvPr>
          <p:cNvCxnSpPr>
            <a:cxnSpLocks/>
          </p:cNvCxnSpPr>
          <p:nvPr userDrawn="1"/>
        </p:nvCxnSpPr>
        <p:spPr>
          <a:xfrm flipH="1">
            <a:off x="10625275" y="3367442"/>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4229332-1479-1945-721A-33E6DF8DCA13}"/>
              </a:ext>
            </a:extLst>
          </p:cNvPr>
          <p:cNvCxnSpPr>
            <a:cxnSpLocks/>
          </p:cNvCxnSpPr>
          <p:nvPr userDrawn="1"/>
        </p:nvCxnSpPr>
        <p:spPr>
          <a:xfrm flipH="1">
            <a:off x="10625275" y="7621390"/>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2AF03D1-9FAE-DC30-85D6-B21FBEA0030C}"/>
              </a:ext>
            </a:extLst>
          </p:cNvPr>
          <p:cNvCxnSpPr>
            <a:cxnSpLocks/>
          </p:cNvCxnSpPr>
          <p:nvPr userDrawn="1"/>
        </p:nvCxnSpPr>
        <p:spPr>
          <a:xfrm flipH="1">
            <a:off x="11670568" y="5474538"/>
            <a:ext cx="2891943"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CED1AF2-4747-06F3-89C5-71B5598EA09A}"/>
              </a:ext>
            </a:extLst>
          </p:cNvPr>
          <p:cNvCxnSpPr>
            <a:cxnSpLocks/>
          </p:cNvCxnSpPr>
          <p:nvPr userDrawn="1"/>
        </p:nvCxnSpPr>
        <p:spPr>
          <a:xfrm flipH="1">
            <a:off x="6383708" y="5241132"/>
            <a:ext cx="4065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EA40BA7-2165-367F-D693-E4AFAEEBBF6E}"/>
              </a:ext>
            </a:extLst>
          </p:cNvPr>
          <p:cNvCxnSpPr>
            <a:cxnSpLocks/>
          </p:cNvCxnSpPr>
          <p:nvPr userDrawn="1"/>
        </p:nvCxnSpPr>
        <p:spPr>
          <a:xfrm flipH="1" flipV="1">
            <a:off x="7239000" y="3699933"/>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7363A19-55CE-31E6-57E3-CF74350DAD84}"/>
              </a:ext>
            </a:extLst>
          </p:cNvPr>
          <p:cNvCxnSpPr>
            <a:cxnSpLocks/>
          </p:cNvCxnSpPr>
          <p:nvPr userDrawn="1"/>
        </p:nvCxnSpPr>
        <p:spPr>
          <a:xfrm rot="10800000" flipH="1" flipV="1">
            <a:off x="8923867" y="6426200"/>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B140D2F-B30F-0F5F-20E7-34CD02411307}"/>
              </a:ext>
            </a:extLst>
          </p:cNvPr>
          <p:cNvCxnSpPr>
            <a:cxnSpLocks/>
          </p:cNvCxnSpPr>
          <p:nvPr userDrawn="1"/>
        </p:nvCxnSpPr>
        <p:spPr>
          <a:xfrm rot="3983921" flipH="1" flipV="1">
            <a:off x="8726317" y="3713216"/>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2F9CB9E8-BB63-41BE-5FC9-5F8C690A49F9}"/>
              </a:ext>
            </a:extLst>
          </p:cNvPr>
          <p:cNvCxnSpPr>
            <a:cxnSpLocks/>
          </p:cNvCxnSpPr>
          <p:nvPr userDrawn="1"/>
        </p:nvCxnSpPr>
        <p:spPr>
          <a:xfrm rot="14783921" flipH="1" flipV="1">
            <a:off x="7049730" y="6441900"/>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8B9E4BE6-979C-D5A8-74D9-382A97B60886}"/>
              </a:ext>
            </a:extLst>
          </p:cNvPr>
          <p:cNvSpPr>
            <a:spLocks noGrp="1"/>
          </p:cNvSpPr>
          <p:nvPr>
            <p:ph type="body" sz="quarter" idx="35" hasCustomPrompt="1"/>
          </p:nvPr>
        </p:nvSpPr>
        <p:spPr>
          <a:xfrm>
            <a:off x="6181723" y="3846512"/>
            <a:ext cx="1095375" cy="477837"/>
          </a:xfrm>
        </p:spPr>
        <p:txBody>
          <a:bodyPr>
            <a:noAutofit/>
          </a:bodyPr>
          <a:lstStyle>
            <a:lvl3pPr algn="ctr">
              <a:defRPr sz="2000"/>
            </a:lvl3pPr>
          </a:lstStyle>
          <a:p>
            <a:pPr lvl="2"/>
            <a:r>
              <a:rPr lang="en-GB" dirty="0"/>
              <a:t>Third level</a:t>
            </a:r>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5095873" y="5946775"/>
            <a:ext cx="1095375" cy="477837"/>
          </a:xfrm>
        </p:spPr>
        <p:txBody>
          <a:bodyPr>
            <a:noAutofit/>
          </a:bodyPr>
          <a:lstStyle>
            <a:lvl3pPr algn="ctr">
              <a:defRPr sz="2000"/>
            </a:lvl3pPr>
          </a:lstStyle>
          <a:p>
            <a:pPr lvl="2"/>
            <a:r>
              <a:rPr lang="en-GB" dirty="0"/>
              <a:t>Third level</a:t>
            </a:r>
          </a:p>
        </p:txBody>
      </p:sp>
      <p:sp>
        <p:nvSpPr>
          <p:cNvPr id="61" name="Text Placeholder 14">
            <a:extLst>
              <a:ext uri="{FF2B5EF4-FFF2-40B4-BE49-F238E27FC236}">
                <a16:creationId xmlns:a16="http://schemas.microsoft.com/office/drawing/2014/main" id="{2D11C18F-A84C-345C-EDA6-EAF628E211F2}"/>
              </a:ext>
            </a:extLst>
          </p:cNvPr>
          <p:cNvSpPr>
            <a:spLocks noGrp="1"/>
          </p:cNvSpPr>
          <p:nvPr>
            <p:ph type="body" sz="quarter" idx="37" hasCustomPrompt="1"/>
          </p:nvPr>
        </p:nvSpPr>
        <p:spPr>
          <a:xfrm>
            <a:off x="10082210" y="5946775"/>
            <a:ext cx="1095375" cy="477837"/>
          </a:xfrm>
        </p:spPr>
        <p:txBody>
          <a:bodyPr>
            <a:noAutofit/>
          </a:bodyPr>
          <a:lstStyle>
            <a:lvl3pPr algn="ctr">
              <a:defRPr sz="2000"/>
            </a:lvl3pPr>
          </a:lstStyle>
          <a:p>
            <a:pPr lvl="2"/>
            <a:r>
              <a:rPr lang="en-GB" dirty="0"/>
              <a:t>Third level</a:t>
            </a:r>
          </a:p>
        </p:txBody>
      </p:sp>
      <p:sp>
        <p:nvSpPr>
          <p:cNvPr id="62" name="Text Placeholder 14">
            <a:extLst>
              <a:ext uri="{FF2B5EF4-FFF2-40B4-BE49-F238E27FC236}">
                <a16:creationId xmlns:a16="http://schemas.microsoft.com/office/drawing/2014/main" id="{33C8378C-1951-ED60-3B30-D06216A3A379}"/>
              </a:ext>
            </a:extLst>
          </p:cNvPr>
          <p:cNvSpPr>
            <a:spLocks noGrp="1"/>
          </p:cNvSpPr>
          <p:nvPr>
            <p:ph type="body" sz="quarter" idx="38" hasCustomPrompt="1"/>
          </p:nvPr>
        </p:nvSpPr>
        <p:spPr>
          <a:xfrm>
            <a:off x="9010648" y="3846512"/>
            <a:ext cx="1095375" cy="477837"/>
          </a:xfrm>
        </p:spPr>
        <p:txBody>
          <a:bodyPr>
            <a:noAutofit/>
          </a:bodyPr>
          <a:lstStyle>
            <a:lvl3pPr algn="ctr">
              <a:defRPr sz="2000"/>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6181723" y="8118475"/>
            <a:ext cx="1095375" cy="477837"/>
          </a:xfrm>
        </p:spPr>
        <p:txBody>
          <a:bodyPr>
            <a:noAutofit/>
          </a:bodyPr>
          <a:lstStyle>
            <a:lvl3pPr algn="ctr">
              <a:defRPr sz="2000"/>
            </a:lvl3pPr>
          </a:lstStyle>
          <a:p>
            <a:pPr lvl="2"/>
            <a:r>
              <a:rPr lang="en-GB" dirty="0"/>
              <a:t>Third level</a:t>
            </a:r>
          </a:p>
        </p:txBody>
      </p:sp>
      <p:sp>
        <p:nvSpPr>
          <p:cNvPr id="64" name="Text Placeholder 14">
            <a:extLst>
              <a:ext uri="{FF2B5EF4-FFF2-40B4-BE49-F238E27FC236}">
                <a16:creationId xmlns:a16="http://schemas.microsoft.com/office/drawing/2014/main" id="{2FAA1139-36D1-9E8E-A798-1FEC940F6FBD}"/>
              </a:ext>
            </a:extLst>
          </p:cNvPr>
          <p:cNvSpPr>
            <a:spLocks noGrp="1"/>
          </p:cNvSpPr>
          <p:nvPr>
            <p:ph type="body" sz="quarter" idx="40" hasCustomPrompt="1"/>
          </p:nvPr>
        </p:nvSpPr>
        <p:spPr>
          <a:xfrm>
            <a:off x="9010648" y="8118475"/>
            <a:ext cx="1095375" cy="477837"/>
          </a:xfrm>
        </p:spPr>
        <p:txBody>
          <a:bodyPr>
            <a:noAutofit/>
          </a:bodyPr>
          <a:lstStyle>
            <a:lvl3pPr algn="ctr">
              <a:defRPr sz="2000"/>
            </a:lvl3pPr>
          </a:lstStyle>
          <a:p>
            <a:pPr lvl="2"/>
            <a:r>
              <a:rPr lang="en-GB" dirty="0"/>
              <a:t>Third level</a:t>
            </a:r>
          </a:p>
        </p:txBody>
      </p:sp>
      <p:sp>
        <p:nvSpPr>
          <p:cNvPr id="65" name="Content Placeholder 6">
            <a:extLst>
              <a:ext uri="{FF2B5EF4-FFF2-40B4-BE49-F238E27FC236}">
                <a16:creationId xmlns:a16="http://schemas.microsoft.com/office/drawing/2014/main" id="{F9FB3AE4-B69A-412A-1B89-DA453FD0A30E}"/>
              </a:ext>
            </a:extLst>
          </p:cNvPr>
          <p:cNvSpPr>
            <a:spLocks noGrp="1"/>
          </p:cNvSpPr>
          <p:nvPr>
            <p:ph sz="quarter" idx="41"/>
          </p:nvPr>
        </p:nvSpPr>
        <p:spPr>
          <a:xfrm>
            <a:off x="6941593" y="4022486"/>
            <a:ext cx="2420843" cy="242084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7" name="Slide Number Placeholder 5">
            <a:extLst>
              <a:ext uri="{FF2B5EF4-FFF2-40B4-BE49-F238E27FC236}">
                <a16:creationId xmlns:a16="http://schemas.microsoft.com/office/drawing/2014/main" id="{4D1338EB-552F-A42B-DDD4-A4A239606811}"/>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2995654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B_Circle_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6105996" y="2572088"/>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1739692" y="3367442"/>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a:cxnSpLocks/>
          </p:cNvCxnSpPr>
          <p:nvPr userDrawn="1"/>
        </p:nvCxnSpPr>
        <p:spPr>
          <a:xfrm>
            <a:off x="9499443" y="5241132"/>
            <a:ext cx="4065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1680058" y="2620098"/>
            <a:ext cx="2454620" cy="728127"/>
          </a:xfrm>
        </p:spPr>
        <p:txBody>
          <a:bodyPr>
            <a:normAutofit/>
          </a:bodyPr>
          <a:lstStyle>
            <a:lvl3pPr>
              <a:defRPr sz="2000"/>
            </a:lvl3pPr>
          </a:lstStyle>
          <a:p>
            <a:pPr lvl="2"/>
            <a:r>
              <a:rPr lang="en-GB" dirty="0"/>
              <a:t>Third level</a:t>
            </a:r>
          </a:p>
        </p:txBody>
      </p:sp>
      <p:sp>
        <p:nvSpPr>
          <p:cNvPr id="36" name="Content Placeholder 6">
            <a:extLst>
              <a:ext uri="{FF2B5EF4-FFF2-40B4-BE49-F238E27FC236}">
                <a16:creationId xmlns:a16="http://schemas.microsoft.com/office/drawing/2014/main" id="{9BD53FD8-6756-B197-AA77-7F2E0ABE3978}"/>
              </a:ext>
            </a:extLst>
          </p:cNvPr>
          <p:cNvSpPr>
            <a:spLocks noGrp="1"/>
          </p:cNvSpPr>
          <p:nvPr>
            <p:ph sz="quarter" idx="25"/>
          </p:nvPr>
        </p:nvSpPr>
        <p:spPr>
          <a:xfrm>
            <a:off x="8928709" y="2572088"/>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5052448" y="463942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2" name="Content Placeholder 6">
            <a:extLst>
              <a:ext uri="{FF2B5EF4-FFF2-40B4-BE49-F238E27FC236}">
                <a16:creationId xmlns:a16="http://schemas.microsoft.com/office/drawing/2014/main" id="{61582187-C950-23D1-0839-5517C2AFD175}"/>
              </a:ext>
            </a:extLst>
          </p:cNvPr>
          <p:cNvSpPr>
            <a:spLocks noGrp="1"/>
          </p:cNvSpPr>
          <p:nvPr>
            <p:ph sz="quarter" idx="27"/>
          </p:nvPr>
        </p:nvSpPr>
        <p:spPr>
          <a:xfrm>
            <a:off x="9982257" y="463942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6086118" y="686579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4" name="Content Placeholder 6">
            <a:extLst>
              <a:ext uri="{FF2B5EF4-FFF2-40B4-BE49-F238E27FC236}">
                <a16:creationId xmlns:a16="http://schemas.microsoft.com/office/drawing/2014/main" id="{3A521E46-A923-2D99-35D6-7D85DC2D3920}"/>
              </a:ext>
            </a:extLst>
          </p:cNvPr>
          <p:cNvSpPr>
            <a:spLocks noGrp="1"/>
          </p:cNvSpPr>
          <p:nvPr>
            <p:ph sz="quarter" idx="29"/>
          </p:nvPr>
        </p:nvSpPr>
        <p:spPr>
          <a:xfrm>
            <a:off x="8908831" y="686579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5" name="Text Placeholder 29">
            <a:extLst>
              <a:ext uri="{FF2B5EF4-FFF2-40B4-BE49-F238E27FC236}">
                <a16:creationId xmlns:a16="http://schemas.microsoft.com/office/drawing/2014/main" id="{F7CE3C6F-1FA0-DA7F-2FA4-A04E7B3B7156}"/>
              </a:ext>
            </a:extLst>
          </p:cNvPr>
          <p:cNvSpPr>
            <a:spLocks noGrp="1"/>
          </p:cNvSpPr>
          <p:nvPr>
            <p:ph type="body" sz="quarter" idx="30" hasCustomPrompt="1"/>
          </p:nvPr>
        </p:nvSpPr>
        <p:spPr>
          <a:xfrm>
            <a:off x="1680058" y="5085002"/>
            <a:ext cx="2454620" cy="728127"/>
          </a:xfrm>
        </p:spPr>
        <p:txBody>
          <a:bodyPr>
            <a:normAutofit/>
          </a:bodyPr>
          <a:lstStyle>
            <a:lvl3pPr>
              <a:defRPr sz="2000"/>
            </a:lvl3pPr>
          </a:lstStyle>
          <a:p>
            <a:pPr lvl="2"/>
            <a:r>
              <a:rPr lang="en-GB" dirty="0"/>
              <a:t>Third level</a:t>
            </a:r>
          </a:p>
        </p:txBody>
      </p:sp>
      <p:sp>
        <p:nvSpPr>
          <p:cNvPr id="46" name="Text Placeholder 29">
            <a:extLst>
              <a:ext uri="{FF2B5EF4-FFF2-40B4-BE49-F238E27FC236}">
                <a16:creationId xmlns:a16="http://schemas.microsoft.com/office/drawing/2014/main" id="{50F7EE94-136E-1FB1-B82C-21C0484F97E9}"/>
              </a:ext>
            </a:extLst>
          </p:cNvPr>
          <p:cNvSpPr>
            <a:spLocks noGrp="1"/>
          </p:cNvSpPr>
          <p:nvPr>
            <p:ph type="body" sz="quarter" idx="31" hasCustomPrompt="1"/>
          </p:nvPr>
        </p:nvSpPr>
        <p:spPr>
          <a:xfrm>
            <a:off x="1680058" y="6913802"/>
            <a:ext cx="2454620" cy="728127"/>
          </a:xfrm>
        </p:spPr>
        <p:txBody>
          <a:bodyPr>
            <a:normAutofit/>
          </a:bodyPr>
          <a:lstStyle>
            <a:lvl3pPr>
              <a:defRPr sz="2000"/>
            </a:lvl3pPr>
          </a:lstStyle>
          <a:p>
            <a:pPr lvl="2"/>
            <a:r>
              <a:rPr lang="en-GB" dirty="0"/>
              <a:t>Third level</a:t>
            </a:r>
          </a:p>
        </p:txBody>
      </p:sp>
      <p:sp>
        <p:nvSpPr>
          <p:cNvPr id="47" name="Text Placeholder 29">
            <a:extLst>
              <a:ext uri="{FF2B5EF4-FFF2-40B4-BE49-F238E27FC236}">
                <a16:creationId xmlns:a16="http://schemas.microsoft.com/office/drawing/2014/main" id="{540F7EE4-4A52-4084-029A-31A5AD57310F}"/>
              </a:ext>
            </a:extLst>
          </p:cNvPr>
          <p:cNvSpPr>
            <a:spLocks noGrp="1"/>
          </p:cNvSpPr>
          <p:nvPr>
            <p:ph type="body" sz="quarter" idx="32" hasCustomPrompt="1"/>
          </p:nvPr>
        </p:nvSpPr>
        <p:spPr>
          <a:xfrm>
            <a:off x="11529391" y="2361680"/>
            <a:ext cx="3021496" cy="1020046"/>
          </a:xfrm>
        </p:spPr>
        <p:txBody>
          <a:bodyPr>
            <a:normAutofit/>
          </a:bodyPr>
          <a:lstStyle>
            <a:lvl3pPr algn="r">
              <a:defRPr sz="2000"/>
            </a:lvl3pPr>
          </a:lstStyle>
          <a:p>
            <a:pPr lvl="2"/>
            <a:r>
              <a:rPr lang="en-GB" dirty="0"/>
              <a:t>Third level</a:t>
            </a:r>
          </a:p>
        </p:txBody>
      </p:sp>
      <p:sp>
        <p:nvSpPr>
          <p:cNvPr id="48" name="Text Placeholder 29">
            <a:extLst>
              <a:ext uri="{FF2B5EF4-FFF2-40B4-BE49-F238E27FC236}">
                <a16:creationId xmlns:a16="http://schemas.microsoft.com/office/drawing/2014/main" id="{1FEAA1E0-3D33-F422-6FF6-9C8A6D5EC890}"/>
              </a:ext>
            </a:extLst>
          </p:cNvPr>
          <p:cNvSpPr>
            <a:spLocks noGrp="1"/>
          </p:cNvSpPr>
          <p:nvPr>
            <p:ph type="body" sz="quarter" idx="33" hasCustomPrompt="1"/>
          </p:nvPr>
        </p:nvSpPr>
        <p:spPr>
          <a:xfrm>
            <a:off x="12096267" y="4482399"/>
            <a:ext cx="2454620" cy="1020040"/>
          </a:xfrm>
        </p:spPr>
        <p:txBody>
          <a:bodyPr>
            <a:normAutofit/>
          </a:bodyPr>
          <a:lstStyle>
            <a:lvl3pPr algn="r">
              <a:defRPr sz="2000"/>
            </a:lvl3pPr>
          </a:lstStyle>
          <a:p>
            <a:pPr lvl="2"/>
            <a:r>
              <a:rPr lang="en-GB" dirty="0"/>
              <a:t>Third level</a:t>
            </a:r>
          </a:p>
        </p:txBody>
      </p:sp>
      <p:sp>
        <p:nvSpPr>
          <p:cNvPr id="49" name="Text Placeholder 29">
            <a:extLst>
              <a:ext uri="{FF2B5EF4-FFF2-40B4-BE49-F238E27FC236}">
                <a16:creationId xmlns:a16="http://schemas.microsoft.com/office/drawing/2014/main" id="{10A2BF10-FA7D-DB0A-8B5C-9DA16E6E86C2}"/>
              </a:ext>
            </a:extLst>
          </p:cNvPr>
          <p:cNvSpPr>
            <a:spLocks noGrp="1"/>
          </p:cNvSpPr>
          <p:nvPr>
            <p:ph type="body" sz="quarter" idx="34" hasCustomPrompt="1"/>
          </p:nvPr>
        </p:nvSpPr>
        <p:spPr>
          <a:xfrm>
            <a:off x="11731544" y="6311199"/>
            <a:ext cx="2819343" cy="1248962"/>
          </a:xfrm>
        </p:spPr>
        <p:txBody>
          <a:bodyPr>
            <a:normAutofit/>
          </a:bodyPr>
          <a:lstStyle>
            <a:lvl3pPr algn="r">
              <a:defRPr sz="2000"/>
            </a:lvl3pPr>
          </a:lstStyle>
          <a:p>
            <a:pPr lvl="2"/>
            <a:r>
              <a:rPr lang="en-GB" dirty="0"/>
              <a:t>Third level</a:t>
            </a:r>
          </a:p>
        </p:txBody>
      </p:sp>
      <p:cxnSp>
        <p:nvCxnSpPr>
          <p:cNvPr id="50" name="Straight Arrow Connector 49">
            <a:extLst>
              <a:ext uri="{FF2B5EF4-FFF2-40B4-BE49-F238E27FC236}">
                <a16:creationId xmlns:a16="http://schemas.microsoft.com/office/drawing/2014/main" id="{C65C651C-85F0-E621-1DEE-119021FE6D01}"/>
              </a:ext>
            </a:extLst>
          </p:cNvPr>
          <p:cNvCxnSpPr>
            <a:cxnSpLocks/>
          </p:cNvCxnSpPr>
          <p:nvPr userDrawn="1"/>
        </p:nvCxnSpPr>
        <p:spPr>
          <a:xfrm>
            <a:off x="1739692" y="7621390"/>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FDBD076-6652-572E-B8E3-52D5D1F3D384}"/>
              </a:ext>
            </a:extLst>
          </p:cNvPr>
          <p:cNvCxnSpPr>
            <a:cxnSpLocks/>
          </p:cNvCxnSpPr>
          <p:nvPr userDrawn="1"/>
        </p:nvCxnSpPr>
        <p:spPr>
          <a:xfrm>
            <a:off x="1739692" y="5474538"/>
            <a:ext cx="2891943"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6100FE7-6207-1265-4812-9760BFF1F4B8}"/>
              </a:ext>
            </a:extLst>
          </p:cNvPr>
          <p:cNvCxnSpPr>
            <a:cxnSpLocks/>
          </p:cNvCxnSpPr>
          <p:nvPr userDrawn="1"/>
        </p:nvCxnSpPr>
        <p:spPr>
          <a:xfrm flipH="1">
            <a:off x="10625275" y="3367442"/>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4229332-1479-1945-721A-33E6DF8DCA13}"/>
              </a:ext>
            </a:extLst>
          </p:cNvPr>
          <p:cNvCxnSpPr>
            <a:cxnSpLocks/>
          </p:cNvCxnSpPr>
          <p:nvPr userDrawn="1"/>
        </p:nvCxnSpPr>
        <p:spPr>
          <a:xfrm flipH="1">
            <a:off x="10625275" y="7621390"/>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2AF03D1-9FAE-DC30-85D6-B21FBEA0030C}"/>
              </a:ext>
            </a:extLst>
          </p:cNvPr>
          <p:cNvCxnSpPr>
            <a:cxnSpLocks/>
          </p:cNvCxnSpPr>
          <p:nvPr userDrawn="1"/>
        </p:nvCxnSpPr>
        <p:spPr>
          <a:xfrm flipH="1">
            <a:off x="11670568" y="5474538"/>
            <a:ext cx="2891943"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CED1AF2-4747-06F3-89C5-71B5598EA09A}"/>
              </a:ext>
            </a:extLst>
          </p:cNvPr>
          <p:cNvCxnSpPr>
            <a:cxnSpLocks/>
          </p:cNvCxnSpPr>
          <p:nvPr userDrawn="1"/>
        </p:nvCxnSpPr>
        <p:spPr>
          <a:xfrm flipH="1">
            <a:off x="6383708" y="5241132"/>
            <a:ext cx="4065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EA40BA7-2165-367F-D693-E4AFAEEBBF6E}"/>
              </a:ext>
            </a:extLst>
          </p:cNvPr>
          <p:cNvCxnSpPr>
            <a:cxnSpLocks/>
          </p:cNvCxnSpPr>
          <p:nvPr userDrawn="1"/>
        </p:nvCxnSpPr>
        <p:spPr>
          <a:xfrm flipH="1" flipV="1">
            <a:off x="7239000" y="3699933"/>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7363A19-55CE-31E6-57E3-CF74350DAD84}"/>
              </a:ext>
            </a:extLst>
          </p:cNvPr>
          <p:cNvCxnSpPr>
            <a:cxnSpLocks/>
          </p:cNvCxnSpPr>
          <p:nvPr userDrawn="1"/>
        </p:nvCxnSpPr>
        <p:spPr>
          <a:xfrm rot="10800000" flipH="1" flipV="1">
            <a:off x="8923867" y="6426200"/>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B140D2F-B30F-0F5F-20E7-34CD02411307}"/>
              </a:ext>
            </a:extLst>
          </p:cNvPr>
          <p:cNvCxnSpPr>
            <a:cxnSpLocks/>
          </p:cNvCxnSpPr>
          <p:nvPr userDrawn="1"/>
        </p:nvCxnSpPr>
        <p:spPr>
          <a:xfrm rot="3983921" flipH="1" flipV="1">
            <a:off x="8726317" y="3713216"/>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2F9CB9E8-BB63-41BE-5FC9-5F8C690A49F9}"/>
              </a:ext>
            </a:extLst>
          </p:cNvPr>
          <p:cNvCxnSpPr>
            <a:cxnSpLocks/>
          </p:cNvCxnSpPr>
          <p:nvPr userDrawn="1"/>
        </p:nvCxnSpPr>
        <p:spPr>
          <a:xfrm rot="14783921" flipH="1" flipV="1">
            <a:off x="7049730" y="6441900"/>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8B9E4BE6-979C-D5A8-74D9-382A97B60886}"/>
              </a:ext>
            </a:extLst>
          </p:cNvPr>
          <p:cNvSpPr>
            <a:spLocks noGrp="1"/>
          </p:cNvSpPr>
          <p:nvPr>
            <p:ph type="body" sz="quarter" idx="35" hasCustomPrompt="1"/>
          </p:nvPr>
        </p:nvSpPr>
        <p:spPr>
          <a:xfrm>
            <a:off x="6181723" y="3846512"/>
            <a:ext cx="1095375" cy="477837"/>
          </a:xfrm>
        </p:spPr>
        <p:txBody>
          <a:bodyPr>
            <a:noAutofit/>
          </a:bodyPr>
          <a:lstStyle>
            <a:lvl3pPr algn="ctr">
              <a:defRPr sz="2000"/>
            </a:lvl3pPr>
          </a:lstStyle>
          <a:p>
            <a:pPr lvl="2"/>
            <a:r>
              <a:rPr lang="en-GB" dirty="0"/>
              <a:t>Third level</a:t>
            </a:r>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5095873" y="5946775"/>
            <a:ext cx="1095375" cy="477837"/>
          </a:xfrm>
        </p:spPr>
        <p:txBody>
          <a:bodyPr>
            <a:noAutofit/>
          </a:bodyPr>
          <a:lstStyle>
            <a:lvl3pPr algn="ctr">
              <a:defRPr sz="2000"/>
            </a:lvl3pPr>
          </a:lstStyle>
          <a:p>
            <a:pPr lvl="2"/>
            <a:r>
              <a:rPr lang="en-GB" dirty="0"/>
              <a:t>Third level</a:t>
            </a:r>
          </a:p>
        </p:txBody>
      </p:sp>
      <p:sp>
        <p:nvSpPr>
          <p:cNvPr id="61" name="Text Placeholder 14">
            <a:extLst>
              <a:ext uri="{FF2B5EF4-FFF2-40B4-BE49-F238E27FC236}">
                <a16:creationId xmlns:a16="http://schemas.microsoft.com/office/drawing/2014/main" id="{2D11C18F-A84C-345C-EDA6-EAF628E211F2}"/>
              </a:ext>
            </a:extLst>
          </p:cNvPr>
          <p:cNvSpPr>
            <a:spLocks noGrp="1"/>
          </p:cNvSpPr>
          <p:nvPr>
            <p:ph type="body" sz="quarter" idx="37" hasCustomPrompt="1"/>
          </p:nvPr>
        </p:nvSpPr>
        <p:spPr>
          <a:xfrm>
            <a:off x="10082210" y="5946775"/>
            <a:ext cx="1095375" cy="477837"/>
          </a:xfrm>
        </p:spPr>
        <p:txBody>
          <a:bodyPr>
            <a:noAutofit/>
          </a:bodyPr>
          <a:lstStyle>
            <a:lvl3pPr algn="ctr">
              <a:defRPr sz="2000"/>
            </a:lvl3pPr>
          </a:lstStyle>
          <a:p>
            <a:pPr lvl="2"/>
            <a:r>
              <a:rPr lang="en-GB" dirty="0"/>
              <a:t>Third level</a:t>
            </a:r>
          </a:p>
        </p:txBody>
      </p:sp>
      <p:sp>
        <p:nvSpPr>
          <p:cNvPr id="62" name="Text Placeholder 14">
            <a:extLst>
              <a:ext uri="{FF2B5EF4-FFF2-40B4-BE49-F238E27FC236}">
                <a16:creationId xmlns:a16="http://schemas.microsoft.com/office/drawing/2014/main" id="{33C8378C-1951-ED60-3B30-D06216A3A379}"/>
              </a:ext>
            </a:extLst>
          </p:cNvPr>
          <p:cNvSpPr>
            <a:spLocks noGrp="1"/>
          </p:cNvSpPr>
          <p:nvPr>
            <p:ph type="body" sz="quarter" idx="38" hasCustomPrompt="1"/>
          </p:nvPr>
        </p:nvSpPr>
        <p:spPr>
          <a:xfrm>
            <a:off x="9010648" y="3846512"/>
            <a:ext cx="1095375" cy="477837"/>
          </a:xfrm>
        </p:spPr>
        <p:txBody>
          <a:bodyPr>
            <a:noAutofit/>
          </a:bodyPr>
          <a:lstStyle>
            <a:lvl3pPr algn="ctr">
              <a:defRPr sz="2000"/>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6181723" y="8118475"/>
            <a:ext cx="1095375" cy="477837"/>
          </a:xfrm>
        </p:spPr>
        <p:txBody>
          <a:bodyPr>
            <a:noAutofit/>
          </a:bodyPr>
          <a:lstStyle>
            <a:lvl3pPr algn="ctr">
              <a:defRPr sz="2000"/>
            </a:lvl3pPr>
          </a:lstStyle>
          <a:p>
            <a:pPr lvl="2"/>
            <a:r>
              <a:rPr lang="en-GB" dirty="0"/>
              <a:t>Third level</a:t>
            </a:r>
          </a:p>
        </p:txBody>
      </p:sp>
      <p:sp>
        <p:nvSpPr>
          <p:cNvPr id="64" name="Text Placeholder 14">
            <a:extLst>
              <a:ext uri="{FF2B5EF4-FFF2-40B4-BE49-F238E27FC236}">
                <a16:creationId xmlns:a16="http://schemas.microsoft.com/office/drawing/2014/main" id="{2FAA1139-36D1-9E8E-A798-1FEC940F6FBD}"/>
              </a:ext>
            </a:extLst>
          </p:cNvPr>
          <p:cNvSpPr>
            <a:spLocks noGrp="1"/>
          </p:cNvSpPr>
          <p:nvPr>
            <p:ph type="body" sz="quarter" idx="40" hasCustomPrompt="1"/>
          </p:nvPr>
        </p:nvSpPr>
        <p:spPr>
          <a:xfrm>
            <a:off x="9010648" y="8118475"/>
            <a:ext cx="1095375" cy="477837"/>
          </a:xfrm>
        </p:spPr>
        <p:txBody>
          <a:bodyPr>
            <a:noAutofit/>
          </a:bodyPr>
          <a:lstStyle>
            <a:lvl3pPr algn="ctr">
              <a:defRPr sz="2000"/>
            </a:lvl3pPr>
          </a:lstStyle>
          <a:p>
            <a:pPr lvl="2"/>
            <a:r>
              <a:rPr lang="en-GB" dirty="0"/>
              <a:t>Third level</a:t>
            </a:r>
          </a:p>
        </p:txBody>
      </p:sp>
      <p:sp>
        <p:nvSpPr>
          <p:cNvPr id="65" name="Content Placeholder 6">
            <a:extLst>
              <a:ext uri="{FF2B5EF4-FFF2-40B4-BE49-F238E27FC236}">
                <a16:creationId xmlns:a16="http://schemas.microsoft.com/office/drawing/2014/main" id="{F9FB3AE4-B69A-412A-1B89-DA453FD0A30E}"/>
              </a:ext>
            </a:extLst>
          </p:cNvPr>
          <p:cNvSpPr>
            <a:spLocks noGrp="1"/>
          </p:cNvSpPr>
          <p:nvPr>
            <p:ph sz="quarter" idx="41"/>
          </p:nvPr>
        </p:nvSpPr>
        <p:spPr>
          <a:xfrm>
            <a:off x="6941593" y="4022486"/>
            <a:ext cx="2420843" cy="242084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7" name="Slide Number Placeholder 5">
            <a:extLst>
              <a:ext uri="{FF2B5EF4-FFF2-40B4-BE49-F238E27FC236}">
                <a16:creationId xmlns:a16="http://schemas.microsoft.com/office/drawing/2014/main" id="{4D1338EB-552F-A42B-DDD4-A4A239606811}"/>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2296446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2B_6R_3 column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noChangeAspect="1"/>
          </p:cNvSpPr>
          <p:nvPr>
            <p:ph sz="quarter" idx="13"/>
          </p:nvPr>
        </p:nvSpPr>
        <p:spPr>
          <a:xfrm>
            <a:off x="5175414" y="2710112"/>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cxnSp>
        <p:nvCxnSpPr>
          <p:cNvPr id="27" name="Straight Arrow Connector 26">
            <a:extLst>
              <a:ext uri="{FF2B5EF4-FFF2-40B4-BE49-F238E27FC236}">
                <a16:creationId xmlns:a16="http://schemas.microsoft.com/office/drawing/2014/main" id="{0E1B45A5-FFBE-AC7A-EC28-6FB9B7F8EF35}"/>
              </a:ext>
            </a:extLst>
          </p:cNvPr>
          <p:cNvCxnSpPr>
            <a:cxnSpLocks/>
          </p:cNvCxnSpPr>
          <p:nvPr userDrawn="1"/>
        </p:nvCxnSpPr>
        <p:spPr>
          <a:xfrm>
            <a:off x="3748347" y="5567893"/>
            <a:ext cx="49193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6242409" y="2990197"/>
            <a:ext cx="4673241" cy="509373"/>
          </a:xfrm>
        </p:spPr>
        <p:txBody>
          <a:bodyPr>
            <a:normAutofit/>
          </a:bodyPr>
          <a:lstStyle>
            <a:lvl3pPr algn="l">
              <a:defRPr sz="1600"/>
            </a:lvl3pPr>
          </a:lstStyle>
          <a:p>
            <a:pPr lvl="2"/>
            <a:r>
              <a:rPr lang="en-GB" dirty="0"/>
              <a:t>Third level</a:t>
            </a:r>
          </a:p>
        </p:txBody>
      </p:sp>
      <p:sp>
        <p:nvSpPr>
          <p:cNvPr id="36" name="Content Placeholder 6">
            <a:extLst>
              <a:ext uri="{FF2B5EF4-FFF2-40B4-BE49-F238E27FC236}">
                <a16:creationId xmlns:a16="http://schemas.microsoft.com/office/drawing/2014/main" id="{9BD53FD8-6756-B197-AA77-7F2E0ABE3978}"/>
              </a:ext>
            </a:extLst>
          </p:cNvPr>
          <p:cNvSpPr>
            <a:spLocks noGrp="1" noChangeAspect="1"/>
          </p:cNvSpPr>
          <p:nvPr>
            <p:ph sz="quarter" idx="25"/>
          </p:nvPr>
        </p:nvSpPr>
        <p:spPr>
          <a:xfrm>
            <a:off x="5175411" y="5653615"/>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0" name="Content Placeholder 6">
            <a:extLst>
              <a:ext uri="{FF2B5EF4-FFF2-40B4-BE49-F238E27FC236}">
                <a16:creationId xmlns:a16="http://schemas.microsoft.com/office/drawing/2014/main" id="{1A04E5D9-C80A-EFE1-C276-F91333F4D45C}"/>
              </a:ext>
            </a:extLst>
          </p:cNvPr>
          <p:cNvSpPr>
            <a:spLocks noGrp="1" noChangeAspect="1"/>
          </p:cNvSpPr>
          <p:nvPr>
            <p:ph sz="quarter" idx="26"/>
          </p:nvPr>
        </p:nvSpPr>
        <p:spPr>
          <a:xfrm>
            <a:off x="5175413" y="3673774"/>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2" name="Content Placeholder 6">
            <a:extLst>
              <a:ext uri="{FF2B5EF4-FFF2-40B4-BE49-F238E27FC236}">
                <a16:creationId xmlns:a16="http://schemas.microsoft.com/office/drawing/2014/main" id="{61582187-C950-23D1-0839-5517C2AFD175}"/>
              </a:ext>
            </a:extLst>
          </p:cNvPr>
          <p:cNvSpPr>
            <a:spLocks noGrp="1" noChangeAspect="1"/>
          </p:cNvSpPr>
          <p:nvPr>
            <p:ph sz="quarter" idx="27"/>
          </p:nvPr>
        </p:nvSpPr>
        <p:spPr>
          <a:xfrm>
            <a:off x="5175411" y="6662382"/>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noChangeAspect="1"/>
          </p:cNvSpPr>
          <p:nvPr>
            <p:ph sz="quarter" idx="28"/>
          </p:nvPr>
        </p:nvSpPr>
        <p:spPr>
          <a:xfrm>
            <a:off x="5175411" y="4647793"/>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4" name="Content Placeholder 6">
            <a:extLst>
              <a:ext uri="{FF2B5EF4-FFF2-40B4-BE49-F238E27FC236}">
                <a16:creationId xmlns:a16="http://schemas.microsoft.com/office/drawing/2014/main" id="{3A521E46-A923-2D99-35D6-7D85DC2D3920}"/>
              </a:ext>
            </a:extLst>
          </p:cNvPr>
          <p:cNvSpPr>
            <a:spLocks noGrp="1" noChangeAspect="1"/>
          </p:cNvSpPr>
          <p:nvPr>
            <p:ph sz="quarter" idx="29"/>
          </p:nvPr>
        </p:nvSpPr>
        <p:spPr>
          <a:xfrm>
            <a:off x="5175411" y="7701056"/>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5" name="Text Placeholder 29">
            <a:extLst>
              <a:ext uri="{FF2B5EF4-FFF2-40B4-BE49-F238E27FC236}">
                <a16:creationId xmlns:a16="http://schemas.microsoft.com/office/drawing/2014/main" id="{F7CE3C6F-1FA0-DA7F-2FA4-A04E7B3B7156}"/>
              </a:ext>
            </a:extLst>
          </p:cNvPr>
          <p:cNvSpPr>
            <a:spLocks noGrp="1"/>
          </p:cNvSpPr>
          <p:nvPr>
            <p:ph type="body" sz="quarter" idx="30" hasCustomPrompt="1"/>
          </p:nvPr>
        </p:nvSpPr>
        <p:spPr>
          <a:xfrm>
            <a:off x="6242409" y="3964385"/>
            <a:ext cx="4673240" cy="501389"/>
          </a:xfrm>
        </p:spPr>
        <p:txBody>
          <a:bodyPr>
            <a:normAutofit/>
          </a:bodyPr>
          <a:lstStyle>
            <a:lvl3pPr algn="l">
              <a:defRPr sz="1600"/>
            </a:lvl3pPr>
          </a:lstStyle>
          <a:p>
            <a:pPr lvl="2"/>
            <a:r>
              <a:rPr lang="en-GB" dirty="0"/>
              <a:t>Third level</a:t>
            </a:r>
          </a:p>
        </p:txBody>
      </p:sp>
      <p:sp>
        <p:nvSpPr>
          <p:cNvPr id="46" name="Text Placeholder 29">
            <a:extLst>
              <a:ext uri="{FF2B5EF4-FFF2-40B4-BE49-F238E27FC236}">
                <a16:creationId xmlns:a16="http://schemas.microsoft.com/office/drawing/2014/main" id="{50F7EE94-136E-1FB1-B82C-21C0484F97E9}"/>
              </a:ext>
            </a:extLst>
          </p:cNvPr>
          <p:cNvSpPr>
            <a:spLocks noGrp="1"/>
          </p:cNvSpPr>
          <p:nvPr>
            <p:ph type="body" sz="quarter" idx="31" hasCustomPrompt="1"/>
          </p:nvPr>
        </p:nvSpPr>
        <p:spPr>
          <a:xfrm>
            <a:off x="6242407" y="4953991"/>
            <a:ext cx="4673240" cy="485802"/>
          </a:xfrm>
        </p:spPr>
        <p:txBody>
          <a:bodyPr>
            <a:normAutofit/>
          </a:bodyPr>
          <a:lstStyle>
            <a:lvl3pPr algn="l">
              <a:defRPr sz="1600"/>
            </a:lvl3pPr>
          </a:lstStyle>
          <a:p>
            <a:pPr lvl="2"/>
            <a:r>
              <a:rPr lang="en-GB" dirty="0"/>
              <a:t>Third level</a:t>
            </a:r>
          </a:p>
        </p:txBody>
      </p:sp>
      <p:sp>
        <p:nvSpPr>
          <p:cNvPr id="47" name="Text Placeholder 29">
            <a:extLst>
              <a:ext uri="{FF2B5EF4-FFF2-40B4-BE49-F238E27FC236}">
                <a16:creationId xmlns:a16="http://schemas.microsoft.com/office/drawing/2014/main" id="{540F7EE4-4A52-4084-029A-31A5AD57310F}"/>
              </a:ext>
            </a:extLst>
          </p:cNvPr>
          <p:cNvSpPr>
            <a:spLocks noGrp="1"/>
          </p:cNvSpPr>
          <p:nvPr>
            <p:ph type="body" sz="quarter" idx="32" hasCustomPrompt="1"/>
          </p:nvPr>
        </p:nvSpPr>
        <p:spPr>
          <a:xfrm>
            <a:off x="6242408" y="5923655"/>
            <a:ext cx="4673240" cy="513542"/>
          </a:xfrm>
        </p:spPr>
        <p:txBody>
          <a:bodyPr>
            <a:normAutofit/>
          </a:bodyPr>
          <a:lstStyle>
            <a:lvl3pPr algn="l">
              <a:defRPr sz="1600"/>
            </a:lvl3pPr>
          </a:lstStyle>
          <a:p>
            <a:pPr lvl="2"/>
            <a:r>
              <a:rPr lang="en-GB" dirty="0"/>
              <a:t>Third level</a:t>
            </a:r>
          </a:p>
        </p:txBody>
      </p:sp>
      <p:sp>
        <p:nvSpPr>
          <p:cNvPr id="48" name="Text Placeholder 29">
            <a:extLst>
              <a:ext uri="{FF2B5EF4-FFF2-40B4-BE49-F238E27FC236}">
                <a16:creationId xmlns:a16="http://schemas.microsoft.com/office/drawing/2014/main" id="{1FEAA1E0-3D33-F422-6FF6-9C8A6D5EC890}"/>
              </a:ext>
            </a:extLst>
          </p:cNvPr>
          <p:cNvSpPr>
            <a:spLocks noGrp="1"/>
          </p:cNvSpPr>
          <p:nvPr>
            <p:ph type="body" sz="quarter" idx="33" hasCustomPrompt="1"/>
          </p:nvPr>
        </p:nvSpPr>
        <p:spPr>
          <a:xfrm>
            <a:off x="6242407" y="6963112"/>
            <a:ext cx="4673240" cy="491270"/>
          </a:xfrm>
        </p:spPr>
        <p:txBody>
          <a:bodyPr>
            <a:normAutofit/>
          </a:bodyPr>
          <a:lstStyle>
            <a:lvl3pPr algn="l">
              <a:defRPr sz="1600"/>
            </a:lvl3pPr>
          </a:lstStyle>
          <a:p>
            <a:pPr lvl="2"/>
            <a:r>
              <a:rPr lang="en-GB" dirty="0"/>
              <a:t>Third level</a:t>
            </a:r>
          </a:p>
        </p:txBody>
      </p:sp>
      <p:sp>
        <p:nvSpPr>
          <p:cNvPr id="49" name="Text Placeholder 29">
            <a:extLst>
              <a:ext uri="{FF2B5EF4-FFF2-40B4-BE49-F238E27FC236}">
                <a16:creationId xmlns:a16="http://schemas.microsoft.com/office/drawing/2014/main" id="{10A2BF10-FA7D-DB0A-8B5C-9DA16E6E86C2}"/>
              </a:ext>
            </a:extLst>
          </p:cNvPr>
          <p:cNvSpPr>
            <a:spLocks noGrp="1"/>
          </p:cNvSpPr>
          <p:nvPr>
            <p:ph type="body" sz="quarter" idx="34" hasCustomPrompt="1"/>
          </p:nvPr>
        </p:nvSpPr>
        <p:spPr>
          <a:xfrm>
            <a:off x="6242407" y="7986691"/>
            <a:ext cx="4673239" cy="506365"/>
          </a:xfrm>
        </p:spPr>
        <p:txBody>
          <a:bodyPr>
            <a:normAutofit/>
          </a:bodyPr>
          <a:lstStyle>
            <a:lvl3pPr algn="l">
              <a:defRPr sz="1600"/>
            </a:lvl3pPr>
          </a:lstStyle>
          <a:p>
            <a:pPr lvl="2"/>
            <a:r>
              <a:rPr lang="en-GB" dirty="0"/>
              <a:t>Third level</a:t>
            </a:r>
          </a:p>
        </p:txBody>
      </p:sp>
      <p:sp>
        <p:nvSpPr>
          <p:cNvPr id="15" name="Text Placeholder 14">
            <a:extLst>
              <a:ext uri="{FF2B5EF4-FFF2-40B4-BE49-F238E27FC236}">
                <a16:creationId xmlns:a16="http://schemas.microsoft.com/office/drawing/2014/main" id="{8B9E4BE6-979C-D5A8-74D9-382A97B60886}"/>
              </a:ext>
            </a:extLst>
          </p:cNvPr>
          <p:cNvSpPr>
            <a:spLocks noGrp="1"/>
          </p:cNvSpPr>
          <p:nvPr>
            <p:ph type="body" sz="quarter" idx="35" hasCustomPrompt="1"/>
          </p:nvPr>
        </p:nvSpPr>
        <p:spPr>
          <a:xfrm>
            <a:off x="6242408" y="2710112"/>
            <a:ext cx="4673242" cy="258498"/>
          </a:xfrm>
        </p:spPr>
        <p:txBody>
          <a:bodyPr>
            <a:noAutofit/>
          </a:bodyPr>
          <a:lstStyle>
            <a:lvl3pPr algn="l">
              <a:defRPr sz="1600" b="1"/>
            </a:lvl3pPr>
          </a:lstStyle>
          <a:p>
            <a:pPr lvl="2"/>
            <a:r>
              <a:rPr lang="en-GB" dirty="0"/>
              <a:t>Third level</a:t>
            </a:r>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6242408" y="3673773"/>
            <a:ext cx="4673241" cy="258498"/>
          </a:xfrm>
        </p:spPr>
        <p:txBody>
          <a:bodyPr>
            <a:noAutofit/>
          </a:bodyPr>
          <a:lstStyle>
            <a:lvl3pPr algn="l">
              <a:defRPr sz="1600" b="1"/>
            </a:lvl3pPr>
          </a:lstStyle>
          <a:p>
            <a:pPr lvl="2"/>
            <a:r>
              <a:rPr lang="en-GB" dirty="0"/>
              <a:t>Third level</a:t>
            </a:r>
          </a:p>
        </p:txBody>
      </p:sp>
      <p:sp>
        <p:nvSpPr>
          <p:cNvPr id="61" name="Text Placeholder 14">
            <a:extLst>
              <a:ext uri="{FF2B5EF4-FFF2-40B4-BE49-F238E27FC236}">
                <a16:creationId xmlns:a16="http://schemas.microsoft.com/office/drawing/2014/main" id="{2D11C18F-A84C-345C-EDA6-EAF628E211F2}"/>
              </a:ext>
            </a:extLst>
          </p:cNvPr>
          <p:cNvSpPr>
            <a:spLocks noGrp="1"/>
          </p:cNvSpPr>
          <p:nvPr>
            <p:ph type="body" sz="quarter" idx="37" hasCustomPrompt="1"/>
          </p:nvPr>
        </p:nvSpPr>
        <p:spPr>
          <a:xfrm>
            <a:off x="6242407" y="6662383"/>
            <a:ext cx="4673240" cy="286441"/>
          </a:xfrm>
        </p:spPr>
        <p:txBody>
          <a:bodyPr>
            <a:noAutofit/>
          </a:bodyPr>
          <a:lstStyle>
            <a:lvl3pPr algn="l">
              <a:defRPr sz="1600" b="1"/>
            </a:lvl3pPr>
          </a:lstStyle>
          <a:p>
            <a:pPr lvl="2"/>
            <a:r>
              <a:rPr lang="en-GB" dirty="0"/>
              <a:t>Third level</a:t>
            </a:r>
          </a:p>
        </p:txBody>
      </p:sp>
      <p:sp>
        <p:nvSpPr>
          <p:cNvPr id="62" name="Text Placeholder 14">
            <a:extLst>
              <a:ext uri="{FF2B5EF4-FFF2-40B4-BE49-F238E27FC236}">
                <a16:creationId xmlns:a16="http://schemas.microsoft.com/office/drawing/2014/main" id="{33C8378C-1951-ED60-3B30-D06216A3A379}"/>
              </a:ext>
            </a:extLst>
          </p:cNvPr>
          <p:cNvSpPr>
            <a:spLocks noGrp="1"/>
          </p:cNvSpPr>
          <p:nvPr>
            <p:ph type="body" sz="quarter" idx="38" hasCustomPrompt="1"/>
          </p:nvPr>
        </p:nvSpPr>
        <p:spPr>
          <a:xfrm>
            <a:off x="6242407" y="5653616"/>
            <a:ext cx="4673240" cy="274394"/>
          </a:xfrm>
        </p:spPr>
        <p:txBody>
          <a:bodyPr>
            <a:noAutofit/>
          </a:bodyPr>
          <a:lstStyle>
            <a:lvl3pPr algn="l">
              <a:defRPr sz="1600" b="1"/>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6242408" y="4647793"/>
            <a:ext cx="4673240" cy="274455"/>
          </a:xfrm>
        </p:spPr>
        <p:txBody>
          <a:bodyPr>
            <a:noAutofit/>
          </a:bodyPr>
          <a:lstStyle>
            <a:lvl3pPr algn="l">
              <a:defRPr sz="1600" b="1"/>
            </a:lvl3pPr>
          </a:lstStyle>
          <a:p>
            <a:pPr lvl="2"/>
            <a:r>
              <a:rPr lang="en-GB" dirty="0"/>
              <a:t>Third level</a:t>
            </a:r>
          </a:p>
        </p:txBody>
      </p:sp>
      <p:sp>
        <p:nvSpPr>
          <p:cNvPr id="64" name="Text Placeholder 14">
            <a:extLst>
              <a:ext uri="{FF2B5EF4-FFF2-40B4-BE49-F238E27FC236}">
                <a16:creationId xmlns:a16="http://schemas.microsoft.com/office/drawing/2014/main" id="{2FAA1139-36D1-9E8E-A798-1FEC940F6FBD}"/>
              </a:ext>
            </a:extLst>
          </p:cNvPr>
          <p:cNvSpPr>
            <a:spLocks noGrp="1"/>
          </p:cNvSpPr>
          <p:nvPr>
            <p:ph type="body" sz="quarter" idx="40" hasCustomPrompt="1"/>
          </p:nvPr>
        </p:nvSpPr>
        <p:spPr>
          <a:xfrm>
            <a:off x="6242407" y="7701056"/>
            <a:ext cx="4673239" cy="285635"/>
          </a:xfrm>
        </p:spPr>
        <p:txBody>
          <a:bodyPr>
            <a:noAutofit/>
          </a:bodyPr>
          <a:lstStyle>
            <a:lvl3pPr algn="l">
              <a:defRPr sz="1600" b="1"/>
            </a:lvl3pPr>
          </a:lstStyle>
          <a:p>
            <a:pPr lvl="2"/>
            <a:r>
              <a:rPr lang="en-GB" dirty="0"/>
              <a:t>Third level</a:t>
            </a:r>
          </a:p>
        </p:txBody>
      </p:sp>
      <p:sp>
        <p:nvSpPr>
          <p:cNvPr id="37" name="Slide Number Placeholder 5">
            <a:extLst>
              <a:ext uri="{FF2B5EF4-FFF2-40B4-BE49-F238E27FC236}">
                <a16:creationId xmlns:a16="http://schemas.microsoft.com/office/drawing/2014/main" id="{4D1338EB-552F-A42B-DDD4-A4A239606811}"/>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cxnSp>
        <p:nvCxnSpPr>
          <p:cNvPr id="6" name="Straight Arrow Connector 5">
            <a:extLst>
              <a:ext uri="{FF2B5EF4-FFF2-40B4-BE49-F238E27FC236}">
                <a16:creationId xmlns:a16="http://schemas.microsoft.com/office/drawing/2014/main" id="{34D7B7E0-A152-BE87-1460-AF2275E0F8D3}"/>
              </a:ext>
            </a:extLst>
          </p:cNvPr>
          <p:cNvCxnSpPr>
            <a:cxnSpLocks/>
          </p:cNvCxnSpPr>
          <p:nvPr userDrawn="1"/>
        </p:nvCxnSpPr>
        <p:spPr>
          <a:xfrm>
            <a:off x="11837271" y="5567893"/>
            <a:ext cx="49193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327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411858" y="4568611"/>
            <a:ext cx="4219964"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411858" y="4165865"/>
            <a:ext cx="2677714" cy="383529"/>
          </a:xfrm>
        </p:spPr>
        <p:txBody>
          <a:bodyPr/>
          <a:lstStyle/>
          <a:p>
            <a:pPr lvl="2"/>
            <a:r>
              <a:rPr lang="en-GB" dirty="0"/>
              <a:t>Third level</a:t>
            </a:r>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60581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318320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649239" y="7608292"/>
            <a:ext cx="1095375" cy="477837"/>
          </a:xfrm>
        </p:spPr>
        <p:txBody>
          <a:bodyPr/>
          <a:lstStyle>
            <a:lvl3pPr algn="ctr">
              <a:defRPr/>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3278806" y="7513913"/>
            <a:ext cx="1095375" cy="477837"/>
          </a:xfrm>
        </p:spPr>
        <p:txBody>
          <a:bodyPr/>
          <a:lstStyle>
            <a:lvl3pPr algn="ctr">
              <a:defRPr/>
            </a:lvl3pPr>
          </a:lstStyle>
          <a:p>
            <a:pPr lvl="2"/>
            <a:r>
              <a:rPr lang="en-GB" dirty="0"/>
              <a:t>Third level</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dirty="0"/>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dirty="0"/>
              <a:t>Third level</a:t>
            </a:r>
          </a:p>
        </p:txBody>
      </p:sp>
      <p:sp>
        <p:nvSpPr>
          <p:cNvPr id="66" name="Content Placeholder 6">
            <a:extLst>
              <a:ext uri="{FF2B5EF4-FFF2-40B4-BE49-F238E27FC236}">
                <a16:creationId xmlns:a16="http://schemas.microsoft.com/office/drawing/2014/main" id="{E103C0BF-D3BA-1CDE-B3FA-A0B6C37251B2}"/>
              </a:ext>
            </a:extLst>
          </p:cNvPr>
          <p:cNvSpPr>
            <a:spLocks noGrp="1"/>
          </p:cNvSpPr>
          <p:nvPr>
            <p:ph sz="quarter" idx="44"/>
          </p:nvPr>
        </p:nvSpPr>
        <p:spPr>
          <a:xfrm>
            <a:off x="11035692"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7" name="Content Placeholder 6">
            <a:extLst>
              <a:ext uri="{FF2B5EF4-FFF2-40B4-BE49-F238E27FC236}">
                <a16:creationId xmlns:a16="http://schemas.microsoft.com/office/drawing/2014/main" id="{3F1EC2D2-0106-87F4-853F-12BB2CA09962}"/>
              </a:ext>
            </a:extLst>
          </p:cNvPr>
          <p:cNvSpPr>
            <a:spLocks noGrp="1"/>
          </p:cNvSpPr>
          <p:nvPr>
            <p:ph sz="quarter" idx="45"/>
          </p:nvPr>
        </p:nvSpPr>
        <p:spPr>
          <a:xfrm>
            <a:off x="13613079"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8" name="Text Placeholder 14">
            <a:extLst>
              <a:ext uri="{FF2B5EF4-FFF2-40B4-BE49-F238E27FC236}">
                <a16:creationId xmlns:a16="http://schemas.microsoft.com/office/drawing/2014/main" id="{458C1720-3803-E0DE-533A-868F1F49EC8E}"/>
              </a:ext>
            </a:extLst>
          </p:cNvPr>
          <p:cNvSpPr>
            <a:spLocks noGrp="1"/>
          </p:cNvSpPr>
          <p:nvPr>
            <p:ph type="body" sz="quarter" idx="46" hasCustomPrompt="1"/>
          </p:nvPr>
        </p:nvSpPr>
        <p:spPr>
          <a:xfrm>
            <a:off x="11079117" y="7608292"/>
            <a:ext cx="1095375" cy="477837"/>
          </a:xfrm>
        </p:spPr>
        <p:txBody>
          <a:bodyPr/>
          <a:lstStyle>
            <a:lvl3pPr algn="ctr">
              <a:defRPr/>
            </a:lvl3pPr>
          </a:lstStyle>
          <a:p>
            <a:pPr lvl="2"/>
            <a:r>
              <a:rPr lang="en-GB" dirty="0"/>
              <a:t>Third level</a:t>
            </a:r>
          </a:p>
        </p:txBody>
      </p:sp>
      <p:sp>
        <p:nvSpPr>
          <p:cNvPr id="69" name="Text Placeholder 14">
            <a:extLst>
              <a:ext uri="{FF2B5EF4-FFF2-40B4-BE49-F238E27FC236}">
                <a16:creationId xmlns:a16="http://schemas.microsoft.com/office/drawing/2014/main" id="{E52F994A-5D48-BF28-3DEC-0B809C7990D4}"/>
              </a:ext>
            </a:extLst>
          </p:cNvPr>
          <p:cNvSpPr>
            <a:spLocks noGrp="1"/>
          </p:cNvSpPr>
          <p:nvPr>
            <p:ph type="body" sz="quarter" idx="47" hasCustomPrompt="1"/>
          </p:nvPr>
        </p:nvSpPr>
        <p:spPr>
          <a:xfrm>
            <a:off x="13708684" y="7513913"/>
            <a:ext cx="1095375" cy="477837"/>
          </a:xfrm>
        </p:spPr>
        <p:txBody>
          <a:bodyPr/>
          <a:lstStyle>
            <a:lvl3pPr algn="ctr">
              <a:defRPr/>
            </a:lvl3pPr>
          </a:lstStyle>
          <a:p>
            <a:pPr lvl="2"/>
            <a:r>
              <a:rPr lang="en-GB" dirty="0"/>
              <a:t>Third level</a:t>
            </a:r>
          </a:p>
        </p:txBody>
      </p:sp>
      <p:cxnSp>
        <p:nvCxnSpPr>
          <p:cNvPr id="70" name="Straight Arrow Connector 69">
            <a:extLst>
              <a:ext uri="{FF2B5EF4-FFF2-40B4-BE49-F238E27FC236}">
                <a16:creationId xmlns:a16="http://schemas.microsoft.com/office/drawing/2014/main" id="{88EE313E-EF5F-9635-708F-8D9287DBD52E}"/>
              </a:ext>
            </a:extLst>
          </p:cNvPr>
          <p:cNvCxnSpPr>
            <a:cxnSpLocks/>
          </p:cNvCxnSpPr>
          <p:nvPr userDrawn="1"/>
        </p:nvCxnSpPr>
        <p:spPr>
          <a:xfrm>
            <a:off x="20145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175550C-F2F1-3AE7-3328-20D58CD2B597}"/>
              </a:ext>
            </a:extLst>
          </p:cNvPr>
          <p:cNvCxnSpPr>
            <a:cxnSpLocks/>
          </p:cNvCxnSpPr>
          <p:nvPr userDrawn="1"/>
        </p:nvCxnSpPr>
        <p:spPr>
          <a:xfrm>
            <a:off x="46434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F668B7F-71DF-6E48-1F74-42B992D8DCD4}"/>
              </a:ext>
            </a:extLst>
          </p:cNvPr>
          <p:cNvCxnSpPr>
            <a:cxnSpLocks/>
          </p:cNvCxnSpPr>
          <p:nvPr userDrawn="1"/>
        </p:nvCxnSpPr>
        <p:spPr>
          <a:xfrm>
            <a:off x="98726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71D670B-12EA-546B-E5B4-9AA823569F32}"/>
              </a:ext>
            </a:extLst>
          </p:cNvPr>
          <p:cNvCxnSpPr>
            <a:cxnSpLocks/>
          </p:cNvCxnSpPr>
          <p:nvPr userDrawn="1"/>
        </p:nvCxnSpPr>
        <p:spPr>
          <a:xfrm>
            <a:off x="125015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dirty="0"/>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dirty="0"/>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dirty="0"/>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dirty="0"/>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9" name="Content Placeholder 6">
            <a:extLst>
              <a:ext uri="{FF2B5EF4-FFF2-40B4-BE49-F238E27FC236}">
                <a16:creationId xmlns:a16="http://schemas.microsoft.com/office/drawing/2014/main" id="{1E918644-F917-835B-B644-3228C06755BB}"/>
              </a:ext>
            </a:extLst>
          </p:cNvPr>
          <p:cNvSpPr>
            <a:spLocks noGrp="1"/>
          </p:cNvSpPr>
          <p:nvPr>
            <p:ph sz="quarter" idx="55"/>
          </p:nvPr>
        </p:nvSpPr>
        <p:spPr>
          <a:xfrm>
            <a:off x="11650054"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0" name="Text Placeholder 14">
            <a:extLst>
              <a:ext uri="{FF2B5EF4-FFF2-40B4-BE49-F238E27FC236}">
                <a16:creationId xmlns:a16="http://schemas.microsoft.com/office/drawing/2014/main" id="{488F3D23-6144-9989-EBC6-F90244273107}"/>
              </a:ext>
            </a:extLst>
          </p:cNvPr>
          <p:cNvSpPr>
            <a:spLocks noGrp="1"/>
          </p:cNvSpPr>
          <p:nvPr>
            <p:ph type="body" sz="quarter" idx="56" hasCustomPrompt="1"/>
          </p:nvPr>
        </p:nvSpPr>
        <p:spPr>
          <a:xfrm>
            <a:off x="11693479" y="3607793"/>
            <a:ext cx="1095375" cy="477837"/>
          </a:xfrm>
        </p:spPr>
        <p:txBody>
          <a:bodyPr/>
          <a:lstStyle>
            <a:lvl3pPr algn="ctr">
              <a:defRPr/>
            </a:lvl3pPr>
          </a:lstStyle>
          <a:p>
            <a:pPr lvl="2"/>
            <a:r>
              <a:rPr lang="en-GB" dirty="0"/>
              <a:t>Third level</a:t>
            </a:r>
          </a:p>
        </p:txBody>
      </p:sp>
      <p:sp>
        <p:nvSpPr>
          <p:cNvPr id="91" name="Content Placeholder 6">
            <a:extLst>
              <a:ext uri="{FF2B5EF4-FFF2-40B4-BE49-F238E27FC236}">
                <a16:creationId xmlns:a16="http://schemas.microsoft.com/office/drawing/2014/main" id="{56598799-1CB2-81F6-F9B2-97F37E78A9EA}"/>
              </a:ext>
            </a:extLst>
          </p:cNvPr>
          <p:cNvSpPr>
            <a:spLocks noGrp="1"/>
          </p:cNvSpPr>
          <p:nvPr>
            <p:ph sz="quarter" idx="57"/>
          </p:nvPr>
        </p:nvSpPr>
        <p:spPr>
          <a:xfrm>
            <a:off x="14236092"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2" name="Text Placeholder 14">
            <a:extLst>
              <a:ext uri="{FF2B5EF4-FFF2-40B4-BE49-F238E27FC236}">
                <a16:creationId xmlns:a16="http://schemas.microsoft.com/office/drawing/2014/main" id="{E5F21458-B3FA-B86A-2EBF-DBB619C809D3}"/>
              </a:ext>
            </a:extLst>
          </p:cNvPr>
          <p:cNvSpPr>
            <a:spLocks noGrp="1"/>
          </p:cNvSpPr>
          <p:nvPr>
            <p:ph type="body" sz="quarter" idx="58" hasCustomPrompt="1"/>
          </p:nvPr>
        </p:nvSpPr>
        <p:spPr>
          <a:xfrm>
            <a:off x="14279517" y="3607793"/>
            <a:ext cx="1095375" cy="477837"/>
          </a:xfrm>
        </p:spPr>
        <p:txBody>
          <a:bodyPr/>
          <a:lstStyle>
            <a:lvl3pPr algn="ctr">
              <a:defRPr/>
            </a:lvl3pPr>
          </a:lstStyle>
          <a:p>
            <a:pPr lvl="2"/>
            <a:r>
              <a:rPr lang="en-GB" dirty="0"/>
              <a:t>Third level</a:t>
            </a:r>
          </a:p>
        </p:txBody>
      </p:sp>
      <p:sp>
        <p:nvSpPr>
          <p:cNvPr id="93" name="Content Placeholder 6">
            <a:extLst>
              <a:ext uri="{FF2B5EF4-FFF2-40B4-BE49-F238E27FC236}">
                <a16:creationId xmlns:a16="http://schemas.microsoft.com/office/drawing/2014/main" id="{556960CE-B9D0-5A52-B181-2B3F4C4137E6}"/>
              </a:ext>
            </a:extLst>
          </p:cNvPr>
          <p:cNvSpPr>
            <a:spLocks noGrp="1"/>
          </p:cNvSpPr>
          <p:nvPr>
            <p:ph sz="quarter" idx="59"/>
          </p:nvPr>
        </p:nvSpPr>
        <p:spPr>
          <a:xfrm>
            <a:off x="12964505" y="3800633"/>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4" name="Text Placeholder 14">
            <a:extLst>
              <a:ext uri="{FF2B5EF4-FFF2-40B4-BE49-F238E27FC236}">
                <a16:creationId xmlns:a16="http://schemas.microsoft.com/office/drawing/2014/main" id="{57D3FA11-4CE9-6B71-5338-3E19CF65ECA3}"/>
              </a:ext>
            </a:extLst>
          </p:cNvPr>
          <p:cNvSpPr>
            <a:spLocks noGrp="1"/>
          </p:cNvSpPr>
          <p:nvPr>
            <p:ph type="body" sz="quarter" idx="60" hasCustomPrompt="1"/>
          </p:nvPr>
        </p:nvSpPr>
        <p:spPr>
          <a:xfrm>
            <a:off x="13007930" y="5107981"/>
            <a:ext cx="1095375" cy="477837"/>
          </a:xfrm>
        </p:spPr>
        <p:txBody>
          <a:bodyPr/>
          <a:lstStyle>
            <a:lvl3pPr algn="ctr">
              <a:defRPr/>
            </a:lvl3pPr>
          </a:lstStyle>
          <a:p>
            <a:pPr lvl="2"/>
            <a:r>
              <a:rPr lang="en-GB" dirty="0"/>
              <a:t>Third level</a:t>
            </a:r>
          </a:p>
        </p:txBody>
      </p:sp>
      <p:sp>
        <p:nvSpPr>
          <p:cNvPr id="96" name="Content Placeholder 6">
            <a:extLst>
              <a:ext uri="{FF2B5EF4-FFF2-40B4-BE49-F238E27FC236}">
                <a16:creationId xmlns:a16="http://schemas.microsoft.com/office/drawing/2014/main" id="{821DFC8E-5444-0990-EDD9-DDD33132341E}"/>
              </a:ext>
            </a:extLst>
          </p:cNvPr>
          <p:cNvSpPr>
            <a:spLocks noGrp="1"/>
          </p:cNvSpPr>
          <p:nvPr>
            <p:ph sz="quarter" idx="61"/>
          </p:nvPr>
        </p:nvSpPr>
        <p:spPr>
          <a:xfrm>
            <a:off x="11252602" y="1352794"/>
            <a:ext cx="4593128" cy="4261585"/>
          </a:xfrm>
          <a:prstGeom prst="rect">
            <a:avLst/>
          </a:prstGeom>
          <a:ln w="28575">
            <a:gradFill flip="none" rotWithShape="1">
              <a:gsLst>
                <a:gs pos="21000">
                  <a:srgbClr val="3DB876"/>
                </a:gs>
                <a:gs pos="100000">
                  <a:srgbClr val="FFD600"/>
                </a:gs>
              </a:gsLst>
              <a:lin ang="18900000" scaled="1"/>
              <a:tileRect/>
            </a:gradFill>
          </a:ln>
        </p:spPr>
        <p:txBody>
          <a:bodyPr tIns="396000">
            <a:normAutofit/>
          </a:bodyPr>
          <a:lstStyle>
            <a:lvl1pPr algn="ctr">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42" name="Slide Number Placeholder 5">
            <a:extLst>
              <a:ext uri="{FF2B5EF4-FFF2-40B4-BE49-F238E27FC236}">
                <a16:creationId xmlns:a16="http://schemas.microsoft.com/office/drawing/2014/main" id="{7F987BB9-CFD0-5E66-EF4B-DD086CDDAE8B}"/>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2228266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B_diagram_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411858" y="4568611"/>
            <a:ext cx="4219964"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411858" y="4165865"/>
            <a:ext cx="2677714" cy="383529"/>
          </a:xfrm>
        </p:spPr>
        <p:txBody>
          <a:bodyPr/>
          <a:lstStyle/>
          <a:p>
            <a:pPr lvl="2"/>
            <a:r>
              <a:rPr lang="en-GB" dirty="0"/>
              <a:t>Third level</a:t>
            </a:r>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60581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318320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649239" y="7608292"/>
            <a:ext cx="1095375" cy="477837"/>
          </a:xfrm>
        </p:spPr>
        <p:txBody>
          <a:bodyPr/>
          <a:lstStyle>
            <a:lvl3pPr algn="ctr">
              <a:defRPr/>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3278806" y="7513913"/>
            <a:ext cx="1095375" cy="477837"/>
          </a:xfrm>
        </p:spPr>
        <p:txBody>
          <a:bodyPr/>
          <a:lstStyle>
            <a:lvl3pPr algn="ctr">
              <a:defRPr/>
            </a:lvl3pPr>
          </a:lstStyle>
          <a:p>
            <a:pPr lvl="2"/>
            <a:r>
              <a:rPr lang="en-GB" dirty="0"/>
              <a:t>Third level</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dirty="0"/>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dirty="0"/>
              <a:t>Third level</a:t>
            </a:r>
          </a:p>
        </p:txBody>
      </p:sp>
      <p:sp>
        <p:nvSpPr>
          <p:cNvPr id="66" name="Content Placeholder 6">
            <a:extLst>
              <a:ext uri="{FF2B5EF4-FFF2-40B4-BE49-F238E27FC236}">
                <a16:creationId xmlns:a16="http://schemas.microsoft.com/office/drawing/2014/main" id="{E103C0BF-D3BA-1CDE-B3FA-A0B6C37251B2}"/>
              </a:ext>
            </a:extLst>
          </p:cNvPr>
          <p:cNvSpPr>
            <a:spLocks noGrp="1"/>
          </p:cNvSpPr>
          <p:nvPr>
            <p:ph sz="quarter" idx="44"/>
          </p:nvPr>
        </p:nvSpPr>
        <p:spPr>
          <a:xfrm>
            <a:off x="11035692"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7" name="Content Placeholder 6">
            <a:extLst>
              <a:ext uri="{FF2B5EF4-FFF2-40B4-BE49-F238E27FC236}">
                <a16:creationId xmlns:a16="http://schemas.microsoft.com/office/drawing/2014/main" id="{3F1EC2D2-0106-87F4-853F-12BB2CA09962}"/>
              </a:ext>
            </a:extLst>
          </p:cNvPr>
          <p:cNvSpPr>
            <a:spLocks noGrp="1"/>
          </p:cNvSpPr>
          <p:nvPr>
            <p:ph sz="quarter" idx="45"/>
          </p:nvPr>
        </p:nvSpPr>
        <p:spPr>
          <a:xfrm>
            <a:off x="13613079"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8" name="Text Placeholder 14">
            <a:extLst>
              <a:ext uri="{FF2B5EF4-FFF2-40B4-BE49-F238E27FC236}">
                <a16:creationId xmlns:a16="http://schemas.microsoft.com/office/drawing/2014/main" id="{458C1720-3803-E0DE-533A-868F1F49EC8E}"/>
              </a:ext>
            </a:extLst>
          </p:cNvPr>
          <p:cNvSpPr>
            <a:spLocks noGrp="1"/>
          </p:cNvSpPr>
          <p:nvPr>
            <p:ph type="body" sz="quarter" idx="46" hasCustomPrompt="1"/>
          </p:nvPr>
        </p:nvSpPr>
        <p:spPr>
          <a:xfrm>
            <a:off x="11079117" y="7608292"/>
            <a:ext cx="1095375" cy="477837"/>
          </a:xfrm>
        </p:spPr>
        <p:txBody>
          <a:bodyPr/>
          <a:lstStyle>
            <a:lvl3pPr algn="ctr">
              <a:defRPr/>
            </a:lvl3pPr>
          </a:lstStyle>
          <a:p>
            <a:pPr lvl="2"/>
            <a:r>
              <a:rPr lang="en-GB" dirty="0"/>
              <a:t>Third level</a:t>
            </a:r>
          </a:p>
        </p:txBody>
      </p:sp>
      <p:sp>
        <p:nvSpPr>
          <p:cNvPr id="69" name="Text Placeholder 14">
            <a:extLst>
              <a:ext uri="{FF2B5EF4-FFF2-40B4-BE49-F238E27FC236}">
                <a16:creationId xmlns:a16="http://schemas.microsoft.com/office/drawing/2014/main" id="{E52F994A-5D48-BF28-3DEC-0B809C7990D4}"/>
              </a:ext>
            </a:extLst>
          </p:cNvPr>
          <p:cNvSpPr>
            <a:spLocks noGrp="1"/>
          </p:cNvSpPr>
          <p:nvPr>
            <p:ph type="body" sz="quarter" idx="47" hasCustomPrompt="1"/>
          </p:nvPr>
        </p:nvSpPr>
        <p:spPr>
          <a:xfrm>
            <a:off x="13708684" y="7513913"/>
            <a:ext cx="1095375" cy="477837"/>
          </a:xfrm>
        </p:spPr>
        <p:txBody>
          <a:bodyPr/>
          <a:lstStyle>
            <a:lvl3pPr algn="ctr">
              <a:defRPr/>
            </a:lvl3pPr>
          </a:lstStyle>
          <a:p>
            <a:pPr lvl="2"/>
            <a:r>
              <a:rPr lang="en-GB" dirty="0"/>
              <a:t>Third level</a:t>
            </a:r>
          </a:p>
        </p:txBody>
      </p:sp>
      <p:cxnSp>
        <p:nvCxnSpPr>
          <p:cNvPr id="70" name="Straight Arrow Connector 69">
            <a:extLst>
              <a:ext uri="{FF2B5EF4-FFF2-40B4-BE49-F238E27FC236}">
                <a16:creationId xmlns:a16="http://schemas.microsoft.com/office/drawing/2014/main" id="{88EE313E-EF5F-9635-708F-8D9287DBD52E}"/>
              </a:ext>
            </a:extLst>
          </p:cNvPr>
          <p:cNvCxnSpPr>
            <a:cxnSpLocks/>
          </p:cNvCxnSpPr>
          <p:nvPr userDrawn="1"/>
        </p:nvCxnSpPr>
        <p:spPr>
          <a:xfrm>
            <a:off x="20145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175550C-F2F1-3AE7-3328-20D58CD2B597}"/>
              </a:ext>
            </a:extLst>
          </p:cNvPr>
          <p:cNvCxnSpPr>
            <a:cxnSpLocks/>
          </p:cNvCxnSpPr>
          <p:nvPr userDrawn="1"/>
        </p:nvCxnSpPr>
        <p:spPr>
          <a:xfrm>
            <a:off x="46434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F668B7F-71DF-6E48-1F74-42B992D8DCD4}"/>
              </a:ext>
            </a:extLst>
          </p:cNvPr>
          <p:cNvCxnSpPr>
            <a:cxnSpLocks/>
          </p:cNvCxnSpPr>
          <p:nvPr userDrawn="1"/>
        </p:nvCxnSpPr>
        <p:spPr>
          <a:xfrm>
            <a:off x="98726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71D670B-12EA-546B-E5B4-9AA823569F32}"/>
              </a:ext>
            </a:extLst>
          </p:cNvPr>
          <p:cNvCxnSpPr>
            <a:cxnSpLocks/>
          </p:cNvCxnSpPr>
          <p:nvPr userDrawn="1"/>
        </p:nvCxnSpPr>
        <p:spPr>
          <a:xfrm>
            <a:off x="125015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dirty="0"/>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dirty="0"/>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dirty="0"/>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dirty="0"/>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9" name="Content Placeholder 6">
            <a:extLst>
              <a:ext uri="{FF2B5EF4-FFF2-40B4-BE49-F238E27FC236}">
                <a16:creationId xmlns:a16="http://schemas.microsoft.com/office/drawing/2014/main" id="{1E918644-F917-835B-B644-3228C06755BB}"/>
              </a:ext>
            </a:extLst>
          </p:cNvPr>
          <p:cNvSpPr>
            <a:spLocks noGrp="1"/>
          </p:cNvSpPr>
          <p:nvPr>
            <p:ph sz="quarter" idx="55"/>
          </p:nvPr>
        </p:nvSpPr>
        <p:spPr>
          <a:xfrm>
            <a:off x="11650054"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0" name="Text Placeholder 14">
            <a:extLst>
              <a:ext uri="{FF2B5EF4-FFF2-40B4-BE49-F238E27FC236}">
                <a16:creationId xmlns:a16="http://schemas.microsoft.com/office/drawing/2014/main" id="{488F3D23-6144-9989-EBC6-F90244273107}"/>
              </a:ext>
            </a:extLst>
          </p:cNvPr>
          <p:cNvSpPr>
            <a:spLocks noGrp="1"/>
          </p:cNvSpPr>
          <p:nvPr>
            <p:ph type="body" sz="quarter" idx="56" hasCustomPrompt="1"/>
          </p:nvPr>
        </p:nvSpPr>
        <p:spPr>
          <a:xfrm>
            <a:off x="11693479" y="3607793"/>
            <a:ext cx="1095375" cy="477837"/>
          </a:xfrm>
        </p:spPr>
        <p:txBody>
          <a:bodyPr/>
          <a:lstStyle>
            <a:lvl3pPr algn="ctr">
              <a:defRPr/>
            </a:lvl3pPr>
          </a:lstStyle>
          <a:p>
            <a:pPr lvl="2"/>
            <a:r>
              <a:rPr lang="en-GB" dirty="0"/>
              <a:t>Third level</a:t>
            </a:r>
          </a:p>
        </p:txBody>
      </p:sp>
      <p:sp>
        <p:nvSpPr>
          <p:cNvPr id="91" name="Content Placeholder 6">
            <a:extLst>
              <a:ext uri="{FF2B5EF4-FFF2-40B4-BE49-F238E27FC236}">
                <a16:creationId xmlns:a16="http://schemas.microsoft.com/office/drawing/2014/main" id="{56598799-1CB2-81F6-F9B2-97F37E78A9EA}"/>
              </a:ext>
            </a:extLst>
          </p:cNvPr>
          <p:cNvSpPr>
            <a:spLocks noGrp="1"/>
          </p:cNvSpPr>
          <p:nvPr>
            <p:ph sz="quarter" idx="57"/>
          </p:nvPr>
        </p:nvSpPr>
        <p:spPr>
          <a:xfrm>
            <a:off x="14236092"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2" name="Text Placeholder 14">
            <a:extLst>
              <a:ext uri="{FF2B5EF4-FFF2-40B4-BE49-F238E27FC236}">
                <a16:creationId xmlns:a16="http://schemas.microsoft.com/office/drawing/2014/main" id="{E5F21458-B3FA-B86A-2EBF-DBB619C809D3}"/>
              </a:ext>
            </a:extLst>
          </p:cNvPr>
          <p:cNvSpPr>
            <a:spLocks noGrp="1"/>
          </p:cNvSpPr>
          <p:nvPr>
            <p:ph type="body" sz="quarter" idx="58" hasCustomPrompt="1"/>
          </p:nvPr>
        </p:nvSpPr>
        <p:spPr>
          <a:xfrm>
            <a:off x="14279517" y="3607793"/>
            <a:ext cx="1095375" cy="477837"/>
          </a:xfrm>
        </p:spPr>
        <p:txBody>
          <a:bodyPr/>
          <a:lstStyle>
            <a:lvl3pPr algn="ctr">
              <a:defRPr/>
            </a:lvl3pPr>
          </a:lstStyle>
          <a:p>
            <a:pPr lvl="2"/>
            <a:r>
              <a:rPr lang="en-GB" dirty="0"/>
              <a:t>Third level</a:t>
            </a:r>
          </a:p>
        </p:txBody>
      </p:sp>
      <p:sp>
        <p:nvSpPr>
          <p:cNvPr id="93" name="Content Placeholder 6">
            <a:extLst>
              <a:ext uri="{FF2B5EF4-FFF2-40B4-BE49-F238E27FC236}">
                <a16:creationId xmlns:a16="http://schemas.microsoft.com/office/drawing/2014/main" id="{556960CE-B9D0-5A52-B181-2B3F4C4137E6}"/>
              </a:ext>
            </a:extLst>
          </p:cNvPr>
          <p:cNvSpPr>
            <a:spLocks noGrp="1"/>
          </p:cNvSpPr>
          <p:nvPr>
            <p:ph sz="quarter" idx="59"/>
          </p:nvPr>
        </p:nvSpPr>
        <p:spPr>
          <a:xfrm>
            <a:off x="12964505" y="3800633"/>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4" name="Text Placeholder 14">
            <a:extLst>
              <a:ext uri="{FF2B5EF4-FFF2-40B4-BE49-F238E27FC236}">
                <a16:creationId xmlns:a16="http://schemas.microsoft.com/office/drawing/2014/main" id="{57D3FA11-4CE9-6B71-5338-3E19CF65ECA3}"/>
              </a:ext>
            </a:extLst>
          </p:cNvPr>
          <p:cNvSpPr>
            <a:spLocks noGrp="1"/>
          </p:cNvSpPr>
          <p:nvPr>
            <p:ph type="body" sz="quarter" idx="60" hasCustomPrompt="1"/>
          </p:nvPr>
        </p:nvSpPr>
        <p:spPr>
          <a:xfrm>
            <a:off x="13007930" y="5107981"/>
            <a:ext cx="1095375" cy="477837"/>
          </a:xfrm>
        </p:spPr>
        <p:txBody>
          <a:bodyPr/>
          <a:lstStyle>
            <a:lvl3pPr algn="ctr">
              <a:defRPr/>
            </a:lvl3pPr>
          </a:lstStyle>
          <a:p>
            <a:pPr lvl="2"/>
            <a:r>
              <a:rPr lang="en-GB" dirty="0"/>
              <a:t>Third level</a:t>
            </a:r>
          </a:p>
        </p:txBody>
      </p:sp>
      <p:sp>
        <p:nvSpPr>
          <p:cNvPr id="96" name="Content Placeholder 6">
            <a:extLst>
              <a:ext uri="{FF2B5EF4-FFF2-40B4-BE49-F238E27FC236}">
                <a16:creationId xmlns:a16="http://schemas.microsoft.com/office/drawing/2014/main" id="{821DFC8E-5444-0990-EDD9-DDD33132341E}"/>
              </a:ext>
            </a:extLst>
          </p:cNvPr>
          <p:cNvSpPr>
            <a:spLocks noGrp="1"/>
          </p:cNvSpPr>
          <p:nvPr>
            <p:ph sz="quarter" idx="61"/>
          </p:nvPr>
        </p:nvSpPr>
        <p:spPr>
          <a:xfrm>
            <a:off x="11252602" y="1352794"/>
            <a:ext cx="4593128" cy="4261585"/>
          </a:xfrm>
          <a:prstGeom prst="rect">
            <a:avLst/>
          </a:prstGeom>
          <a:ln w="28575">
            <a:gradFill flip="none" rotWithShape="1">
              <a:gsLst>
                <a:gs pos="21000">
                  <a:srgbClr val="3DB876"/>
                </a:gs>
                <a:gs pos="100000">
                  <a:srgbClr val="FFD600"/>
                </a:gs>
              </a:gsLst>
              <a:lin ang="18900000" scaled="1"/>
              <a:tileRect/>
            </a:gradFill>
          </a:ln>
        </p:spPr>
        <p:txBody>
          <a:bodyPr tIns="396000">
            <a:normAutofit/>
          </a:bodyPr>
          <a:lstStyle>
            <a:lvl1pPr algn="ctr">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42" name="Slide Number Placeholder 5">
            <a:extLst>
              <a:ext uri="{FF2B5EF4-FFF2-40B4-BE49-F238E27FC236}">
                <a16:creationId xmlns:a16="http://schemas.microsoft.com/office/drawing/2014/main" id="{7F987BB9-CFD0-5E66-EF4B-DD086CDDAE8B}"/>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4174373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_simp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dirty="0"/>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dirty="0"/>
              <a:t>Third level</a:t>
            </a:r>
          </a:p>
        </p:txBody>
      </p: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dirty="0"/>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dirty="0"/>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dirty="0"/>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dirty="0"/>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4C6125DC-8F08-40AC-205B-842D9D73D263}"/>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384036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_simp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dirty="0"/>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dirty="0"/>
              <a:t>Third level</a:t>
            </a:r>
          </a:p>
        </p:txBody>
      </p: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dirty="0"/>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dirty="0"/>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dirty="0"/>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dirty="0"/>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4C6125DC-8F08-40AC-205B-842D9D73D263}"/>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1369115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2FB7060-D8FA-C6EA-E860-5E4F4C69EA5B}"/>
              </a:ext>
            </a:extLst>
          </p:cNvPr>
          <p:cNvSpPr>
            <a:spLocks noGrp="1"/>
          </p:cNvSpPr>
          <p:nvPr>
            <p:ph type="pic" sz="quarter" idx="15"/>
          </p:nvPr>
        </p:nvSpPr>
        <p:spPr>
          <a:xfrm>
            <a:off x="8439371" y="0"/>
            <a:ext cx="7332579" cy="9173629"/>
          </a:xfrm>
          <a:custGeom>
            <a:avLst/>
            <a:gdLst>
              <a:gd name="connsiteX0" fmla="*/ -28 w 10629901"/>
              <a:gd name="connsiteY0" fmla="*/ 7626360 h 11858624"/>
              <a:gd name="connsiteX1" fmla="*/ 1052686 w 10629901"/>
              <a:gd name="connsiteY1" fmla="*/ 2348756 h 11858624"/>
              <a:gd name="connsiteX2" fmla="*/ 5314951 w 10629901"/>
              <a:gd name="connsiteY2" fmla="*/ 0 h 11858624"/>
              <a:gd name="connsiteX3" fmla="*/ 9577215 w 10629901"/>
              <a:gd name="connsiteY3" fmla="*/ 2348756 h 11858624"/>
              <a:gd name="connsiteX4" fmla="*/ 10629929 w 10629901"/>
              <a:gd name="connsiteY4" fmla="*/ 7626360 h 11858624"/>
              <a:gd name="connsiteX5" fmla="*/ 7680313 w 10629901"/>
              <a:gd name="connsiteY5" fmla="*/ 11858686 h 11858624"/>
              <a:gd name="connsiteX6" fmla="*/ 2949588 w 10629901"/>
              <a:gd name="connsiteY6" fmla="*/ 11858686 h 11858624"/>
              <a:gd name="connsiteX7" fmla="*/ -28 w 10629901"/>
              <a:gd name="connsiteY7" fmla="*/ 7626360 h 11858624"/>
              <a:gd name="connsiteX0" fmla="*/ 0 w 10629957"/>
              <a:gd name="connsiteY0" fmla="*/ 6226185 h 10458511"/>
              <a:gd name="connsiteX1" fmla="*/ 1052714 w 10629957"/>
              <a:gd name="connsiteY1" fmla="*/ 948581 h 10458511"/>
              <a:gd name="connsiteX2" fmla="*/ 2800379 w 10629957"/>
              <a:gd name="connsiteY2" fmla="*/ 0 h 10458511"/>
              <a:gd name="connsiteX3" fmla="*/ 9577243 w 10629957"/>
              <a:gd name="connsiteY3" fmla="*/ 948581 h 10458511"/>
              <a:gd name="connsiteX4" fmla="*/ 10629957 w 10629957"/>
              <a:gd name="connsiteY4" fmla="*/ 6226185 h 10458511"/>
              <a:gd name="connsiteX5" fmla="*/ 7680341 w 10629957"/>
              <a:gd name="connsiteY5" fmla="*/ 10458511 h 10458511"/>
              <a:gd name="connsiteX6" fmla="*/ 2949616 w 10629957"/>
              <a:gd name="connsiteY6" fmla="*/ 10458511 h 10458511"/>
              <a:gd name="connsiteX7" fmla="*/ 0 w 10629957"/>
              <a:gd name="connsiteY7" fmla="*/ 6226185 h 10458511"/>
              <a:gd name="connsiteX0" fmla="*/ 0 w 10629957"/>
              <a:gd name="connsiteY0" fmla="*/ 6277729 h 10510055"/>
              <a:gd name="connsiteX1" fmla="*/ 1052714 w 10629957"/>
              <a:gd name="connsiteY1" fmla="*/ 1000125 h 10510055"/>
              <a:gd name="connsiteX2" fmla="*/ 2800379 w 10629957"/>
              <a:gd name="connsiteY2" fmla="*/ 51544 h 10510055"/>
              <a:gd name="connsiteX3" fmla="*/ 7548418 w 10629957"/>
              <a:gd name="connsiteY3" fmla="*/ 0 h 10510055"/>
              <a:gd name="connsiteX4" fmla="*/ 10629957 w 10629957"/>
              <a:gd name="connsiteY4" fmla="*/ 6277729 h 10510055"/>
              <a:gd name="connsiteX5" fmla="*/ 7680341 w 10629957"/>
              <a:gd name="connsiteY5" fmla="*/ 10510055 h 10510055"/>
              <a:gd name="connsiteX6" fmla="*/ 2949616 w 10629957"/>
              <a:gd name="connsiteY6" fmla="*/ 10510055 h 10510055"/>
              <a:gd name="connsiteX7" fmla="*/ 0 w 10629957"/>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949616 w 7680341"/>
              <a:gd name="connsiteY6" fmla="*/ 10510055 h 10510055"/>
              <a:gd name="connsiteX7" fmla="*/ 0 w 7680341"/>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092366 w 7680341"/>
              <a:gd name="connsiteY6" fmla="*/ 9167030 h 10510055"/>
              <a:gd name="connsiteX7" fmla="*/ 0 w 7680341"/>
              <a:gd name="connsiteY7" fmla="*/ 6277729 h 10510055"/>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2092366 w 7601007"/>
              <a:gd name="connsiteY6" fmla="*/ 9167030 h 9795680"/>
              <a:gd name="connsiteX7" fmla="*/ 0 w 7601007"/>
              <a:gd name="connsiteY7" fmla="*/ 6277729 h 9795680"/>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1635166 w 7601007"/>
              <a:gd name="connsiteY6" fmla="*/ 8566955 h 9795680"/>
              <a:gd name="connsiteX7" fmla="*/ 0 w 7601007"/>
              <a:gd name="connsiteY7" fmla="*/ 6277729 h 9795680"/>
              <a:gd name="connsiteX0" fmla="*/ 0 w 7601007"/>
              <a:gd name="connsiteY0" fmla="*/ 6277729 h 9249529"/>
              <a:gd name="connsiteX1" fmla="*/ 1052714 w 7601007"/>
              <a:gd name="connsiteY1" fmla="*/ 1000125 h 9249529"/>
              <a:gd name="connsiteX2" fmla="*/ 2800379 w 7601007"/>
              <a:gd name="connsiteY2" fmla="*/ 51544 h 9249529"/>
              <a:gd name="connsiteX3" fmla="*/ 7548418 w 7601007"/>
              <a:gd name="connsiteY3" fmla="*/ 0 h 9249529"/>
              <a:gd name="connsiteX4" fmla="*/ 7601007 w 7601007"/>
              <a:gd name="connsiteY4" fmla="*/ 9249529 h 9249529"/>
              <a:gd name="connsiteX5" fmla="*/ 2108216 w 7601007"/>
              <a:gd name="connsiteY5" fmla="*/ 9224180 h 9249529"/>
              <a:gd name="connsiteX6" fmla="*/ 1635166 w 7601007"/>
              <a:gd name="connsiteY6" fmla="*/ 8566955 h 9249529"/>
              <a:gd name="connsiteX7" fmla="*/ 0 w 7601007"/>
              <a:gd name="connsiteY7" fmla="*/ 6277729 h 9249529"/>
              <a:gd name="connsiteX0" fmla="*/ 0 w 7601007"/>
              <a:gd name="connsiteY0" fmla="*/ 6263442 h 9235242"/>
              <a:gd name="connsiteX1" fmla="*/ 1052714 w 7601007"/>
              <a:gd name="connsiteY1" fmla="*/ 985838 h 9235242"/>
              <a:gd name="connsiteX2" fmla="*/ 2800379 w 7601007"/>
              <a:gd name="connsiteY2" fmla="*/ 37257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152743 h 9235242"/>
              <a:gd name="connsiteX6" fmla="*/ 1635166 w 7601007"/>
              <a:gd name="connsiteY6" fmla="*/ 8552668 h 9235242"/>
              <a:gd name="connsiteX7" fmla="*/ 0 w 7601007"/>
              <a:gd name="connsiteY7" fmla="*/ 6263442 h 9235242"/>
              <a:gd name="connsiteX0" fmla="*/ 0 w 7581413"/>
              <a:gd name="connsiteY0" fmla="*/ 6263442 h 9163396"/>
              <a:gd name="connsiteX1" fmla="*/ 1052714 w 7581413"/>
              <a:gd name="connsiteY1" fmla="*/ 985838 h 9163396"/>
              <a:gd name="connsiteX2" fmla="*/ 2814666 w 7581413"/>
              <a:gd name="connsiteY2" fmla="*/ 22970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052714 w 7581413"/>
              <a:gd name="connsiteY1" fmla="*/ 985838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323648 w 7581413"/>
              <a:gd name="connsiteY1" fmla="*/ 1002772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533566 w 7479813"/>
              <a:gd name="connsiteY6" fmla="*/ 8552668 h 9163396"/>
              <a:gd name="connsiteX7" fmla="*/ 0 w 7479813"/>
              <a:gd name="connsiteY7" fmla="*/ 6381975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222048 w 7479813"/>
              <a:gd name="connsiteY1" fmla="*/ 1002772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353784 w 7479813"/>
              <a:gd name="connsiteY1" fmla="*/ 1026019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332579"/>
              <a:gd name="connsiteY0" fmla="*/ 6288986 h 9163396"/>
              <a:gd name="connsiteX1" fmla="*/ 1206550 w 7332579"/>
              <a:gd name="connsiteY1" fmla="*/ 1026019 h 9163396"/>
              <a:gd name="connsiteX2" fmla="*/ 3377058 w 7332579"/>
              <a:gd name="connsiteY2" fmla="*/ 2159 h 9163396"/>
              <a:gd name="connsiteX3" fmla="*/ 7328159 w 7332579"/>
              <a:gd name="connsiteY3" fmla="*/ 0 h 9163396"/>
              <a:gd name="connsiteX4" fmla="*/ 7332579 w 7332579"/>
              <a:gd name="connsiteY4" fmla="*/ 9163396 h 9163396"/>
              <a:gd name="connsiteX5" fmla="*/ 1859382 w 7332579"/>
              <a:gd name="connsiteY5" fmla="*/ 9152743 h 9163396"/>
              <a:gd name="connsiteX6" fmla="*/ 1708065 w 7332579"/>
              <a:gd name="connsiteY6" fmla="*/ 8925201 h 9163396"/>
              <a:gd name="connsiteX7" fmla="*/ 0 w 7332579"/>
              <a:gd name="connsiteY7" fmla="*/ 6288986 h 9163396"/>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1859382 w 7332579"/>
              <a:gd name="connsiteY5" fmla="*/ 9152743 h 9173174"/>
              <a:gd name="connsiteX6" fmla="*/ 2289251 w 7332579"/>
              <a:gd name="connsiteY6" fmla="*/ 9173174 h 9173174"/>
              <a:gd name="connsiteX7" fmla="*/ 0 w 7332579"/>
              <a:gd name="connsiteY7" fmla="*/ 6288986 h 9173174"/>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2394073 w 7332579"/>
              <a:gd name="connsiteY5" fmla="*/ 9168242 h 9173174"/>
              <a:gd name="connsiteX6" fmla="*/ 2289251 w 7332579"/>
              <a:gd name="connsiteY6" fmla="*/ 9173174 h 9173174"/>
              <a:gd name="connsiteX7" fmla="*/ 0 w 7332579"/>
              <a:gd name="connsiteY7" fmla="*/ 6288986 h 9173174"/>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94073 w 7332579"/>
              <a:gd name="connsiteY5" fmla="*/ 9168242 h 9173629"/>
              <a:gd name="connsiteX6" fmla="*/ 2289251 w 7332579"/>
              <a:gd name="connsiteY6" fmla="*/ 9173174 h 9173629"/>
              <a:gd name="connsiteX7" fmla="*/ 0 w 7332579"/>
              <a:gd name="connsiteY7" fmla="*/ 6288986 h 9173629"/>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47578 w 7332579"/>
              <a:gd name="connsiteY5" fmla="*/ 9168242 h 9173629"/>
              <a:gd name="connsiteX6" fmla="*/ 2289251 w 7332579"/>
              <a:gd name="connsiteY6" fmla="*/ 9173174 h 9173629"/>
              <a:gd name="connsiteX7" fmla="*/ 0 w 7332579"/>
              <a:gd name="connsiteY7" fmla="*/ 6288986 h 917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2579" h="9173629">
                <a:moveTo>
                  <a:pt x="0" y="6288986"/>
                </a:moveTo>
                <a:lnTo>
                  <a:pt x="1206550" y="1026019"/>
                </a:lnTo>
                <a:lnTo>
                  <a:pt x="3377058" y="2159"/>
                </a:lnTo>
                <a:lnTo>
                  <a:pt x="7328159" y="0"/>
                </a:lnTo>
                <a:cubicBezTo>
                  <a:pt x="7336164" y="3078414"/>
                  <a:pt x="7324574" y="6084982"/>
                  <a:pt x="7332579" y="9163396"/>
                </a:cubicBezTo>
                <a:lnTo>
                  <a:pt x="2347578" y="9168242"/>
                </a:lnTo>
                <a:cubicBezTo>
                  <a:pt x="2304888" y="9177635"/>
                  <a:pt x="2324192" y="9171530"/>
                  <a:pt x="2289251" y="9173174"/>
                </a:cubicBezTo>
                <a:lnTo>
                  <a:pt x="0" y="6288986"/>
                </a:lnTo>
                <a:close/>
              </a:path>
            </a:pathLst>
          </a:custGeom>
          <a:ln>
            <a:noFill/>
          </a:ln>
        </p:spPr>
        <p:txBody>
          <a:bodyPr/>
          <a:lstStyle/>
          <a:p>
            <a:endParaRPr lang="en-US"/>
          </a:p>
        </p:txBody>
      </p:sp>
      <p:sp>
        <p:nvSpPr>
          <p:cNvPr id="2" name="Title 1"/>
          <p:cNvSpPr>
            <a:spLocks noGrp="1"/>
          </p:cNvSpPr>
          <p:nvPr>
            <p:ph type="title"/>
          </p:nvPr>
        </p:nvSpPr>
        <p:spPr/>
        <p:txBody>
          <a:bodyPr/>
          <a:lstStyle/>
          <a:p>
            <a:r>
              <a:rPr lang="en-GB"/>
              <a:t>Click to edit Master title style</a:t>
            </a:r>
            <a:endParaRPr lang="en-US" dirty="0"/>
          </a:p>
        </p:txBody>
      </p:sp>
      <p:sp>
        <p:nvSpPr>
          <p:cNvPr id="4" name="Footer Placeholder 3"/>
          <p:cNvSpPr>
            <a:spLocks noGrp="1"/>
          </p:cNvSpPr>
          <p:nvPr>
            <p:ph type="ftr" sz="quarter" idx="11"/>
          </p:nvPr>
        </p:nvSpPr>
        <p:spPr/>
        <p:txBody>
          <a:bodyPr/>
          <a:lstStyle/>
          <a:p>
            <a:r>
              <a:rPr lang="en-US" dirty="0"/>
              <a:t>Sustainability  |</a:t>
            </a:r>
          </a:p>
        </p:txBody>
      </p:sp>
      <p:sp>
        <p:nvSpPr>
          <p:cNvPr id="9" name="Content Placeholder 6">
            <a:extLst>
              <a:ext uri="{FF2B5EF4-FFF2-40B4-BE49-F238E27FC236}">
                <a16:creationId xmlns:a16="http://schemas.microsoft.com/office/drawing/2014/main" id="{43534DC2-A6B5-7FA2-2549-D363422378DE}"/>
              </a:ext>
            </a:extLst>
          </p:cNvPr>
          <p:cNvSpPr>
            <a:spLocks noGrp="1"/>
          </p:cNvSpPr>
          <p:nvPr>
            <p:ph sz="quarter" idx="16"/>
          </p:nvPr>
        </p:nvSpPr>
        <p:spPr>
          <a:xfrm>
            <a:off x="485638" y="3517462"/>
            <a:ext cx="3325023" cy="3325025"/>
          </a:xfrm>
          <a:prstGeom prst="heptagon">
            <a:avLst/>
          </a:prstGeom>
          <a:ln w="127000">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6">
            <a:extLst>
              <a:ext uri="{FF2B5EF4-FFF2-40B4-BE49-F238E27FC236}">
                <a16:creationId xmlns:a16="http://schemas.microsoft.com/office/drawing/2014/main" id="{1FB707EE-93E3-8AB9-BC96-26C683377275}"/>
              </a:ext>
            </a:extLst>
          </p:cNvPr>
          <p:cNvSpPr>
            <a:spLocks noGrp="1"/>
          </p:cNvSpPr>
          <p:nvPr>
            <p:ph sz="quarter" idx="17"/>
          </p:nvPr>
        </p:nvSpPr>
        <p:spPr>
          <a:xfrm>
            <a:off x="4410635" y="3517462"/>
            <a:ext cx="3325023" cy="3325025"/>
          </a:xfrm>
          <a:prstGeom prst="heptagon">
            <a:avLst/>
          </a:prstGeom>
          <a:ln w="127000">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Slide Number Placeholder 5">
            <a:extLst>
              <a:ext uri="{FF2B5EF4-FFF2-40B4-BE49-F238E27FC236}">
                <a16:creationId xmlns:a16="http://schemas.microsoft.com/office/drawing/2014/main" id="{1BCDE676-5253-DE8D-FCAA-DEB97147351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802300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9DCB50-AC23-3699-CADC-2D80B8378169}"/>
              </a:ext>
            </a:extLst>
          </p:cNvPr>
          <p:cNvPicPr>
            <a:picLocks noChangeAspect="1"/>
          </p:cNvPicPr>
          <p:nvPr userDrawn="1"/>
        </p:nvPicPr>
        <p:blipFill>
          <a:blip r:embed="rId3"/>
          <a:stretch>
            <a:fillRect/>
          </a:stretch>
        </p:blipFill>
        <p:spPr>
          <a:xfrm>
            <a:off x="794" y="16620"/>
            <a:ext cx="16256794" cy="9144447"/>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11858" y="2294021"/>
            <a:ext cx="14711979" cy="10071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Text Placeholder 8">
            <a:extLst>
              <a:ext uri="{FF2B5EF4-FFF2-40B4-BE49-F238E27FC236}">
                <a16:creationId xmlns:a16="http://schemas.microsoft.com/office/drawing/2014/main" id="{731F8891-B431-1BF3-B3C7-84EE07D09581}"/>
              </a:ext>
            </a:extLst>
          </p:cNvPr>
          <p:cNvSpPr>
            <a:spLocks noGrp="1"/>
          </p:cNvSpPr>
          <p:nvPr>
            <p:ph type="body" sz="quarter" idx="13"/>
          </p:nvPr>
        </p:nvSpPr>
        <p:spPr>
          <a:xfrm>
            <a:off x="411858"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6D592988-0365-6ABD-619E-08F07A2B2C93}"/>
              </a:ext>
            </a:extLst>
          </p:cNvPr>
          <p:cNvSpPr>
            <a:spLocks noGrp="1"/>
          </p:cNvSpPr>
          <p:nvPr>
            <p:ph type="body" sz="quarter" idx="14"/>
          </p:nvPr>
        </p:nvSpPr>
        <p:spPr>
          <a:xfrm>
            <a:off x="8145512"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28978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dirty="0"/>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pic>
        <p:nvPicPr>
          <p:cNvPr id="7" name="Picture 6">
            <a:extLst>
              <a:ext uri="{FF2B5EF4-FFF2-40B4-BE49-F238E27FC236}">
                <a16:creationId xmlns:a16="http://schemas.microsoft.com/office/drawing/2014/main" id="{D205496F-EE63-C446-0DE9-22210745F08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4075265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11858" y="2294021"/>
            <a:ext cx="14711979" cy="100711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ext Placeholder 8">
            <a:extLst>
              <a:ext uri="{FF2B5EF4-FFF2-40B4-BE49-F238E27FC236}">
                <a16:creationId xmlns:a16="http://schemas.microsoft.com/office/drawing/2014/main" id="{731F8891-B431-1BF3-B3C7-84EE07D09581}"/>
              </a:ext>
            </a:extLst>
          </p:cNvPr>
          <p:cNvSpPr>
            <a:spLocks noGrp="1"/>
          </p:cNvSpPr>
          <p:nvPr>
            <p:ph type="body" sz="quarter" idx="13"/>
          </p:nvPr>
        </p:nvSpPr>
        <p:spPr>
          <a:xfrm>
            <a:off x="411858"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6D592988-0365-6ABD-619E-08F07A2B2C93}"/>
              </a:ext>
            </a:extLst>
          </p:cNvPr>
          <p:cNvSpPr>
            <a:spLocks noGrp="1"/>
          </p:cNvSpPr>
          <p:nvPr>
            <p:ph type="body" sz="quarter" idx="14"/>
          </p:nvPr>
        </p:nvSpPr>
        <p:spPr>
          <a:xfrm>
            <a:off x="8145512" y="3467612"/>
            <a:ext cx="7717730" cy="482548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Picture 13">
            <a:extLst>
              <a:ext uri="{FF2B5EF4-FFF2-40B4-BE49-F238E27FC236}">
                <a16:creationId xmlns:a16="http://schemas.microsoft.com/office/drawing/2014/main" id="{308C6633-5DFD-2CE6-7EB7-9E4EFC395CE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115" y="0"/>
            <a:ext cx="16256794" cy="9144447"/>
          </a:xfrm>
          <a:prstGeom prst="rect">
            <a:avLst/>
          </a:prstGeom>
        </p:spPr>
      </p:pic>
    </p:spTree>
    <p:extLst>
      <p:ext uri="{BB962C8B-B14F-4D97-AF65-F5344CB8AC3E}">
        <p14:creationId xmlns:p14="http://schemas.microsoft.com/office/powerpoint/2010/main" val="2268422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11858" y="2294021"/>
            <a:ext cx="14711979" cy="100711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ext Placeholder 8">
            <a:extLst>
              <a:ext uri="{FF2B5EF4-FFF2-40B4-BE49-F238E27FC236}">
                <a16:creationId xmlns:a16="http://schemas.microsoft.com/office/drawing/2014/main" id="{731F8891-B431-1BF3-B3C7-84EE07D09581}"/>
              </a:ext>
            </a:extLst>
          </p:cNvPr>
          <p:cNvSpPr>
            <a:spLocks noGrp="1"/>
          </p:cNvSpPr>
          <p:nvPr>
            <p:ph type="body" sz="quarter" idx="13"/>
          </p:nvPr>
        </p:nvSpPr>
        <p:spPr>
          <a:xfrm>
            <a:off x="411858"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6D592988-0365-6ABD-619E-08F07A2B2C93}"/>
              </a:ext>
            </a:extLst>
          </p:cNvPr>
          <p:cNvSpPr>
            <a:spLocks noGrp="1"/>
          </p:cNvSpPr>
          <p:nvPr>
            <p:ph type="body" sz="quarter" idx="14"/>
          </p:nvPr>
        </p:nvSpPr>
        <p:spPr>
          <a:xfrm>
            <a:off x="8145512" y="3467612"/>
            <a:ext cx="7717730" cy="482548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Picture 13">
            <a:extLst>
              <a:ext uri="{FF2B5EF4-FFF2-40B4-BE49-F238E27FC236}">
                <a16:creationId xmlns:a16="http://schemas.microsoft.com/office/drawing/2014/main" id="{308C6633-5DFD-2CE6-7EB7-9E4EFC395CE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115" y="0"/>
            <a:ext cx="16256794" cy="9144447"/>
          </a:xfrm>
          <a:prstGeom prst="rect">
            <a:avLst/>
          </a:prstGeom>
        </p:spPr>
      </p:pic>
      <p:pic>
        <p:nvPicPr>
          <p:cNvPr id="5" name="Picture 4">
            <a:extLst>
              <a:ext uri="{FF2B5EF4-FFF2-40B4-BE49-F238E27FC236}">
                <a16:creationId xmlns:a16="http://schemas.microsoft.com/office/drawing/2014/main" id="{EBF00FD2-2BE8-C63E-3E8E-F52E147ABAD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143" y="0"/>
            <a:ext cx="16266765" cy="9157209"/>
          </a:xfrm>
          <a:prstGeom prst="rect">
            <a:avLst/>
          </a:prstGeom>
        </p:spPr>
      </p:pic>
    </p:spTree>
    <p:extLst>
      <p:ext uri="{BB962C8B-B14F-4D97-AF65-F5344CB8AC3E}">
        <p14:creationId xmlns:p14="http://schemas.microsoft.com/office/powerpoint/2010/main" val="2896498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2FB7060-D8FA-C6EA-E860-5E4F4C69EA5B}"/>
              </a:ext>
            </a:extLst>
          </p:cNvPr>
          <p:cNvSpPr>
            <a:spLocks noGrp="1"/>
          </p:cNvSpPr>
          <p:nvPr>
            <p:ph type="pic" sz="quarter" idx="15"/>
          </p:nvPr>
        </p:nvSpPr>
        <p:spPr>
          <a:xfrm>
            <a:off x="8935605" y="-8682"/>
            <a:ext cx="7332579" cy="9173629"/>
          </a:xfrm>
          <a:custGeom>
            <a:avLst/>
            <a:gdLst>
              <a:gd name="connsiteX0" fmla="*/ -28 w 10629901"/>
              <a:gd name="connsiteY0" fmla="*/ 7626360 h 11858624"/>
              <a:gd name="connsiteX1" fmla="*/ 1052686 w 10629901"/>
              <a:gd name="connsiteY1" fmla="*/ 2348756 h 11858624"/>
              <a:gd name="connsiteX2" fmla="*/ 5314951 w 10629901"/>
              <a:gd name="connsiteY2" fmla="*/ 0 h 11858624"/>
              <a:gd name="connsiteX3" fmla="*/ 9577215 w 10629901"/>
              <a:gd name="connsiteY3" fmla="*/ 2348756 h 11858624"/>
              <a:gd name="connsiteX4" fmla="*/ 10629929 w 10629901"/>
              <a:gd name="connsiteY4" fmla="*/ 7626360 h 11858624"/>
              <a:gd name="connsiteX5" fmla="*/ 7680313 w 10629901"/>
              <a:gd name="connsiteY5" fmla="*/ 11858686 h 11858624"/>
              <a:gd name="connsiteX6" fmla="*/ 2949588 w 10629901"/>
              <a:gd name="connsiteY6" fmla="*/ 11858686 h 11858624"/>
              <a:gd name="connsiteX7" fmla="*/ -28 w 10629901"/>
              <a:gd name="connsiteY7" fmla="*/ 7626360 h 11858624"/>
              <a:gd name="connsiteX0" fmla="*/ 0 w 10629957"/>
              <a:gd name="connsiteY0" fmla="*/ 6226185 h 10458511"/>
              <a:gd name="connsiteX1" fmla="*/ 1052714 w 10629957"/>
              <a:gd name="connsiteY1" fmla="*/ 948581 h 10458511"/>
              <a:gd name="connsiteX2" fmla="*/ 2800379 w 10629957"/>
              <a:gd name="connsiteY2" fmla="*/ 0 h 10458511"/>
              <a:gd name="connsiteX3" fmla="*/ 9577243 w 10629957"/>
              <a:gd name="connsiteY3" fmla="*/ 948581 h 10458511"/>
              <a:gd name="connsiteX4" fmla="*/ 10629957 w 10629957"/>
              <a:gd name="connsiteY4" fmla="*/ 6226185 h 10458511"/>
              <a:gd name="connsiteX5" fmla="*/ 7680341 w 10629957"/>
              <a:gd name="connsiteY5" fmla="*/ 10458511 h 10458511"/>
              <a:gd name="connsiteX6" fmla="*/ 2949616 w 10629957"/>
              <a:gd name="connsiteY6" fmla="*/ 10458511 h 10458511"/>
              <a:gd name="connsiteX7" fmla="*/ 0 w 10629957"/>
              <a:gd name="connsiteY7" fmla="*/ 6226185 h 10458511"/>
              <a:gd name="connsiteX0" fmla="*/ 0 w 10629957"/>
              <a:gd name="connsiteY0" fmla="*/ 6277729 h 10510055"/>
              <a:gd name="connsiteX1" fmla="*/ 1052714 w 10629957"/>
              <a:gd name="connsiteY1" fmla="*/ 1000125 h 10510055"/>
              <a:gd name="connsiteX2" fmla="*/ 2800379 w 10629957"/>
              <a:gd name="connsiteY2" fmla="*/ 51544 h 10510055"/>
              <a:gd name="connsiteX3" fmla="*/ 7548418 w 10629957"/>
              <a:gd name="connsiteY3" fmla="*/ 0 h 10510055"/>
              <a:gd name="connsiteX4" fmla="*/ 10629957 w 10629957"/>
              <a:gd name="connsiteY4" fmla="*/ 6277729 h 10510055"/>
              <a:gd name="connsiteX5" fmla="*/ 7680341 w 10629957"/>
              <a:gd name="connsiteY5" fmla="*/ 10510055 h 10510055"/>
              <a:gd name="connsiteX6" fmla="*/ 2949616 w 10629957"/>
              <a:gd name="connsiteY6" fmla="*/ 10510055 h 10510055"/>
              <a:gd name="connsiteX7" fmla="*/ 0 w 10629957"/>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949616 w 7680341"/>
              <a:gd name="connsiteY6" fmla="*/ 10510055 h 10510055"/>
              <a:gd name="connsiteX7" fmla="*/ 0 w 7680341"/>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092366 w 7680341"/>
              <a:gd name="connsiteY6" fmla="*/ 9167030 h 10510055"/>
              <a:gd name="connsiteX7" fmla="*/ 0 w 7680341"/>
              <a:gd name="connsiteY7" fmla="*/ 6277729 h 10510055"/>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2092366 w 7601007"/>
              <a:gd name="connsiteY6" fmla="*/ 9167030 h 9795680"/>
              <a:gd name="connsiteX7" fmla="*/ 0 w 7601007"/>
              <a:gd name="connsiteY7" fmla="*/ 6277729 h 9795680"/>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1635166 w 7601007"/>
              <a:gd name="connsiteY6" fmla="*/ 8566955 h 9795680"/>
              <a:gd name="connsiteX7" fmla="*/ 0 w 7601007"/>
              <a:gd name="connsiteY7" fmla="*/ 6277729 h 9795680"/>
              <a:gd name="connsiteX0" fmla="*/ 0 w 7601007"/>
              <a:gd name="connsiteY0" fmla="*/ 6277729 h 9249529"/>
              <a:gd name="connsiteX1" fmla="*/ 1052714 w 7601007"/>
              <a:gd name="connsiteY1" fmla="*/ 1000125 h 9249529"/>
              <a:gd name="connsiteX2" fmla="*/ 2800379 w 7601007"/>
              <a:gd name="connsiteY2" fmla="*/ 51544 h 9249529"/>
              <a:gd name="connsiteX3" fmla="*/ 7548418 w 7601007"/>
              <a:gd name="connsiteY3" fmla="*/ 0 h 9249529"/>
              <a:gd name="connsiteX4" fmla="*/ 7601007 w 7601007"/>
              <a:gd name="connsiteY4" fmla="*/ 9249529 h 9249529"/>
              <a:gd name="connsiteX5" fmla="*/ 2108216 w 7601007"/>
              <a:gd name="connsiteY5" fmla="*/ 9224180 h 9249529"/>
              <a:gd name="connsiteX6" fmla="*/ 1635166 w 7601007"/>
              <a:gd name="connsiteY6" fmla="*/ 8566955 h 9249529"/>
              <a:gd name="connsiteX7" fmla="*/ 0 w 7601007"/>
              <a:gd name="connsiteY7" fmla="*/ 6277729 h 9249529"/>
              <a:gd name="connsiteX0" fmla="*/ 0 w 7601007"/>
              <a:gd name="connsiteY0" fmla="*/ 6263442 h 9235242"/>
              <a:gd name="connsiteX1" fmla="*/ 1052714 w 7601007"/>
              <a:gd name="connsiteY1" fmla="*/ 985838 h 9235242"/>
              <a:gd name="connsiteX2" fmla="*/ 2800379 w 7601007"/>
              <a:gd name="connsiteY2" fmla="*/ 37257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152743 h 9235242"/>
              <a:gd name="connsiteX6" fmla="*/ 1635166 w 7601007"/>
              <a:gd name="connsiteY6" fmla="*/ 8552668 h 9235242"/>
              <a:gd name="connsiteX7" fmla="*/ 0 w 7601007"/>
              <a:gd name="connsiteY7" fmla="*/ 6263442 h 9235242"/>
              <a:gd name="connsiteX0" fmla="*/ 0 w 7581413"/>
              <a:gd name="connsiteY0" fmla="*/ 6263442 h 9163396"/>
              <a:gd name="connsiteX1" fmla="*/ 1052714 w 7581413"/>
              <a:gd name="connsiteY1" fmla="*/ 985838 h 9163396"/>
              <a:gd name="connsiteX2" fmla="*/ 2814666 w 7581413"/>
              <a:gd name="connsiteY2" fmla="*/ 22970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052714 w 7581413"/>
              <a:gd name="connsiteY1" fmla="*/ 985838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323648 w 7581413"/>
              <a:gd name="connsiteY1" fmla="*/ 1002772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533566 w 7479813"/>
              <a:gd name="connsiteY6" fmla="*/ 8552668 h 9163396"/>
              <a:gd name="connsiteX7" fmla="*/ 0 w 7479813"/>
              <a:gd name="connsiteY7" fmla="*/ 6381975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222048 w 7479813"/>
              <a:gd name="connsiteY1" fmla="*/ 1002772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353784 w 7479813"/>
              <a:gd name="connsiteY1" fmla="*/ 1026019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332579"/>
              <a:gd name="connsiteY0" fmla="*/ 6288986 h 9163396"/>
              <a:gd name="connsiteX1" fmla="*/ 1206550 w 7332579"/>
              <a:gd name="connsiteY1" fmla="*/ 1026019 h 9163396"/>
              <a:gd name="connsiteX2" fmla="*/ 3377058 w 7332579"/>
              <a:gd name="connsiteY2" fmla="*/ 2159 h 9163396"/>
              <a:gd name="connsiteX3" fmla="*/ 7328159 w 7332579"/>
              <a:gd name="connsiteY3" fmla="*/ 0 h 9163396"/>
              <a:gd name="connsiteX4" fmla="*/ 7332579 w 7332579"/>
              <a:gd name="connsiteY4" fmla="*/ 9163396 h 9163396"/>
              <a:gd name="connsiteX5" fmla="*/ 1859382 w 7332579"/>
              <a:gd name="connsiteY5" fmla="*/ 9152743 h 9163396"/>
              <a:gd name="connsiteX6" fmla="*/ 1708065 w 7332579"/>
              <a:gd name="connsiteY6" fmla="*/ 8925201 h 9163396"/>
              <a:gd name="connsiteX7" fmla="*/ 0 w 7332579"/>
              <a:gd name="connsiteY7" fmla="*/ 6288986 h 9163396"/>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1859382 w 7332579"/>
              <a:gd name="connsiteY5" fmla="*/ 9152743 h 9173174"/>
              <a:gd name="connsiteX6" fmla="*/ 2289251 w 7332579"/>
              <a:gd name="connsiteY6" fmla="*/ 9173174 h 9173174"/>
              <a:gd name="connsiteX7" fmla="*/ 0 w 7332579"/>
              <a:gd name="connsiteY7" fmla="*/ 6288986 h 9173174"/>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2394073 w 7332579"/>
              <a:gd name="connsiteY5" fmla="*/ 9168242 h 9173174"/>
              <a:gd name="connsiteX6" fmla="*/ 2289251 w 7332579"/>
              <a:gd name="connsiteY6" fmla="*/ 9173174 h 9173174"/>
              <a:gd name="connsiteX7" fmla="*/ 0 w 7332579"/>
              <a:gd name="connsiteY7" fmla="*/ 6288986 h 9173174"/>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94073 w 7332579"/>
              <a:gd name="connsiteY5" fmla="*/ 9168242 h 9173629"/>
              <a:gd name="connsiteX6" fmla="*/ 2289251 w 7332579"/>
              <a:gd name="connsiteY6" fmla="*/ 9173174 h 9173629"/>
              <a:gd name="connsiteX7" fmla="*/ 0 w 7332579"/>
              <a:gd name="connsiteY7" fmla="*/ 6288986 h 9173629"/>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47578 w 7332579"/>
              <a:gd name="connsiteY5" fmla="*/ 9168242 h 9173629"/>
              <a:gd name="connsiteX6" fmla="*/ 2289251 w 7332579"/>
              <a:gd name="connsiteY6" fmla="*/ 9173174 h 9173629"/>
              <a:gd name="connsiteX7" fmla="*/ 0 w 7332579"/>
              <a:gd name="connsiteY7" fmla="*/ 6288986 h 917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2579" h="9173629">
                <a:moveTo>
                  <a:pt x="0" y="6288986"/>
                </a:moveTo>
                <a:lnTo>
                  <a:pt x="1206550" y="1026019"/>
                </a:lnTo>
                <a:lnTo>
                  <a:pt x="3377058" y="2159"/>
                </a:lnTo>
                <a:lnTo>
                  <a:pt x="7328159" y="0"/>
                </a:lnTo>
                <a:cubicBezTo>
                  <a:pt x="7336164" y="3078414"/>
                  <a:pt x="7324574" y="6084982"/>
                  <a:pt x="7332579" y="9163396"/>
                </a:cubicBezTo>
                <a:lnTo>
                  <a:pt x="2347578" y="9168242"/>
                </a:lnTo>
                <a:cubicBezTo>
                  <a:pt x="2304888" y="9177635"/>
                  <a:pt x="2324192" y="9171530"/>
                  <a:pt x="2289251" y="9173174"/>
                </a:cubicBezTo>
                <a:lnTo>
                  <a:pt x="0" y="6288986"/>
                </a:lnTo>
                <a:close/>
              </a:path>
            </a:pathLst>
          </a:custGeom>
          <a:ln>
            <a:noFill/>
          </a:ln>
        </p:spPr>
        <p:txBody>
          <a:bodyPr/>
          <a:lstStyle/>
          <a:p>
            <a:endParaRPr lang="en-US"/>
          </a:p>
        </p:txBody>
      </p:sp>
      <p:sp>
        <p:nvSpPr>
          <p:cNvPr id="2" name="Title 1"/>
          <p:cNvSpPr>
            <a:spLocks noGrp="1"/>
          </p:cNvSpPr>
          <p:nvPr>
            <p:ph type="title"/>
          </p:nvPr>
        </p:nvSpPr>
        <p:spPr/>
        <p:txBody>
          <a:bodyPr/>
          <a:lstStyle/>
          <a:p>
            <a:r>
              <a:rPr lang="en-GB"/>
              <a:t>Click to edit Master title style</a:t>
            </a:r>
            <a:endParaRPr lang="en-US" dirty="0"/>
          </a:p>
        </p:txBody>
      </p:sp>
      <p:sp>
        <p:nvSpPr>
          <p:cNvPr id="4" name="Footer Placeholder 3"/>
          <p:cNvSpPr>
            <a:spLocks noGrp="1"/>
          </p:cNvSpPr>
          <p:nvPr>
            <p:ph type="ftr" sz="quarter" idx="11"/>
          </p:nvPr>
        </p:nvSpPr>
        <p:spPr/>
        <p:txBody>
          <a:bodyPr/>
          <a:lstStyle/>
          <a:p>
            <a:r>
              <a:rPr lang="en-US" dirty="0"/>
              <a:t>Sustainability  |</a:t>
            </a:r>
          </a:p>
        </p:txBody>
      </p:sp>
      <p:sp>
        <p:nvSpPr>
          <p:cNvPr id="9" name="Content Placeholder 6">
            <a:extLst>
              <a:ext uri="{FF2B5EF4-FFF2-40B4-BE49-F238E27FC236}">
                <a16:creationId xmlns:a16="http://schemas.microsoft.com/office/drawing/2014/main" id="{43534DC2-A6B5-7FA2-2549-D363422378DE}"/>
              </a:ext>
            </a:extLst>
          </p:cNvPr>
          <p:cNvSpPr>
            <a:spLocks noGrp="1"/>
          </p:cNvSpPr>
          <p:nvPr>
            <p:ph sz="quarter" idx="16"/>
          </p:nvPr>
        </p:nvSpPr>
        <p:spPr>
          <a:xfrm>
            <a:off x="485638" y="3517462"/>
            <a:ext cx="3325023" cy="3325025"/>
          </a:xfrm>
          <a:prstGeom prst="heptagon">
            <a:avLst/>
          </a:prstGeom>
          <a:ln w="127000">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6">
            <a:extLst>
              <a:ext uri="{FF2B5EF4-FFF2-40B4-BE49-F238E27FC236}">
                <a16:creationId xmlns:a16="http://schemas.microsoft.com/office/drawing/2014/main" id="{1FB707EE-93E3-8AB9-BC96-26C683377275}"/>
              </a:ext>
            </a:extLst>
          </p:cNvPr>
          <p:cNvSpPr>
            <a:spLocks noGrp="1"/>
          </p:cNvSpPr>
          <p:nvPr>
            <p:ph sz="quarter" idx="17"/>
          </p:nvPr>
        </p:nvSpPr>
        <p:spPr>
          <a:xfrm>
            <a:off x="4410635" y="3517462"/>
            <a:ext cx="3325023" cy="3325025"/>
          </a:xfrm>
          <a:prstGeom prst="heptagon">
            <a:avLst/>
          </a:prstGeom>
          <a:ln w="127000">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Slide Number Placeholder 5">
            <a:extLst>
              <a:ext uri="{FF2B5EF4-FFF2-40B4-BE49-F238E27FC236}">
                <a16:creationId xmlns:a16="http://schemas.microsoft.com/office/drawing/2014/main" id="{1BCDE676-5253-DE8D-FCAA-DEB97147351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703886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Sustainability  |</a:t>
            </a:r>
          </a:p>
        </p:txBody>
      </p:sp>
      <p:sp>
        <p:nvSpPr>
          <p:cNvPr id="5" name="Slide Number Placeholder 5">
            <a:extLst>
              <a:ext uri="{FF2B5EF4-FFF2-40B4-BE49-F238E27FC236}">
                <a16:creationId xmlns:a16="http://schemas.microsoft.com/office/drawing/2014/main" id="{7F260835-944E-7CBD-3997-491A87F1EAE2}"/>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2626419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09600"/>
            <a:ext cx="5243495" cy="2133600"/>
          </a:xfrm>
        </p:spPr>
        <p:txBody>
          <a:bodyPr anchor="b"/>
          <a:lstStyle>
            <a:lvl1pPr>
              <a:defRPr sz="4267"/>
            </a:lvl1pPr>
          </a:lstStyle>
          <a:p>
            <a:r>
              <a:rPr lang="en-GB"/>
              <a:t>Click to edit Master title style</a:t>
            </a:r>
            <a:endParaRPr lang="en-US" dirty="0"/>
          </a:p>
        </p:txBody>
      </p:sp>
      <p:sp>
        <p:nvSpPr>
          <p:cNvPr id="3" name="Content Placeholder 2"/>
          <p:cNvSpPr>
            <a:spLocks noGrp="1"/>
          </p:cNvSpPr>
          <p:nvPr>
            <p:ph idx="1"/>
          </p:nvPr>
        </p:nvSpPr>
        <p:spPr>
          <a:xfrm>
            <a:off x="6911592" y="1316567"/>
            <a:ext cx="8230404"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9827" y="2743200"/>
            <a:ext cx="5243495"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D4245972-D3D9-B483-0041-8D9AFD4A144F}"/>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17388684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09600"/>
            <a:ext cx="5243495" cy="2133600"/>
          </a:xfrm>
        </p:spPr>
        <p:txBody>
          <a:bodyPr anchor="b"/>
          <a:lstStyle>
            <a:lvl1pPr>
              <a:defRPr sz="4267"/>
            </a:lvl1pPr>
          </a:lstStyle>
          <a:p>
            <a:r>
              <a:rPr lang="en-GB"/>
              <a:t>Click to edit Master title style</a:t>
            </a:r>
            <a:endParaRPr lang="en-US" dirty="0"/>
          </a:p>
        </p:txBody>
      </p:sp>
      <p:sp>
        <p:nvSpPr>
          <p:cNvPr id="3" name="Picture Placeholder 2"/>
          <p:cNvSpPr>
            <a:spLocks noGrp="1" noChangeAspect="1"/>
          </p:cNvSpPr>
          <p:nvPr>
            <p:ph type="pic" idx="1"/>
          </p:nvPr>
        </p:nvSpPr>
        <p:spPr>
          <a:xfrm>
            <a:off x="6911592" y="1316567"/>
            <a:ext cx="8230404"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GB"/>
              <a:t>Click icon to add picture</a:t>
            </a:r>
            <a:endParaRPr lang="en-US" dirty="0"/>
          </a:p>
        </p:txBody>
      </p:sp>
      <p:sp>
        <p:nvSpPr>
          <p:cNvPr id="4" name="Text Placeholder 3"/>
          <p:cNvSpPr>
            <a:spLocks noGrp="1"/>
          </p:cNvSpPr>
          <p:nvPr>
            <p:ph type="body" sz="half" idx="2"/>
          </p:nvPr>
        </p:nvSpPr>
        <p:spPr>
          <a:xfrm>
            <a:off x="1119827" y="2743200"/>
            <a:ext cx="5243495"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7D9F9920-B0B6-28A2-62FE-A54B339F4348}"/>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19413198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10B00B66-1DD8-6CEF-8ECF-43ED974D05BE}"/>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31831686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4337" y="486834"/>
            <a:ext cx="3505542" cy="77491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17709" y="486834"/>
            <a:ext cx="10313407" cy="77491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C96A4707-2BE5-C8B2-2A71-D40AE0F1F27C}"/>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972138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0E7AF-1298-7727-ACE8-E99754474DED}"/>
              </a:ext>
            </a:extLst>
          </p:cNvPr>
          <p:cNvSpPr>
            <a:spLocks noGrp="1"/>
          </p:cNvSpPr>
          <p:nvPr>
            <p:ph type="ctrTitle"/>
          </p:nvPr>
        </p:nvSpPr>
        <p:spPr>
          <a:xfrm>
            <a:off x="2032000" y="1497013"/>
            <a:ext cx="12193588" cy="3182937"/>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5C3538C-AFC8-5EBD-11BC-16A8D87966C2}"/>
              </a:ext>
            </a:extLst>
          </p:cNvPr>
          <p:cNvSpPr>
            <a:spLocks noGrp="1"/>
          </p:cNvSpPr>
          <p:nvPr>
            <p:ph type="subTitle" idx="1"/>
          </p:nvPr>
        </p:nvSpPr>
        <p:spPr>
          <a:xfrm>
            <a:off x="2032000" y="4802188"/>
            <a:ext cx="12193588"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C776375-923B-BBD3-E153-118134ACA230}"/>
              </a:ext>
            </a:extLst>
          </p:cNvPr>
          <p:cNvSpPr>
            <a:spLocks noGrp="1"/>
          </p:cNvSpPr>
          <p:nvPr>
            <p:ph type="dt" sz="half" idx="10"/>
          </p:nvPr>
        </p:nvSpPr>
        <p:spPr/>
        <p:txBody>
          <a:bodyPr/>
          <a:lstStyle/>
          <a:p>
            <a:fld id="{C3A00D54-1420-A344-802B-454F02A2C47C}" type="datetimeFigureOut">
              <a:rPr lang="en-US" smtClean="0"/>
              <a:t>1/24/2023</a:t>
            </a:fld>
            <a:endParaRPr lang="en-US"/>
          </a:p>
        </p:txBody>
      </p:sp>
      <p:sp>
        <p:nvSpPr>
          <p:cNvPr id="5" name="Footer Placeholder 4">
            <a:extLst>
              <a:ext uri="{FF2B5EF4-FFF2-40B4-BE49-F238E27FC236}">
                <a16:creationId xmlns:a16="http://schemas.microsoft.com/office/drawing/2014/main" id="{4A0E00CF-14C1-7BBB-EF95-89DC1BB9F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A2F6D-29F9-58E4-688B-DA1E5E1F8E44}"/>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8435725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DDE5E-C45B-5C30-6A45-E4304B608C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DB8EEE0-D309-955A-C1A2-73AC06397D0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0565BB-C942-DE28-7F7E-DC71B0DACB08}"/>
              </a:ext>
            </a:extLst>
          </p:cNvPr>
          <p:cNvSpPr>
            <a:spLocks noGrp="1"/>
          </p:cNvSpPr>
          <p:nvPr>
            <p:ph type="dt" sz="half" idx="10"/>
          </p:nvPr>
        </p:nvSpPr>
        <p:spPr/>
        <p:txBody>
          <a:bodyPr/>
          <a:lstStyle/>
          <a:p>
            <a:fld id="{C3A00D54-1420-A344-802B-454F02A2C47C}" type="datetimeFigureOut">
              <a:rPr lang="en-US" smtClean="0"/>
              <a:t>1/24/2023</a:t>
            </a:fld>
            <a:endParaRPr lang="en-US"/>
          </a:p>
        </p:txBody>
      </p:sp>
      <p:sp>
        <p:nvSpPr>
          <p:cNvPr id="5" name="Footer Placeholder 4">
            <a:extLst>
              <a:ext uri="{FF2B5EF4-FFF2-40B4-BE49-F238E27FC236}">
                <a16:creationId xmlns:a16="http://schemas.microsoft.com/office/drawing/2014/main" id="{95F092E4-D234-612F-BA10-A169AF20A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8E7E5-8A29-4398-2BC8-F95A680CECDC}"/>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3958076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dirty="0"/>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pic>
        <p:nvPicPr>
          <p:cNvPr id="3" name="Picture 2">
            <a:extLst>
              <a:ext uri="{FF2B5EF4-FFF2-40B4-BE49-F238E27FC236}">
                <a16:creationId xmlns:a16="http://schemas.microsoft.com/office/drawing/2014/main" id="{7263BD5B-CAA7-55CF-CDCC-AF16E87C094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19533925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DDCE4-9E53-3D0E-ABE4-43F7B0A47DA6}"/>
              </a:ext>
            </a:extLst>
          </p:cNvPr>
          <p:cNvSpPr>
            <a:spLocks noGrp="1"/>
          </p:cNvSpPr>
          <p:nvPr>
            <p:ph type="title"/>
          </p:nvPr>
        </p:nvSpPr>
        <p:spPr>
          <a:xfrm>
            <a:off x="1109663" y="2279650"/>
            <a:ext cx="14022387" cy="3803650"/>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E32D0B7-62BC-25D8-E753-B55CC7E2A468}"/>
              </a:ext>
            </a:extLst>
          </p:cNvPr>
          <p:cNvSpPr>
            <a:spLocks noGrp="1"/>
          </p:cNvSpPr>
          <p:nvPr>
            <p:ph type="body" idx="1"/>
          </p:nvPr>
        </p:nvSpPr>
        <p:spPr>
          <a:xfrm>
            <a:off x="1109663" y="6119813"/>
            <a:ext cx="14022387"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559E874-F06A-1983-AA94-18929772B002}"/>
              </a:ext>
            </a:extLst>
          </p:cNvPr>
          <p:cNvSpPr>
            <a:spLocks noGrp="1"/>
          </p:cNvSpPr>
          <p:nvPr>
            <p:ph type="dt" sz="half" idx="10"/>
          </p:nvPr>
        </p:nvSpPr>
        <p:spPr/>
        <p:txBody>
          <a:bodyPr/>
          <a:lstStyle/>
          <a:p>
            <a:fld id="{C3A00D54-1420-A344-802B-454F02A2C47C}" type="datetimeFigureOut">
              <a:rPr lang="en-US" smtClean="0"/>
              <a:t>1/24/2023</a:t>
            </a:fld>
            <a:endParaRPr lang="en-US"/>
          </a:p>
        </p:txBody>
      </p:sp>
      <p:sp>
        <p:nvSpPr>
          <p:cNvPr id="5" name="Footer Placeholder 4">
            <a:extLst>
              <a:ext uri="{FF2B5EF4-FFF2-40B4-BE49-F238E27FC236}">
                <a16:creationId xmlns:a16="http://schemas.microsoft.com/office/drawing/2014/main" id="{7D833F51-1C52-585D-9E48-E72550D681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5DE76-BA89-D917-8C76-6EC3C4DDF2BE}"/>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10348808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A7FD9-51D9-BAF0-C0F2-28586B5F799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B716B93-5B89-C74D-27E7-FA600F4303E5}"/>
              </a:ext>
            </a:extLst>
          </p:cNvPr>
          <p:cNvSpPr>
            <a:spLocks noGrp="1"/>
          </p:cNvSpPr>
          <p:nvPr>
            <p:ph sz="half" idx="1"/>
          </p:nvPr>
        </p:nvSpPr>
        <p:spPr>
          <a:xfrm>
            <a:off x="1117600" y="2433638"/>
            <a:ext cx="6934200"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CA3582A-6D7F-FB3C-37BF-9033C5E0A58F}"/>
              </a:ext>
            </a:extLst>
          </p:cNvPr>
          <p:cNvSpPr>
            <a:spLocks noGrp="1"/>
          </p:cNvSpPr>
          <p:nvPr>
            <p:ph sz="half" idx="2"/>
          </p:nvPr>
        </p:nvSpPr>
        <p:spPr>
          <a:xfrm>
            <a:off x="8204200" y="2433638"/>
            <a:ext cx="6935788"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8E8699B-214C-4B7C-CCEE-C96EC858C376}"/>
              </a:ext>
            </a:extLst>
          </p:cNvPr>
          <p:cNvSpPr>
            <a:spLocks noGrp="1"/>
          </p:cNvSpPr>
          <p:nvPr>
            <p:ph type="dt" sz="half" idx="10"/>
          </p:nvPr>
        </p:nvSpPr>
        <p:spPr/>
        <p:txBody>
          <a:bodyPr/>
          <a:lstStyle/>
          <a:p>
            <a:fld id="{C3A00D54-1420-A344-802B-454F02A2C47C}" type="datetimeFigureOut">
              <a:rPr lang="en-US" smtClean="0"/>
              <a:t>1/24/2023</a:t>
            </a:fld>
            <a:endParaRPr lang="en-US"/>
          </a:p>
        </p:txBody>
      </p:sp>
      <p:sp>
        <p:nvSpPr>
          <p:cNvPr id="6" name="Footer Placeholder 5">
            <a:extLst>
              <a:ext uri="{FF2B5EF4-FFF2-40B4-BE49-F238E27FC236}">
                <a16:creationId xmlns:a16="http://schemas.microsoft.com/office/drawing/2014/main" id="{5DE7A2D2-7D61-7D92-EB9D-B60FB6870F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3A09E8-EB0B-2C43-3A09-3EC3DD8FC10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16718339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4DB3-EC2F-E6B6-EE9A-FD909C982794}"/>
              </a:ext>
            </a:extLst>
          </p:cNvPr>
          <p:cNvSpPr>
            <a:spLocks noGrp="1"/>
          </p:cNvSpPr>
          <p:nvPr>
            <p:ph type="title"/>
          </p:nvPr>
        </p:nvSpPr>
        <p:spPr>
          <a:xfrm>
            <a:off x="1119188" y="487363"/>
            <a:ext cx="14022387" cy="1766887"/>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B017415-E951-C3DD-5354-9C1EDDB69D57}"/>
              </a:ext>
            </a:extLst>
          </p:cNvPr>
          <p:cNvSpPr>
            <a:spLocks noGrp="1"/>
          </p:cNvSpPr>
          <p:nvPr>
            <p:ph type="body" idx="1"/>
          </p:nvPr>
        </p:nvSpPr>
        <p:spPr>
          <a:xfrm>
            <a:off x="1119188" y="2241550"/>
            <a:ext cx="68786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ED3CBA-356F-E158-0AD7-60F9E83D5E88}"/>
              </a:ext>
            </a:extLst>
          </p:cNvPr>
          <p:cNvSpPr>
            <a:spLocks noGrp="1"/>
          </p:cNvSpPr>
          <p:nvPr>
            <p:ph sz="half" idx="2"/>
          </p:nvPr>
        </p:nvSpPr>
        <p:spPr>
          <a:xfrm>
            <a:off x="1119188" y="3340100"/>
            <a:ext cx="687863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A2B1AE9-3872-A94E-DC03-AF73431A8588}"/>
              </a:ext>
            </a:extLst>
          </p:cNvPr>
          <p:cNvSpPr>
            <a:spLocks noGrp="1"/>
          </p:cNvSpPr>
          <p:nvPr>
            <p:ph type="body" sz="quarter" idx="3"/>
          </p:nvPr>
        </p:nvSpPr>
        <p:spPr>
          <a:xfrm>
            <a:off x="8231188" y="2241550"/>
            <a:ext cx="691038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910338B-F176-8BCC-08F1-84D9BEF16245}"/>
              </a:ext>
            </a:extLst>
          </p:cNvPr>
          <p:cNvSpPr>
            <a:spLocks noGrp="1"/>
          </p:cNvSpPr>
          <p:nvPr>
            <p:ph sz="quarter" idx="4"/>
          </p:nvPr>
        </p:nvSpPr>
        <p:spPr>
          <a:xfrm>
            <a:off x="8231188" y="3340100"/>
            <a:ext cx="691038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9A93E13-F64D-36C2-3A96-1ED31CF8B466}"/>
              </a:ext>
            </a:extLst>
          </p:cNvPr>
          <p:cNvSpPr>
            <a:spLocks noGrp="1"/>
          </p:cNvSpPr>
          <p:nvPr>
            <p:ph type="dt" sz="half" idx="10"/>
          </p:nvPr>
        </p:nvSpPr>
        <p:spPr/>
        <p:txBody>
          <a:bodyPr/>
          <a:lstStyle/>
          <a:p>
            <a:fld id="{C3A00D54-1420-A344-802B-454F02A2C47C}" type="datetimeFigureOut">
              <a:rPr lang="en-US" smtClean="0"/>
              <a:t>1/24/2023</a:t>
            </a:fld>
            <a:endParaRPr lang="en-US"/>
          </a:p>
        </p:txBody>
      </p:sp>
      <p:sp>
        <p:nvSpPr>
          <p:cNvPr id="8" name="Footer Placeholder 7">
            <a:extLst>
              <a:ext uri="{FF2B5EF4-FFF2-40B4-BE49-F238E27FC236}">
                <a16:creationId xmlns:a16="http://schemas.microsoft.com/office/drawing/2014/main" id="{B0F52879-7EA7-8A4D-0771-D831123A21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007BAE-3DE4-ED1A-E0F7-5F2618883178}"/>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33409674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223EC-3D03-CF8B-25B2-0F8F04EF507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6C38345-49FA-D206-376F-8336C4478B18}"/>
              </a:ext>
            </a:extLst>
          </p:cNvPr>
          <p:cNvSpPr>
            <a:spLocks noGrp="1"/>
          </p:cNvSpPr>
          <p:nvPr>
            <p:ph type="dt" sz="half" idx="10"/>
          </p:nvPr>
        </p:nvSpPr>
        <p:spPr/>
        <p:txBody>
          <a:bodyPr/>
          <a:lstStyle/>
          <a:p>
            <a:fld id="{C3A00D54-1420-A344-802B-454F02A2C47C}" type="datetimeFigureOut">
              <a:rPr lang="en-US" smtClean="0"/>
              <a:t>1/24/2023</a:t>
            </a:fld>
            <a:endParaRPr lang="en-US"/>
          </a:p>
        </p:txBody>
      </p:sp>
      <p:sp>
        <p:nvSpPr>
          <p:cNvPr id="4" name="Footer Placeholder 3">
            <a:extLst>
              <a:ext uri="{FF2B5EF4-FFF2-40B4-BE49-F238E27FC236}">
                <a16:creationId xmlns:a16="http://schemas.microsoft.com/office/drawing/2014/main" id="{7FF94E86-B911-1A51-8ED6-9A3FB2DCBD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430EBE-6A9A-1136-869D-A9B28C0B2BD0}"/>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56170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AEDF4-CC12-6366-19BD-F5153360B412}"/>
              </a:ext>
            </a:extLst>
          </p:cNvPr>
          <p:cNvSpPr>
            <a:spLocks noGrp="1"/>
          </p:cNvSpPr>
          <p:nvPr>
            <p:ph type="dt" sz="half" idx="10"/>
          </p:nvPr>
        </p:nvSpPr>
        <p:spPr/>
        <p:txBody>
          <a:bodyPr/>
          <a:lstStyle/>
          <a:p>
            <a:fld id="{C3A00D54-1420-A344-802B-454F02A2C47C}" type="datetimeFigureOut">
              <a:rPr lang="en-US" smtClean="0"/>
              <a:t>1/24/2023</a:t>
            </a:fld>
            <a:endParaRPr lang="en-US"/>
          </a:p>
        </p:txBody>
      </p:sp>
      <p:sp>
        <p:nvSpPr>
          <p:cNvPr id="3" name="Footer Placeholder 2">
            <a:extLst>
              <a:ext uri="{FF2B5EF4-FFF2-40B4-BE49-F238E27FC236}">
                <a16:creationId xmlns:a16="http://schemas.microsoft.com/office/drawing/2014/main" id="{F8487247-20BD-F2F2-2ACE-89066446B7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3232FB-794A-B6BF-A102-244B8145420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9417229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F5D7-CE14-1190-9C40-B0D58B16E5BD}"/>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9B5DCF1-149D-1397-4AE2-79753993E162}"/>
              </a:ext>
            </a:extLst>
          </p:cNvPr>
          <p:cNvSpPr>
            <a:spLocks noGrp="1"/>
          </p:cNvSpPr>
          <p:nvPr>
            <p:ph idx="1"/>
          </p:nvPr>
        </p:nvSpPr>
        <p:spPr>
          <a:xfrm>
            <a:off x="6911975" y="1316038"/>
            <a:ext cx="8229600"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9C21F2E-2368-A669-7865-55328BB5A830}"/>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28698E-A303-1C62-24C9-BCFBA3A61AC2}"/>
              </a:ext>
            </a:extLst>
          </p:cNvPr>
          <p:cNvSpPr>
            <a:spLocks noGrp="1"/>
          </p:cNvSpPr>
          <p:nvPr>
            <p:ph type="dt" sz="half" idx="10"/>
          </p:nvPr>
        </p:nvSpPr>
        <p:spPr/>
        <p:txBody>
          <a:bodyPr/>
          <a:lstStyle/>
          <a:p>
            <a:fld id="{C3A00D54-1420-A344-802B-454F02A2C47C}" type="datetimeFigureOut">
              <a:rPr lang="en-US" smtClean="0"/>
              <a:t>1/24/2023</a:t>
            </a:fld>
            <a:endParaRPr lang="en-US"/>
          </a:p>
        </p:txBody>
      </p:sp>
      <p:sp>
        <p:nvSpPr>
          <p:cNvPr id="6" name="Footer Placeholder 5">
            <a:extLst>
              <a:ext uri="{FF2B5EF4-FFF2-40B4-BE49-F238E27FC236}">
                <a16:creationId xmlns:a16="http://schemas.microsoft.com/office/drawing/2014/main" id="{EE74E394-455F-E7D2-38AE-F74D8C01DD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ED742C-F47E-571B-F815-9DCB386A828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524343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0F609-6681-721D-3E31-E1E5DF6546D0}"/>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0C206B6-A955-0212-79CC-0D5E818E7823}"/>
              </a:ext>
            </a:extLst>
          </p:cNvPr>
          <p:cNvSpPr>
            <a:spLocks noGrp="1"/>
          </p:cNvSpPr>
          <p:nvPr>
            <p:ph type="pic" idx="1"/>
          </p:nvPr>
        </p:nvSpPr>
        <p:spPr>
          <a:xfrm>
            <a:off x="6911975" y="1316038"/>
            <a:ext cx="8229600"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63F044-88B5-B57F-A0EF-74620A239A39}"/>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C01B92-F52E-E434-142B-9C5E635F8954}"/>
              </a:ext>
            </a:extLst>
          </p:cNvPr>
          <p:cNvSpPr>
            <a:spLocks noGrp="1"/>
          </p:cNvSpPr>
          <p:nvPr>
            <p:ph type="dt" sz="half" idx="10"/>
          </p:nvPr>
        </p:nvSpPr>
        <p:spPr/>
        <p:txBody>
          <a:bodyPr/>
          <a:lstStyle/>
          <a:p>
            <a:fld id="{C3A00D54-1420-A344-802B-454F02A2C47C}" type="datetimeFigureOut">
              <a:rPr lang="en-US" smtClean="0"/>
              <a:t>1/24/2023</a:t>
            </a:fld>
            <a:endParaRPr lang="en-US"/>
          </a:p>
        </p:txBody>
      </p:sp>
      <p:sp>
        <p:nvSpPr>
          <p:cNvPr id="6" name="Footer Placeholder 5">
            <a:extLst>
              <a:ext uri="{FF2B5EF4-FFF2-40B4-BE49-F238E27FC236}">
                <a16:creationId xmlns:a16="http://schemas.microsoft.com/office/drawing/2014/main" id="{71A6C34E-58D4-BDF1-1034-CD6B8D60C3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FD075D-A7FD-5C52-2EBD-4507B78E68EB}"/>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6881324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721FC-87BF-322E-F210-5E271697F98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ACEB477-5352-DFFD-8BF7-5A295E56E40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F82981-B35A-8C7E-929D-1B8C396C2C76}"/>
              </a:ext>
            </a:extLst>
          </p:cNvPr>
          <p:cNvSpPr>
            <a:spLocks noGrp="1"/>
          </p:cNvSpPr>
          <p:nvPr>
            <p:ph type="dt" sz="half" idx="10"/>
          </p:nvPr>
        </p:nvSpPr>
        <p:spPr/>
        <p:txBody>
          <a:bodyPr/>
          <a:lstStyle/>
          <a:p>
            <a:fld id="{C3A00D54-1420-A344-802B-454F02A2C47C}" type="datetimeFigureOut">
              <a:rPr lang="en-US" smtClean="0"/>
              <a:t>1/24/2023</a:t>
            </a:fld>
            <a:endParaRPr lang="en-US"/>
          </a:p>
        </p:txBody>
      </p:sp>
      <p:sp>
        <p:nvSpPr>
          <p:cNvPr id="5" name="Footer Placeholder 4">
            <a:extLst>
              <a:ext uri="{FF2B5EF4-FFF2-40B4-BE49-F238E27FC236}">
                <a16:creationId xmlns:a16="http://schemas.microsoft.com/office/drawing/2014/main" id="{E9706713-91B2-DD05-FF88-DCD6AC4BC8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A7E8C2-3ADA-3F0B-6C00-A1074B046605}"/>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42256623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D7E1A5-B155-5530-5566-2725C4600AC4}"/>
              </a:ext>
            </a:extLst>
          </p:cNvPr>
          <p:cNvSpPr>
            <a:spLocks noGrp="1"/>
          </p:cNvSpPr>
          <p:nvPr>
            <p:ph type="title" orient="vert"/>
          </p:nvPr>
        </p:nvSpPr>
        <p:spPr>
          <a:xfrm>
            <a:off x="11634788" y="487363"/>
            <a:ext cx="3505200" cy="774858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E211CE1-9D16-1B7D-B0EF-2E71FE88CB4F}"/>
              </a:ext>
            </a:extLst>
          </p:cNvPr>
          <p:cNvSpPr>
            <a:spLocks noGrp="1"/>
          </p:cNvSpPr>
          <p:nvPr>
            <p:ph type="body" orient="vert" idx="1"/>
          </p:nvPr>
        </p:nvSpPr>
        <p:spPr>
          <a:xfrm>
            <a:off x="1117600" y="487363"/>
            <a:ext cx="10364788" cy="77485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9491EC2-326F-55D4-2B63-36C1989BFADD}"/>
              </a:ext>
            </a:extLst>
          </p:cNvPr>
          <p:cNvSpPr>
            <a:spLocks noGrp="1"/>
          </p:cNvSpPr>
          <p:nvPr>
            <p:ph type="dt" sz="half" idx="10"/>
          </p:nvPr>
        </p:nvSpPr>
        <p:spPr/>
        <p:txBody>
          <a:bodyPr/>
          <a:lstStyle/>
          <a:p>
            <a:fld id="{C3A00D54-1420-A344-802B-454F02A2C47C}" type="datetimeFigureOut">
              <a:rPr lang="en-US" smtClean="0"/>
              <a:t>1/24/2023</a:t>
            </a:fld>
            <a:endParaRPr lang="en-US"/>
          </a:p>
        </p:txBody>
      </p:sp>
      <p:sp>
        <p:nvSpPr>
          <p:cNvPr id="5" name="Footer Placeholder 4">
            <a:extLst>
              <a:ext uri="{FF2B5EF4-FFF2-40B4-BE49-F238E27FC236}">
                <a16:creationId xmlns:a16="http://schemas.microsoft.com/office/drawing/2014/main" id="{3E10E72D-18C5-AB2B-33AF-2ACC42CB1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0D443B-C039-58BC-84EC-F2E60B094E20}"/>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73892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dirty="0"/>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pic>
        <p:nvPicPr>
          <p:cNvPr id="8" name="Picture 7">
            <a:extLst>
              <a:ext uri="{FF2B5EF4-FFF2-40B4-BE49-F238E27FC236}">
                <a16:creationId xmlns:a16="http://schemas.microsoft.com/office/drawing/2014/main" id="{D472FE23-9465-85A3-5362-65D499DC538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6257588" cy="9152043"/>
          </a:xfrm>
          <a:prstGeom prst="rect">
            <a:avLst/>
          </a:prstGeom>
        </p:spPr>
      </p:pic>
    </p:spTree>
    <p:extLst>
      <p:ext uri="{BB962C8B-B14F-4D97-AF65-F5344CB8AC3E}">
        <p14:creationId xmlns:p14="http://schemas.microsoft.com/office/powerpoint/2010/main" val="2497440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11858" y="2294021"/>
            <a:ext cx="14711979" cy="10071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p:txBody>
          <a:bodyPr/>
          <a:lstStyle/>
          <a:p>
            <a:r>
              <a:rPr lang="en-US" dirty="0"/>
              <a:t>Sustainability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9" name="Text Placeholder 8">
            <a:extLst>
              <a:ext uri="{FF2B5EF4-FFF2-40B4-BE49-F238E27FC236}">
                <a16:creationId xmlns:a16="http://schemas.microsoft.com/office/drawing/2014/main" id="{731F8891-B431-1BF3-B3C7-84EE07D09581}"/>
              </a:ext>
            </a:extLst>
          </p:cNvPr>
          <p:cNvSpPr>
            <a:spLocks noGrp="1"/>
          </p:cNvSpPr>
          <p:nvPr>
            <p:ph type="body" sz="quarter" idx="13"/>
          </p:nvPr>
        </p:nvSpPr>
        <p:spPr>
          <a:xfrm>
            <a:off x="411858"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6D592988-0365-6ABD-619E-08F07A2B2C93}"/>
              </a:ext>
            </a:extLst>
          </p:cNvPr>
          <p:cNvSpPr>
            <a:spLocks noGrp="1"/>
          </p:cNvSpPr>
          <p:nvPr>
            <p:ph type="body" sz="quarter" idx="14"/>
          </p:nvPr>
        </p:nvSpPr>
        <p:spPr>
          <a:xfrm>
            <a:off x="8145512"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a:extLst>
              <a:ext uri="{FF2B5EF4-FFF2-40B4-BE49-F238E27FC236}">
                <a16:creationId xmlns:a16="http://schemas.microsoft.com/office/drawing/2014/main" id="{B92B721A-E746-050B-BBF4-44D4C54559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290" y="-4021"/>
            <a:ext cx="16250444" cy="9148021"/>
          </a:xfrm>
          <a:prstGeom prst="rect">
            <a:avLst/>
          </a:prstGeom>
        </p:spPr>
      </p:pic>
    </p:spTree>
    <p:extLst>
      <p:ext uri="{BB962C8B-B14F-4D97-AF65-F5344CB8AC3E}">
        <p14:creationId xmlns:p14="http://schemas.microsoft.com/office/powerpoint/2010/main" val="11210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imag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5" name="Footer Placeholder 4"/>
          <p:cNvSpPr>
            <a:spLocks noGrp="1"/>
          </p:cNvSpPr>
          <p:nvPr>
            <p:ph type="ftr" sz="quarter" idx="11"/>
          </p:nvPr>
        </p:nvSpPr>
        <p:spPr/>
        <p:txBody>
          <a:bodyPr/>
          <a:lstStyle/>
          <a:p>
            <a:r>
              <a:rPr lang="en-US" dirty="0"/>
              <a:t>Sustainability  |</a:t>
            </a:r>
          </a:p>
        </p:txBody>
      </p:sp>
      <p:sp>
        <p:nvSpPr>
          <p:cNvPr id="16" name="Picture Placeholder 15">
            <a:extLst>
              <a:ext uri="{FF2B5EF4-FFF2-40B4-BE49-F238E27FC236}">
                <a16:creationId xmlns:a16="http://schemas.microsoft.com/office/drawing/2014/main" id="{C8CFAC08-2320-7263-1F3A-34CBA4248F0A}"/>
              </a:ext>
            </a:extLst>
          </p:cNvPr>
          <p:cNvSpPr>
            <a:spLocks noGrp="1"/>
          </p:cNvSpPr>
          <p:nvPr>
            <p:ph type="pic" sz="quarter" idx="17"/>
          </p:nvPr>
        </p:nvSpPr>
        <p:spPr>
          <a:xfrm>
            <a:off x="688476" y="4779264"/>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11" name="Slide Number Placeholder 5">
            <a:extLst>
              <a:ext uri="{FF2B5EF4-FFF2-40B4-BE49-F238E27FC236}">
                <a16:creationId xmlns:a16="http://schemas.microsoft.com/office/drawing/2014/main" id="{C6057C67-94BE-A669-CEE0-7E3EBEAD466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12" name="Picture Placeholder 15">
            <a:extLst>
              <a:ext uri="{FF2B5EF4-FFF2-40B4-BE49-F238E27FC236}">
                <a16:creationId xmlns:a16="http://schemas.microsoft.com/office/drawing/2014/main" id="{19EB0776-B1B4-3E7E-8447-4705F62407EF}"/>
              </a:ext>
            </a:extLst>
          </p:cNvPr>
          <p:cNvSpPr>
            <a:spLocks noGrp="1"/>
          </p:cNvSpPr>
          <p:nvPr>
            <p:ph type="pic" sz="quarter" idx="18"/>
          </p:nvPr>
        </p:nvSpPr>
        <p:spPr>
          <a:xfrm>
            <a:off x="3736476" y="2584704"/>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17" name="Picture Placeholder 15">
            <a:extLst>
              <a:ext uri="{FF2B5EF4-FFF2-40B4-BE49-F238E27FC236}">
                <a16:creationId xmlns:a16="http://schemas.microsoft.com/office/drawing/2014/main" id="{1E9507C9-334D-655A-C31C-98AEF6EAB3A5}"/>
              </a:ext>
            </a:extLst>
          </p:cNvPr>
          <p:cNvSpPr>
            <a:spLocks noGrp="1"/>
          </p:cNvSpPr>
          <p:nvPr>
            <p:ph type="pic" sz="quarter" idx="19"/>
          </p:nvPr>
        </p:nvSpPr>
        <p:spPr>
          <a:xfrm>
            <a:off x="6833244" y="4791456"/>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18" name="Picture Placeholder 15">
            <a:extLst>
              <a:ext uri="{FF2B5EF4-FFF2-40B4-BE49-F238E27FC236}">
                <a16:creationId xmlns:a16="http://schemas.microsoft.com/office/drawing/2014/main" id="{750FB8EA-AD6E-A0D7-DDD2-E523460BA58C}"/>
              </a:ext>
            </a:extLst>
          </p:cNvPr>
          <p:cNvSpPr>
            <a:spLocks noGrp="1"/>
          </p:cNvSpPr>
          <p:nvPr>
            <p:ph type="pic" sz="quarter" idx="20"/>
          </p:nvPr>
        </p:nvSpPr>
        <p:spPr>
          <a:xfrm>
            <a:off x="9381372" y="1938528"/>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19" name="Picture Placeholder 15">
            <a:extLst>
              <a:ext uri="{FF2B5EF4-FFF2-40B4-BE49-F238E27FC236}">
                <a16:creationId xmlns:a16="http://schemas.microsoft.com/office/drawing/2014/main" id="{DBFE590B-CE82-F200-E6F9-186AAA3775FA}"/>
              </a:ext>
            </a:extLst>
          </p:cNvPr>
          <p:cNvSpPr>
            <a:spLocks noGrp="1"/>
          </p:cNvSpPr>
          <p:nvPr>
            <p:ph type="pic" sz="quarter" idx="21"/>
          </p:nvPr>
        </p:nvSpPr>
        <p:spPr>
          <a:xfrm>
            <a:off x="12319644" y="4389120"/>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2788252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38729" y="1167130"/>
            <a:ext cx="6380130" cy="6910070"/>
          </a:xfrm>
        </p:spPr>
        <p:txBody>
          <a:bodyPr anchor="ctr">
            <a:normAutofit/>
          </a:bodyPr>
          <a:lstStyle>
            <a:lvl1pPr algn="ctr">
              <a:defRPr sz="5400"/>
            </a:lvl1pPr>
          </a:lstStyle>
          <a:p>
            <a:r>
              <a:rPr lang="en-GB" dirty="0"/>
              <a:t>Click to edit Master title style</a:t>
            </a:r>
            <a:endParaRPr lang="en-US" dirty="0"/>
          </a:p>
        </p:txBody>
      </p:sp>
      <p:sp>
        <p:nvSpPr>
          <p:cNvPr id="5" name="Footer Placeholder 4"/>
          <p:cNvSpPr>
            <a:spLocks noGrp="1"/>
          </p:cNvSpPr>
          <p:nvPr>
            <p:ph type="ftr" sz="quarter" idx="11"/>
          </p:nvPr>
        </p:nvSpPr>
        <p:spPr/>
        <p:txBody>
          <a:bodyPr/>
          <a:lstStyle/>
          <a:p>
            <a:r>
              <a:rPr lang="en-US" dirty="0"/>
              <a:t>Sustainability  |</a:t>
            </a:r>
          </a:p>
        </p:txBody>
      </p:sp>
      <p:sp>
        <p:nvSpPr>
          <p:cNvPr id="7" name="Slide Number Placeholder 5">
            <a:extLst>
              <a:ext uri="{FF2B5EF4-FFF2-40B4-BE49-F238E27FC236}">
                <a16:creationId xmlns:a16="http://schemas.microsoft.com/office/drawing/2014/main" id="{C3CD62CC-58C0-5E0E-BABB-F71C515C4120}"/>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pic>
        <p:nvPicPr>
          <p:cNvPr id="4" name="Picture 3">
            <a:extLst>
              <a:ext uri="{FF2B5EF4-FFF2-40B4-BE49-F238E27FC236}">
                <a16:creationId xmlns:a16="http://schemas.microsoft.com/office/drawing/2014/main" id="{CCF1030D-27EF-96A3-6DB4-642237D1BE0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1"/>
            <a:ext cx="16272578" cy="9160482"/>
          </a:xfrm>
          <a:prstGeom prst="rect">
            <a:avLst/>
          </a:prstGeom>
        </p:spPr>
      </p:pic>
    </p:spTree>
    <p:extLst>
      <p:ext uri="{BB962C8B-B14F-4D97-AF65-F5344CB8AC3E}">
        <p14:creationId xmlns:p14="http://schemas.microsoft.com/office/powerpoint/2010/main" val="2638779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6897CB-974E-069C-8094-6BFEC27D68A8}"/>
              </a:ext>
            </a:extLst>
          </p:cNvPr>
          <p:cNvPicPr>
            <a:picLocks noChangeAspect="1"/>
          </p:cNvPicPr>
          <p:nvPr userDrawn="1"/>
        </p:nvPicPr>
        <p:blipFill>
          <a:blip r:embed="rId3"/>
          <a:stretch>
            <a:fillRect/>
          </a:stretch>
        </p:blipFill>
        <p:spPr>
          <a:xfrm>
            <a:off x="794" y="0"/>
            <a:ext cx="16256794" cy="9144447"/>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675861"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Content Placeholder 6">
            <a:extLst>
              <a:ext uri="{FF2B5EF4-FFF2-40B4-BE49-F238E27FC236}">
                <a16:creationId xmlns:a16="http://schemas.microsoft.com/office/drawing/2014/main" id="{12511B43-630F-8077-7AAB-FC401C6EC572}"/>
              </a:ext>
            </a:extLst>
          </p:cNvPr>
          <p:cNvSpPr>
            <a:spLocks noGrp="1"/>
          </p:cNvSpPr>
          <p:nvPr>
            <p:ph sz="quarter" idx="14"/>
          </p:nvPr>
        </p:nvSpPr>
        <p:spPr>
          <a:xfrm>
            <a:off x="3319670"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Content Placeholder 6">
            <a:extLst>
              <a:ext uri="{FF2B5EF4-FFF2-40B4-BE49-F238E27FC236}">
                <a16:creationId xmlns:a16="http://schemas.microsoft.com/office/drawing/2014/main" id="{6CDD52D3-DF0A-2B19-455D-9F9CA040CF0D}"/>
              </a:ext>
            </a:extLst>
          </p:cNvPr>
          <p:cNvSpPr>
            <a:spLocks noGrp="1"/>
          </p:cNvSpPr>
          <p:nvPr>
            <p:ph sz="quarter" idx="15"/>
          </p:nvPr>
        </p:nvSpPr>
        <p:spPr>
          <a:xfrm>
            <a:off x="5923722"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Content Placeholder 6">
            <a:extLst>
              <a:ext uri="{FF2B5EF4-FFF2-40B4-BE49-F238E27FC236}">
                <a16:creationId xmlns:a16="http://schemas.microsoft.com/office/drawing/2014/main" id="{521BDB44-9713-E65C-BD54-97A7D6872179}"/>
              </a:ext>
            </a:extLst>
          </p:cNvPr>
          <p:cNvSpPr>
            <a:spLocks noGrp="1"/>
          </p:cNvSpPr>
          <p:nvPr>
            <p:ph sz="quarter" idx="16"/>
          </p:nvPr>
        </p:nvSpPr>
        <p:spPr>
          <a:xfrm>
            <a:off x="8567531"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2" name="Content Placeholder 6">
            <a:extLst>
              <a:ext uri="{FF2B5EF4-FFF2-40B4-BE49-F238E27FC236}">
                <a16:creationId xmlns:a16="http://schemas.microsoft.com/office/drawing/2014/main" id="{B3938D4A-98C4-CEEB-9EF9-F5EACA589FEA}"/>
              </a:ext>
            </a:extLst>
          </p:cNvPr>
          <p:cNvSpPr>
            <a:spLocks noGrp="1"/>
          </p:cNvSpPr>
          <p:nvPr>
            <p:ph sz="quarter" idx="17"/>
          </p:nvPr>
        </p:nvSpPr>
        <p:spPr>
          <a:xfrm>
            <a:off x="11092069"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3" name="Content Placeholder 6">
            <a:extLst>
              <a:ext uri="{FF2B5EF4-FFF2-40B4-BE49-F238E27FC236}">
                <a16:creationId xmlns:a16="http://schemas.microsoft.com/office/drawing/2014/main" id="{A0F706F8-5627-88C8-EC9F-07440C4700DB}"/>
              </a:ext>
            </a:extLst>
          </p:cNvPr>
          <p:cNvSpPr>
            <a:spLocks noGrp="1"/>
          </p:cNvSpPr>
          <p:nvPr>
            <p:ph sz="quarter" idx="18"/>
          </p:nvPr>
        </p:nvSpPr>
        <p:spPr>
          <a:xfrm>
            <a:off x="13735878"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24" name="Straight Arrow Connector 23">
            <a:extLst>
              <a:ext uri="{FF2B5EF4-FFF2-40B4-BE49-F238E27FC236}">
                <a16:creationId xmlns:a16="http://schemas.microsoft.com/office/drawing/2014/main" id="{738541E5-1089-3058-1D62-08C8FD81A18A}"/>
              </a:ext>
            </a:extLst>
          </p:cNvPr>
          <p:cNvCxnSpPr/>
          <p:nvPr userDrawn="1"/>
        </p:nvCxnSpPr>
        <p:spPr>
          <a:xfrm>
            <a:off x="2683565"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EEBE850-DD37-DC83-58E8-28BF54123E31}"/>
              </a:ext>
            </a:extLst>
          </p:cNvPr>
          <p:cNvCxnSpPr/>
          <p:nvPr userDrawn="1"/>
        </p:nvCxnSpPr>
        <p:spPr>
          <a:xfrm>
            <a:off x="5307496"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DA943D6-9A04-533B-C849-F163E2E6412E}"/>
              </a:ext>
            </a:extLst>
          </p:cNvPr>
          <p:cNvCxnSpPr/>
          <p:nvPr userDrawn="1"/>
        </p:nvCxnSpPr>
        <p:spPr>
          <a:xfrm>
            <a:off x="7891669"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p:nvPr userDrawn="1"/>
        </p:nvCxnSpPr>
        <p:spPr>
          <a:xfrm>
            <a:off x="10515600"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FFEED61-3CFF-2FF9-126D-5BA2275F8C4D}"/>
              </a:ext>
            </a:extLst>
          </p:cNvPr>
          <p:cNvCxnSpPr/>
          <p:nvPr userDrawn="1"/>
        </p:nvCxnSpPr>
        <p:spPr>
          <a:xfrm>
            <a:off x="13139531"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p:nvPr>
        </p:nvSpPr>
        <p:spPr>
          <a:xfrm>
            <a:off x="675861"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1" name="Text Placeholder 29">
            <a:extLst>
              <a:ext uri="{FF2B5EF4-FFF2-40B4-BE49-F238E27FC236}">
                <a16:creationId xmlns:a16="http://schemas.microsoft.com/office/drawing/2014/main" id="{FF739529-F9E9-FB1A-B4B7-8553443B48BF}"/>
              </a:ext>
            </a:extLst>
          </p:cNvPr>
          <p:cNvSpPr>
            <a:spLocks noGrp="1"/>
          </p:cNvSpPr>
          <p:nvPr>
            <p:ph type="body" sz="quarter" idx="20"/>
          </p:nvPr>
        </p:nvSpPr>
        <p:spPr>
          <a:xfrm>
            <a:off x="3319669"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Text Placeholder 29">
            <a:extLst>
              <a:ext uri="{FF2B5EF4-FFF2-40B4-BE49-F238E27FC236}">
                <a16:creationId xmlns:a16="http://schemas.microsoft.com/office/drawing/2014/main" id="{9AE7DAEC-25B4-B867-62BB-DEBFECFE6A3D}"/>
              </a:ext>
            </a:extLst>
          </p:cNvPr>
          <p:cNvSpPr>
            <a:spLocks noGrp="1"/>
          </p:cNvSpPr>
          <p:nvPr>
            <p:ph type="body" sz="quarter" idx="21"/>
          </p:nvPr>
        </p:nvSpPr>
        <p:spPr>
          <a:xfrm>
            <a:off x="5903844"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3" name="Text Placeholder 29">
            <a:extLst>
              <a:ext uri="{FF2B5EF4-FFF2-40B4-BE49-F238E27FC236}">
                <a16:creationId xmlns:a16="http://schemas.microsoft.com/office/drawing/2014/main" id="{3BE95C9D-26F5-887A-564B-E785997B04E0}"/>
              </a:ext>
            </a:extLst>
          </p:cNvPr>
          <p:cNvSpPr>
            <a:spLocks noGrp="1"/>
          </p:cNvSpPr>
          <p:nvPr>
            <p:ph type="body" sz="quarter" idx="22"/>
          </p:nvPr>
        </p:nvSpPr>
        <p:spPr>
          <a:xfrm>
            <a:off x="8547652"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4" name="Text Placeholder 29">
            <a:extLst>
              <a:ext uri="{FF2B5EF4-FFF2-40B4-BE49-F238E27FC236}">
                <a16:creationId xmlns:a16="http://schemas.microsoft.com/office/drawing/2014/main" id="{E2A16544-B5AD-D7D5-D5B3-CD83CA7809D6}"/>
              </a:ext>
            </a:extLst>
          </p:cNvPr>
          <p:cNvSpPr>
            <a:spLocks noGrp="1"/>
          </p:cNvSpPr>
          <p:nvPr>
            <p:ph type="body" sz="quarter" idx="23"/>
          </p:nvPr>
        </p:nvSpPr>
        <p:spPr>
          <a:xfrm>
            <a:off x="11092070"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5" name="Text Placeholder 29">
            <a:extLst>
              <a:ext uri="{FF2B5EF4-FFF2-40B4-BE49-F238E27FC236}">
                <a16:creationId xmlns:a16="http://schemas.microsoft.com/office/drawing/2014/main" id="{25C9ADA1-FB02-8C2D-2B82-98F6D54CDC61}"/>
              </a:ext>
            </a:extLst>
          </p:cNvPr>
          <p:cNvSpPr>
            <a:spLocks noGrp="1"/>
          </p:cNvSpPr>
          <p:nvPr>
            <p:ph type="body" sz="quarter" idx="24"/>
          </p:nvPr>
        </p:nvSpPr>
        <p:spPr>
          <a:xfrm>
            <a:off x="13735878"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9" name="Slide Number Placeholder 5">
            <a:extLst>
              <a:ext uri="{FF2B5EF4-FFF2-40B4-BE49-F238E27FC236}">
                <a16:creationId xmlns:a16="http://schemas.microsoft.com/office/drawing/2014/main" id="{915A83B9-640B-4F6C-2EEB-AFC89476384C}"/>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3751956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B_Title and Content_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5BE80E-2D13-818C-D464-F6F3D11235B6}"/>
              </a:ext>
            </a:extLst>
          </p:cNvPr>
          <p:cNvPicPr>
            <a:picLocks noChangeAspect="1"/>
          </p:cNvPicPr>
          <p:nvPr userDrawn="1"/>
        </p:nvPicPr>
        <p:blipFill>
          <a:blip r:embed="rId3"/>
          <a:stretch>
            <a:fillRect/>
          </a:stretch>
        </p:blipFill>
        <p:spPr>
          <a:xfrm>
            <a:off x="794" y="0"/>
            <a:ext cx="16256794" cy="9144447"/>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675861"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Content Placeholder 6">
            <a:extLst>
              <a:ext uri="{FF2B5EF4-FFF2-40B4-BE49-F238E27FC236}">
                <a16:creationId xmlns:a16="http://schemas.microsoft.com/office/drawing/2014/main" id="{12511B43-630F-8077-7AAB-FC401C6EC572}"/>
              </a:ext>
            </a:extLst>
          </p:cNvPr>
          <p:cNvSpPr>
            <a:spLocks noGrp="1"/>
          </p:cNvSpPr>
          <p:nvPr>
            <p:ph sz="quarter" idx="14"/>
          </p:nvPr>
        </p:nvSpPr>
        <p:spPr>
          <a:xfrm>
            <a:off x="3319670"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Content Placeholder 6">
            <a:extLst>
              <a:ext uri="{FF2B5EF4-FFF2-40B4-BE49-F238E27FC236}">
                <a16:creationId xmlns:a16="http://schemas.microsoft.com/office/drawing/2014/main" id="{6CDD52D3-DF0A-2B19-455D-9F9CA040CF0D}"/>
              </a:ext>
            </a:extLst>
          </p:cNvPr>
          <p:cNvSpPr>
            <a:spLocks noGrp="1"/>
          </p:cNvSpPr>
          <p:nvPr>
            <p:ph sz="quarter" idx="15"/>
          </p:nvPr>
        </p:nvSpPr>
        <p:spPr>
          <a:xfrm>
            <a:off x="5923722"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Content Placeholder 6">
            <a:extLst>
              <a:ext uri="{FF2B5EF4-FFF2-40B4-BE49-F238E27FC236}">
                <a16:creationId xmlns:a16="http://schemas.microsoft.com/office/drawing/2014/main" id="{521BDB44-9713-E65C-BD54-97A7D6872179}"/>
              </a:ext>
            </a:extLst>
          </p:cNvPr>
          <p:cNvSpPr>
            <a:spLocks noGrp="1"/>
          </p:cNvSpPr>
          <p:nvPr>
            <p:ph sz="quarter" idx="16"/>
          </p:nvPr>
        </p:nvSpPr>
        <p:spPr>
          <a:xfrm>
            <a:off x="8567531"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2" name="Content Placeholder 6">
            <a:extLst>
              <a:ext uri="{FF2B5EF4-FFF2-40B4-BE49-F238E27FC236}">
                <a16:creationId xmlns:a16="http://schemas.microsoft.com/office/drawing/2014/main" id="{B3938D4A-98C4-CEEB-9EF9-F5EACA589FEA}"/>
              </a:ext>
            </a:extLst>
          </p:cNvPr>
          <p:cNvSpPr>
            <a:spLocks noGrp="1"/>
          </p:cNvSpPr>
          <p:nvPr>
            <p:ph sz="quarter" idx="17"/>
          </p:nvPr>
        </p:nvSpPr>
        <p:spPr>
          <a:xfrm>
            <a:off x="11092069"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3" name="Content Placeholder 6">
            <a:extLst>
              <a:ext uri="{FF2B5EF4-FFF2-40B4-BE49-F238E27FC236}">
                <a16:creationId xmlns:a16="http://schemas.microsoft.com/office/drawing/2014/main" id="{A0F706F8-5627-88C8-EC9F-07440C4700DB}"/>
              </a:ext>
            </a:extLst>
          </p:cNvPr>
          <p:cNvSpPr>
            <a:spLocks noGrp="1"/>
          </p:cNvSpPr>
          <p:nvPr>
            <p:ph sz="quarter" idx="18"/>
          </p:nvPr>
        </p:nvSpPr>
        <p:spPr>
          <a:xfrm>
            <a:off x="13735878"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24" name="Straight Arrow Connector 23">
            <a:extLst>
              <a:ext uri="{FF2B5EF4-FFF2-40B4-BE49-F238E27FC236}">
                <a16:creationId xmlns:a16="http://schemas.microsoft.com/office/drawing/2014/main" id="{738541E5-1089-3058-1D62-08C8FD81A18A}"/>
              </a:ext>
            </a:extLst>
          </p:cNvPr>
          <p:cNvCxnSpPr/>
          <p:nvPr userDrawn="1"/>
        </p:nvCxnSpPr>
        <p:spPr>
          <a:xfrm>
            <a:off x="2683565"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EEBE850-DD37-DC83-58E8-28BF54123E31}"/>
              </a:ext>
            </a:extLst>
          </p:cNvPr>
          <p:cNvCxnSpPr/>
          <p:nvPr userDrawn="1"/>
        </p:nvCxnSpPr>
        <p:spPr>
          <a:xfrm>
            <a:off x="5307496"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DA943D6-9A04-533B-C849-F163E2E6412E}"/>
              </a:ext>
            </a:extLst>
          </p:cNvPr>
          <p:cNvCxnSpPr/>
          <p:nvPr userDrawn="1"/>
        </p:nvCxnSpPr>
        <p:spPr>
          <a:xfrm>
            <a:off x="7891669"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p:nvPr userDrawn="1"/>
        </p:nvCxnSpPr>
        <p:spPr>
          <a:xfrm>
            <a:off x="10515600"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FFEED61-3CFF-2FF9-126D-5BA2275F8C4D}"/>
              </a:ext>
            </a:extLst>
          </p:cNvPr>
          <p:cNvCxnSpPr/>
          <p:nvPr userDrawn="1"/>
        </p:nvCxnSpPr>
        <p:spPr>
          <a:xfrm>
            <a:off x="13139531"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p:nvPr>
        </p:nvSpPr>
        <p:spPr>
          <a:xfrm>
            <a:off x="675861"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1" name="Text Placeholder 29">
            <a:extLst>
              <a:ext uri="{FF2B5EF4-FFF2-40B4-BE49-F238E27FC236}">
                <a16:creationId xmlns:a16="http://schemas.microsoft.com/office/drawing/2014/main" id="{FF739529-F9E9-FB1A-B4B7-8553443B48BF}"/>
              </a:ext>
            </a:extLst>
          </p:cNvPr>
          <p:cNvSpPr>
            <a:spLocks noGrp="1"/>
          </p:cNvSpPr>
          <p:nvPr>
            <p:ph type="body" sz="quarter" idx="20"/>
          </p:nvPr>
        </p:nvSpPr>
        <p:spPr>
          <a:xfrm>
            <a:off x="3319669"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Text Placeholder 29">
            <a:extLst>
              <a:ext uri="{FF2B5EF4-FFF2-40B4-BE49-F238E27FC236}">
                <a16:creationId xmlns:a16="http://schemas.microsoft.com/office/drawing/2014/main" id="{9AE7DAEC-25B4-B867-62BB-DEBFECFE6A3D}"/>
              </a:ext>
            </a:extLst>
          </p:cNvPr>
          <p:cNvSpPr>
            <a:spLocks noGrp="1"/>
          </p:cNvSpPr>
          <p:nvPr>
            <p:ph type="body" sz="quarter" idx="21"/>
          </p:nvPr>
        </p:nvSpPr>
        <p:spPr>
          <a:xfrm>
            <a:off x="5903844"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3" name="Text Placeholder 29">
            <a:extLst>
              <a:ext uri="{FF2B5EF4-FFF2-40B4-BE49-F238E27FC236}">
                <a16:creationId xmlns:a16="http://schemas.microsoft.com/office/drawing/2014/main" id="{3BE95C9D-26F5-887A-564B-E785997B04E0}"/>
              </a:ext>
            </a:extLst>
          </p:cNvPr>
          <p:cNvSpPr>
            <a:spLocks noGrp="1"/>
          </p:cNvSpPr>
          <p:nvPr>
            <p:ph type="body" sz="quarter" idx="22"/>
          </p:nvPr>
        </p:nvSpPr>
        <p:spPr>
          <a:xfrm>
            <a:off x="8547652"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4" name="Text Placeholder 29">
            <a:extLst>
              <a:ext uri="{FF2B5EF4-FFF2-40B4-BE49-F238E27FC236}">
                <a16:creationId xmlns:a16="http://schemas.microsoft.com/office/drawing/2014/main" id="{E2A16544-B5AD-D7D5-D5B3-CD83CA7809D6}"/>
              </a:ext>
            </a:extLst>
          </p:cNvPr>
          <p:cNvSpPr>
            <a:spLocks noGrp="1"/>
          </p:cNvSpPr>
          <p:nvPr>
            <p:ph type="body" sz="quarter" idx="23"/>
          </p:nvPr>
        </p:nvSpPr>
        <p:spPr>
          <a:xfrm>
            <a:off x="11092070"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5" name="Text Placeholder 29">
            <a:extLst>
              <a:ext uri="{FF2B5EF4-FFF2-40B4-BE49-F238E27FC236}">
                <a16:creationId xmlns:a16="http://schemas.microsoft.com/office/drawing/2014/main" id="{25C9ADA1-FB02-8C2D-2B82-98F6D54CDC61}"/>
              </a:ext>
            </a:extLst>
          </p:cNvPr>
          <p:cNvSpPr>
            <a:spLocks noGrp="1"/>
          </p:cNvSpPr>
          <p:nvPr>
            <p:ph type="body" sz="quarter" idx="24"/>
          </p:nvPr>
        </p:nvSpPr>
        <p:spPr>
          <a:xfrm>
            <a:off x="13735878"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9" name="Slide Number Placeholder 5">
            <a:extLst>
              <a:ext uri="{FF2B5EF4-FFF2-40B4-BE49-F238E27FC236}">
                <a16:creationId xmlns:a16="http://schemas.microsoft.com/office/drawing/2014/main" id="{915A83B9-640B-4F6C-2EEB-AFC89476384C}"/>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4055497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858" y="1445908"/>
            <a:ext cx="14022170" cy="728133"/>
          </a:xfrm>
          <a:prstGeom prst="rect">
            <a:avLst/>
          </a:prstGeom>
        </p:spPr>
        <p:txBody>
          <a:bodyPr vert="horz" lIns="90000" tIns="45720" rIns="91440" bIns="4572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411858" y="2294021"/>
            <a:ext cx="14711979" cy="5941930"/>
          </a:xfrm>
          <a:prstGeom prst="rect">
            <a:avLst/>
          </a:prstGeom>
        </p:spPr>
        <p:txBody>
          <a:bodyPr vert="horz" lIns="90000" tIns="45720" rIns="91440" bIns="45720" rtlCol="0" anchor="t">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13440163" y="680297"/>
            <a:ext cx="2167174"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r>
              <a:rPr lang="en-US" dirty="0"/>
              <a:t>Sustainability  |</a:t>
            </a:r>
          </a:p>
        </p:txBody>
      </p:sp>
      <p:sp>
        <p:nvSpPr>
          <p:cNvPr id="6" name="Slide Number Placeholder 5"/>
          <p:cNvSpPr>
            <a:spLocks noGrp="1"/>
          </p:cNvSpPr>
          <p:nvPr>
            <p:ph type="sldNum" sz="quarter" idx="4"/>
          </p:nvPr>
        </p:nvSpPr>
        <p:spPr>
          <a:xfrm>
            <a:off x="15417801" y="680297"/>
            <a:ext cx="539750"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3188072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3" r:id="rId3"/>
    <p:sldLayoutId id="2147483702" r:id="rId4"/>
    <p:sldLayoutId id="2147483695" r:id="rId5"/>
    <p:sldLayoutId id="2147483690" r:id="rId6"/>
    <p:sldLayoutId id="2147483663" r:id="rId7"/>
    <p:sldLayoutId id="2147483684" r:id="rId8"/>
    <p:sldLayoutId id="2147483691" r:id="rId9"/>
    <p:sldLayoutId id="2147483688" r:id="rId10"/>
    <p:sldLayoutId id="2147483685" r:id="rId11"/>
    <p:sldLayoutId id="2147483692" r:id="rId12"/>
    <p:sldLayoutId id="2147483697" r:id="rId13"/>
    <p:sldLayoutId id="2147483686" r:id="rId14"/>
    <p:sldLayoutId id="2147483693" r:id="rId15"/>
    <p:sldLayoutId id="2147483689" r:id="rId16"/>
    <p:sldLayoutId id="2147483698" r:id="rId17"/>
    <p:sldLayoutId id="2147483666" r:id="rId18"/>
    <p:sldLayoutId id="2147483699" r:id="rId19"/>
    <p:sldLayoutId id="2147483700" r:id="rId20"/>
    <p:sldLayoutId id="2147483701" r:id="rId21"/>
    <p:sldLayoutId id="2147483696" r:id="rId22"/>
    <p:sldLayoutId id="2147483667" r:id="rId23"/>
    <p:sldLayoutId id="2147483668" r:id="rId24"/>
    <p:sldLayoutId id="2147483669" r:id="rId25"/>
    <p:sldLayoutId id="2147483670" r:id="rId26"/>
    <p:sldLayoutId id="2147483671" r:id="rId27"/>
  </p:sldLayoutIdLst>
  <p:txStyles>
    <p:titleStyle>
      <a:lvl1pPr algn="l" defTabSz="121917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0" userDrawn="1">
          <p15:clr>
            <a:srgbClr val="F26B43"/>
          </p15:clr>
        </p15:guide>
        <p15:guide id="2" pos="5120" userDrawn="1">
          <p15:clr>
            <a:srgbClr val="F26B43"/>
          </p15:clr>
        </p15:guide>
        <p15:guide id="4" pos="244" userDrawn="1">
          <p15:clr>
            <a:srgbClr val="F26B43"/>
          </p15:clr>
        </p15:guide>
        <p15:guide id="5" orient="horz" pos="907" userDrawn="1">
          <p15:clr>
            <a:srgbClr val="F26B43"/>
          </p15:clr>
        </p15:guide>
        <p15:guide id="6" orient="horz" pos="14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F0DF07-6C02-7FD2-9041-A1F9FC524D21}"/>
              </a:ext>
            </a:extLst>
          </p:cNvPr>
          <p:cNvSpPr>
            <a:spLocks noGrp="1"/>
          </p:cNvSpPr>
          <p:nvPr>
            <p:ph type="title"/>
          </p:nvPr>
        </p:nvSpPr>
        <p:spPr>
          <a:xfrm>
            <a:off x="1117600" y="487363"/>
            <a:ext cx="14022388" cy="1766887"/>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8092003-B59B-C655-2EC6-F38EA838CC35}"/>
              </a:ext>
            </a:extLst>
          </p:cNvPr>
          <p:cNvSpPr>
            <a:spLocks noGrp="1"/>
          </p:cNvSpPr>
          <p:nvPr>
            <p:ph type="body" idx="1"/>
          </p:nvPr>
        </p:nvSpPr>
        <p:spPr>
          <a:xfrm>
            <a:off x="1117600" y="2433638"/>
            <a:ext cx="14022388" cy="58023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5185E99-5E4E-A3E6-B493-7F04627941A5}"/>
              </a:ext>
            </a:extLst>
          </p:cNvPr>
          <p:cNvSpPr>
            <a:spLocks noGrp="1"/>
          </p:cNvSpPr>
          <p:nvPr>
            <p:ph type="dt" sz="half" idx="2"/>
          </p:nvPr>
        </p:nvSpPr>
        <p:spPr>
          <a:xfrm>
            <a:off x="1117600" y="8475663"/>
            <a:ext cx="36576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C3A00D54-1420-A344-802B-454F02A2C47C}" type="datetimeFigureOut">
              <a:rPr lang="en-US" smtClean="0"/>
              <a:t>1/24/2023</a:t>
            </a:fld>
            <a:endParaRPr lang="en-US"/>
          </a:p>
        </p:txBody>
      </p:sp>
      <p:sp>
        <p:nvSpPr>
          <p:cNvPr id="5" name="Footer Placeholder 4">
            <a:extLst>
              <a:ext uri="{FF2B5EF4-FFF2-40B4-BE49-F238E27FC236}">
                <a16:creationId xmlns:a16="http://schemas.microsoft.com/office/drawing/2014/main" id="{86963062-C0B6-F2DD-CEA0-E6294B4E1BF3}"/>
              </a:ext>
            </a:extLst>
          </p:cNvPr>
          <p:cNvSpPr>
            <a:spLocks noGrp="1"/>
          </p:cNvSpPr>
          <p:nvPr>
            <p:ph type="ftr" sz="quarter" idx="3"/>
          </p:nvPr>
        </p:nvSpPr>
        <p:spPr>
          <a:xfrm>
            <a:off x="5384800" y="8475663"/>
            <a:ext cx="5487988"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9AAD62-1D8E-2BFF-D76A-321CB917D3DA}"/>
              </a:ext>
            </a:extLst>
          </p:cNvPr>
          <p:cNvSpPr>
            <a:spLocks noGrp="1"/>
          </p:cNvSpPr>
          <p:nvPr>
            <p:ph type="sldNum" sz="quarter" idx="4"/>
          </p:nvPr>
        </p:nvSpPr>
        <p:spPr>
          <a:xfrm>
            <a:off x="11482388" y="8475663"/>
            <a:ext cx="36576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68B447FA-CA2C-5047-A1C4-8C6F1E606A98}" type="slidenum">
              <a:rPr lang="en-US" smtClean="0"/>
              <a:t>‹#›</a:t>
            </a:fld>
            <a:endParaRPr lang="en-US"/>
          </a:p>
        </p:txBody>
      </p:sp>
    </p:spTree>
    <p:extLst>
      <p:ext uri="{BB962C8B-B14F-4D97-AF65-F5344CB8AC3E}">
        <p14:creationId xmlns:p14="http://schemas.microsoft.com/office/powerpoint/2010/main" val="3871470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7.jpe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hyperlink" Target="https://raeng.org.uk/fe-robotic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CAF081A-8038-CED2-ACE6-F191B530F702}"/>
              </a:ext>
            </a:extLst>
          </p:cNvPr>
          <p:cNvSpPr txBox="1">
            <a:spLocks/>
          </p:cNvSpPr>
          <p:nvPr/>
        </p:nvSpPr>
        <p:spPr>
          <a:xfrm>
            <a:off x="5024646" y="1618903"/>
            <a:ext cx="6208295" cy="6251853"/>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a:lnSpc>
                <a:spcPts val="5500"/>
              </a:lnSpc>
              <a:spcBef>
                <a:spcPts val="0"/>
              </a:spcBef>
            </a:pPr>
            <a:r>
              <a:rPr lang="en-NZ" dirty="0"/>
              <a:t>Robotics</a:t>
            </a:r>
            <a:br>
              <a:rPr lang="en-NZ" dirty="0"/>
            </a:br>
            <a:r>
              <a:rPr lang="en" sz="2500" b="0" dirty="0"/>
              <a:t>1. Introducing robotics</a:t>
            </a:r>
            <a:endParaRPr lang="en-NZ" sz="2500" b="0" dirty="0"/>
          </a:p>
        </p:txBody>
      </p:sp>
    </p:spTree>
    <p:extLst>
      <p:ext uri="{BB962C8B-B14F-4D97-AF65-F5344CB8AC3E}">
        <p14:creationId xmlns:p14="http://schemas.microsoft.com/office/powerpoint/2010/main" val="131329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C3E60-056E-2817-22FE-7542B3EF6119}"/>
              </a:ext>
            </a:extLst>
          </p:cNvPr>
          <p:cNvSpPr>
            <a:spLocks noGrp="1"/>
          </p:cNvSpPr>
          <p:nvPr>
            <p:ph type="title"/>
          </p:nvPr>
        </p:nvSpPr>
        <p:spPr/>
        <p:txBody>
          <a:bodyPr/>
          <a:lstStyle/>
          <a:p>
            <a:r>
              <a:rPr lang="en" dirty="0"/>
              <a:t>What do robots need to work?</a:t>
            </a:r>
            <a:endParaRPr lang="en-US" dirty="0"/>
          </a:p>
        </p:txBody>
      </p:sp>
      <p:sp>
        <p:nvSpPr>
          <p:cNvPr id="3" name="Slide Number Placeholder 5">
            <a:extLst>
              <a:ext uri="{FF2B5EF4-FFF2-40B4-BE49-F238E27FC236}">
                <a16:creationId xmlns:a16="http://schemas.microsoft.com/office/drawing/2014/main" id="{1681F574-BFA6-EF8D-2343-E3EECC7070E7}"/>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10</a:t>
            </a:fld>
            <a:endParaRPr lang="en-US" b="0" dirty="0">
              <a:solidFill>
                <a:schemeClr val="bg1"/>
              </a:solidFill>
            </a:endParaRPr>
          </a:p>
        </p:txBody>
      </p:sp>
      <p:sp>
        <p:nvSpPr>
          <p:cNvPr id="4" name="Footer Placeholder 3">
            <a:extLst>
              <a:ext uri="{FF2B5EF4-FFF2-40B4-BE49-F238E27FC236}">
                <a16:creationId xmlns:a16="http://schemas.microsoft.com/office/drawing/2014/main" id="{29CA6136-26C3-B6D3-6093-447B4E4ABF33}"/>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1. Introducing robotics</a:t>
            </a:r>
          </a:p>
        </p:txBody>
      </p:sp>
      <p:sp>
        <p:nvSpPr>
          <p:cNvPr id="8" name="Text Placeholder 18">
            <a:extLst>
              <a:ext uri="{FF2B5EF4-FFF2-40B4-BE49-F238E27FC236}">
                <a16:creationId xmlns:a16="http://schemas.microsoft.com/office/drawing/2014/main" id="{97251E62-5E49-C840-5CEE-FC88AE48B1DD}"/>
              </a:ext>
            </a:extLst>
          </p:cNvPr>
          <p:cNvSpPr txBox="1">
            <a:spLocks/>
          </p:cNvSpPr>
          <p:nvPr/>
        </p:nvSpPr>
        <p:spPr>
          <a:xfrm>
            <a:off x="411064" y="2291753"/>
            <a:ext cx="10256936" cy="451447"/>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r>
              <a:rPr lang="en-GB" sz="2000" dirty="0">
                <a:solidFill>
                  <a:schemeClr val="dk1"/>
                </a:solidFill>
              </a:rPr>
              <a:t>Robots can replace human effort through, for example:</a:t>
            </a:r>
          </a:p>
        </p:txBody>
      </p:sp>
      <p:pic>
        <p:nvPicPr>
          <p:cNvPr id="6" name="Picture 5">
            <a:extLst>
              <a:ext uri="{FF2B5EF4-FFF2-40B4-BE49-F238E27FC236}">
                <a16:creationId xmlns:a16="http://schemas.microsoft.com/office/drawing/2014/main" id="{776A2224-B1E1-D3B2-BD2F-10E78346C5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9406" y="264611"/>
            <a:ext cx="946752" cy="923083"/>
          </a:xfrm>
          <a:prstGeom prst="rect">
            <a:avLst/>
          </a:prstGeom>
        </p:spPr>
      </p:pic>
      <p:sp>
        <p:nvSpPr>
          <p:cNvPr id="7" name="Content Placeholder 11">
            <a:extLst>
              <a:ext uri="{FF2B5EF4-FFF2-40B4-BE49-F238E27FC236}">
                <a16:creationId xmlns:a16="http://schemas.microsoft.com/office/drawing/2014/main" id="{67DDDBA2-3479-9D16-E354-7325AC015C7D}"/>
              </a:ext>
            </a:extLst>
          </p:cNvPr>
          <p:cNvSpPr txBox="1">
            <a:spLocks/>
          </p:cNvSpPr>
          <p:nvPr/>
        </p:nvSpPr>
        <p:spPr>
          <a:xfrm>
            <a:off x="10819953" y="4806731"/>
            <a:ext cx="4470472" cy="2075446"/>
          </a:xfrm>
          <a:prstGeom prst="rect">
            <a:avLst/>
          </a:prstGeom>
          <a:ln w="28575">
            <a:gradFill flip="none" rotWithShape="1">
              <a:gsLst>
                <a:gs pos="21000">
                  <a:srgbClr val="21176B"/>
                </a:gs>
                <a:gs pos="99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27000">
              <a:lnSpc>
                <a:spcPct val="100000"/>
              </a:lnSpc>
              <a:spcBef>
                <a:spcPts val="0"/>
              </a:spcBef>
              <a:buSzPct val="70000"/>
            </a:pPr>
            <a:r>
              <a:rPr lang="en-GB" sz="1800" dirty="0"/>
              <a:t>What features would </a:t>
            </a:r>
            <a:br>
              <a:rPr lang="en-GB" sz="1800" dirty="0"/>
            </a:br>
            <a:r>
              <a:rPr lang="en-GB" sz="1800" dirty="0"/>
              <a:t>allow the robot to move, manipulate, process an object and obtain information about its position, state and environment?</a:t>
            </a:r>
          </a:p>
          <a:p>
            <a:pPr marL="127000" lvl="0" algn="l" rtl="0">
              <a:lnSpc>
                <a:spcPct val="100000"/>
              </a:lnSpc>
              <a:spcBef>
                <a:spcPts val="0"/>
              </a:spcBef>
              <a:spcAft>
                <a:spcPts val="0"/>
              </a:spcAft>
              <a:buSzPct val="70000"/>
            </a:pPr>
            <a:endParaRPr lang="en-GB" sz="1800" dirty="0"/>
          </a:p>
        </p:txBody>
      </p:sp>
      <p:sp>
        <p:nvSpPr>
          <p:cNvPr id="15" name="Text Placeholder 18">
            <a:extLst>
              <a:ext uri="{FF2B5EF4-FFF2-40B4-BE49-F238E27FC236}">
                <a16:creationId xmlns:a16="http://schemas.microsoft.com/office/drawing/2014/main" id="{CA3B30C5-8903-2B5C-AC89-00FE1E136B57}"/>
              </a:ext>
            </a:extLst>
          </p:cNvPr>
          <p:cNvSpPr txBox="1">
            <a:spLocks/>
          </p:cNvSpPr>
          <p:nvPr/>
        </p:nvSpPr>
        <p:spPr>
          <a:xfrm>
            <a:off x="411065" y="2886101"/>
            <a:ext cx="7834578" cy="5362813"/>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lnSpc>
                <a:spcPct val="100000"/>
              </a:lnSpc>
              <a:spcBef>
                <a:spcPts val="0"/>
              </a:spcBef>
              <a:buNone/>
            </a:pPr>
            <a:r>
              <a:rPr lang="en-GB" sz="1800" dirty="0">
                <a:solidFill>
                  <a:schemeClr val="dk1"/>
                </a:solidFill>
              </a:rPr>
              <a:t>Complex actions:</a:t>
            </a:r>
          </a:p>
          <a:p>
            <a:pPr marL="0" lvl="0" indent="0" algn="l" rtl="0">
              <a:lnSpc>
                <a:spcPct val="100000"/>
              </a:lnSpc>
              <a:spcBef>
                <a:spcPts val="0"/>
              </a:spcBef>
              <a:buNone/>
            </a:pPr>
            <a:endParaRPr lang="en-GB" sz="1800" dirty="0">
              <a:solidFill>
                <a:schemeClr val="dk1"/>
              </a:solidFill>
            </a:endParaRPr>
          </a:p>
          <a:p>
            <a:pPr marL="495300" lvl="0" indent="-342900" algn="l" rtl="0">
              <a:lnSpc>
                <a:spcPct val="100000"/>
              </a:lnSpc>
              <a:spcBef>
                <a:spcPts val="0"/>
              </a:spcBef>
              <a:spcAft>
                <a:spcPts val="0"/>
              </a:spcAft>
              <a:buClr>
                <a:schemeClr val="dk1"/>
              </a:buClr>
              <a:buSzPct val="70000"/>
              <a:buFont typeface="Arial" panose="020B0604020202020204" pitchFamily="34" charset="0"/>
              <a:buChar char="•"/>
            </a:pPr>
            <a:r>
              <a:rPr lang="en-GB" sz="1800" dirty="0">
                <a:solidFill>
                  <a:schemeClr val="dk1"/>
                </a:solidFill>
              </a:rPr>
              <a:t>Lift, move and manipulate an object or tool.</a:t>
            </a:r>
          </a:p>
          <a:p>
            <a:pPr marL="495300" lvl="0" indent="-342900" algn="l" rtl="0">
              <a:lnSpc>
                <a:spcPct val="100000"/>
              </a:lnSpc>
              <a:spcBef>
                <a:spcPts val="0"/>
              </a:spcBef>
              <a:spcAft>
                <a:spcPts val="0"/>
              </a:spcAft>
              <a:buClr>
                <a:schemeClr val="dk1"/>
              </a:buClr>
              <a:buSzPct val="70000"/>
              <a:buFont typeface="Arial" panose="020B0604020202020204" pitchFamily="34" charset="0"/>
              <a:buChar char="•"/>
            </a:pPr>
            <a:r>
              <a:rPr lang="en-GB" sz="1800" dirty="0">
                <a:solidFill>
                  <a:schemeClr val="dk1"/>
                </a:solidFill>
              </a:rPr>
              <a:t>Mill a shape from a block of material.</a:t>
            </a:r>
          </a:p>
          <a:p>
            <a:pPr marL="495300" lvl="0" indent="-342900" algn="l" rtl="0">
              <a:lnSpc>
                <a:spcPct val="100000"/>
              </a:lnSpc>
              <a:spcBef>
                <a:spcPts val="0"/>
              </a:spcBef>
              <a:spcAft>
                <a:spcPts val="0"/>
              </a:spcAft>
              <a:buClr>
                <a:schemeClr val="dk1"/>
              </a:buClr>
              <a:buSzPct val="70000"/>
              <a:buFont typeface="Arial" panose="020B0604020202020204" pitchFamily="34" charset="0"/>
              <a:buChar char="•"/>
            </a:pPr>
            <a:endParaRPr lang="en-GB" sz="1800" dirty="0">
              <a:solidFill>
                <a:schemeClr val="dk1"/>
              </a:solidFill>
            </a:endParaRPr>
          </a:p>
          <a:p>
            <a:pPr lvl="0" algn="l" rtl="0">
              <a:lnSpc>
                <a:spcPct val="100000"/>
              </a:lnSpc>
              <a:spcBef>
                <a:spcPts val="0"/>
              </a:spcBef>
              <a:spcAft>
                <a:spcPts val="0"/>
              </a:spcAft>
              <a:buClr>
                <a:schemeClr val="dk1"/>
              </a:buClr>
              <a:buSzPct val="70000"/>
            </a:pPr>
            <a:r>
              <a:rPr lang="en-GB" sz="1800" dirty="0">
                <a:solidFill>
                  <a:schemeClr val="dk1"/>
                </a:solidFill>
              </a:rPr>
              <a:t>Programming:</a:t>
            </a:r>
          </a:p>
          <a:p>
            <a:pPr lvl="0" algn="l" rtl="0">
              <a:lnSpc>
                <a:spcPct val="100000"/>
              </a:lnSpc>
              <a:spcBef>
                <a:spcPts val="0"/>
              </a:spcBef>
              <a:spcAft>
                <a:spcPts val="0"/>
              </a:spcAft>
              <a:buClr>
                <a:schemeClr val="dk1"/>
              </a:buClr>
              <a:buSzPct val="70000"/>
            </a:pPr>
            <a:endParaRPr lang="en-GB" sz="1800" dirty="0">
              <a:solidFill>
                <a:schemeClr val="dk1"/>
              </a:solidFill>
            </a:endParaRPr>
          </a:p>
          <a:p>
            <a:pPr marL="495300" lvl="0" indent="-342900" algn="l" rtl="0">
              <a:lnSpc>
                <a:spcPct val="100000"/>
              </a:lnSpc>
              <a:spcBef>
                <a:spcPts val="0"/>
              </a:spcBef>
              <a:spcAft>
                <a:spcPts val="0"/>
              </a:spcAft>
              <a:buClr>
                <a:schemeClr val="dk1"/>
              </a:buClr>
              <a:buSzPct val="70000"/>
              <a:buFont typeface="Arial" panose="020B0604020202020204" pitchFamily="34" charset="0"/>
              <a:buChar char="•"/>
            </a:pPr>
            <a:r>
              <a:rPr lang="en-GB" sz="1800" dirty="0">
                <a:solidFill>
                  <a:schemeClr val="dk1"/>
                </a:solidFill>
              </a:rPr>
              <a:t>Sequence of movements.</a:t>
            </a:r>
          </a:p>
          <a:p>
            <a:pPr marL="495300" lvl="0" indent="-342900" algn="l" rtl="0">
              <a:lnSpc>
                <a:spcPct val="100000"/>
              </a:lnSpc>
              <a:spcBef>
                <a:spcPts val="0"/>
              </a:spcBef>
              <a:spcAft>
                <a:spcPts val="0"/>
              </a:spcAft>
              <a:buClr>
                <a:schemeClr val="dk1"/>
              </a:buClr>
              <a:buSzPct val="70000"/>
              <a:buFont typeface="Arial" panose="020B0604020202020204" pitchFamily="34" charset="0"/>
              <a:buChar char="•"/>
            </a:pPr>
            <a:r>
              <a:rPr lang="en-GB" sz="1800" dirty="0">
                <a:solidFill>
                  <a:schemeClr val="dk1"/>
                </a:solidFill>
              </a:rPr>
              <a:t>Decisions depending on inputs.</a:t>
            </a:r>
          </a:p>
          <a:p>
            <a:pPr marL="495300" lvl="0" indent="-342900" algn="l" rtl="0">
              <a:lnSpc>
                <a:spcPct val="100000"/>
              </a:lnSpc>
              <a:spcBef>
                <a:spcPts val="0"/>
              </a:spcBef>
              <a:spcAft>
                <a:spcPts val="0"/>
              </a:spcAft>
              <a:buClr>
                <a:schemeClr val="dk1"/>
              </a:buClr>
              <a:buSzPct val="70000"/>
              <a:buFont typeface="Arial" panose="020B0604020202020204" pitchFamily="34" charset="0"/>
              <a:buChar char="•"/>
            </a:pPr>
            <a:r>
              <a:rPr lang="en-GB" sz="1800" dirty="0">
                <a:solidFill>
                  <a:schemeClr val="dk1"/>
                </a:solidFill>
              </a:rPr>
              <a:t>Safety responses.</a:t>
            </a:r>
          </a:p>
          <a:p>
            <a:pPr marL="0" lvl="0" indent="0" algn="l" rtl="0">
              <a:lnSpc>
                <a:spcPct val="100000"/>
              </a:lnSpc>
              <a:spcBef>
                <a:spcPts val="0"/>
              </a:spcBef>
              <a:spcAft>
                <a:spcPts val="0"/>
              </a:spcAft>
              <a:buNone/>
            </a:pPr>
            <a:endParaRPr lang="en-GB" sz="1800" dirty="0">
              <a:solidFill>
                <a:schemeClr val="dk1"/>
              </a:solidFill>
            </a:endParaRPr>
          </a:p>
          <a:p>
            <a:pPr marL="0" lvl="0" indent="0" algn="l" rtl="0">
              <a:lnSpc>
                <a:spcPct val="100000"/>
              </a:lnSpc>
              <a:spcBef>
                <a:spcPts val="0"/>
              </a:spcBef>
              <a:spcAft>
                <a:spcPts val="0"/>
              </a:spcAft>
              <a:buNone/>
            </a:pPr>
            <a:r>
              <a:rPr lang="en-GB" sz="1800" dirty="0">
                <a:solidFill>
                  <a:schemeClr val="dk1"/>
                </a:solidFill>
              </a:rPr>
              <a:t>Speed is important for productivity.</a:t>
            </a:r>
          </a:p>
          <a:p>
            <a:pPr marL="0" lvl="0" indent="0" algn="l" rtl="0">
              <a:lnSpc>
                <a:spcPct val="100000"/>
              </a:lnSpc>
              <a:spcBef>
                <a:spcPts val="0"/>
              </a:spcBef>
              <a:spcAft>
                <a:spcPts val="0"/>
              </a:spcAft>
              <a:buNone/>
            </a:pPr>
            <a:endParaRPr lang="en-GB" sz="1800" dirty="0">
              <a:solidFill>
                <a:schemeClr val="dk1"/>
              </a:solidFill>
            </a:endParaRPr>
          </a:p>
          <a:p>
            <a:pPr marL="0" lvl="0" indent="0" algn="l" rtl="0">
              <a:lnSpc>
                <a:spcPct val="100000"/>
              </a:lnSpc>
              <a:spcBef>
                <a:spcPts val="0"/>
              </a:spcBef>
              <a:spcAft>
                <a:spcPts val="0"/>
              </a:spcAft>
              <a:buNone/>
            </a:pPr>
            <a:r>
              <a:rPr lang="en-GB" sz="1800" dirty="0">
                <a:solidFill>
                  <a:schemeClr val="dk1"/>
                </a:solidFill>
              </a:rPr>
              <a:t>Precision is important for quality and functionality.</a:t>
            </a:r>
          </a:p>
          <a:p>
            <a:pPr marL="0" lvl="0" indent="0" algn="l" rtl="0">
              <a:lnSpc>
                <a:spcPct val="100000"/>
              </a:lnSpc>
              <a:spcBef>
                <a:spcPts val="0"/>
              </a:spcBef>
              <a:spcAft>
                <a:spcPts val="0"/>
              </a:spcAft>
              <a:buNone/>
            </a:pPr>
            <a:endParaRPr lang="en-GB" sz="1800" dirty="0">
              <a:solidFill>
                <a:schemeClr val="dk1"/>
              </a:solidFill>
            </a:endParaRPr>
          </a:p>
          <a:p>
            <a:pPr marL="0" lvl="0" indent="0" algn="l" rtl="0">
              <a:lnSpc>
                <a:spcPct val="100000"/>
              </a:lnSpc>
              <a:spcBef>
                <a:spcPts val="0"/>
              </a:spcBef>
              <a:spcAft>
                <a:spcPts val="0"/>
              </a:spcAft>
              <a:buNone/>
            </a:pPr>
            <a:r>
              <a:rPr lang="en-GB" sz="1800" dirty="0">
                <a:solidFill>
                  <a:schemeClr val="dk1"/>
                </a:solidFill>
              </a:rPr>
              <a:t>Human intervention can be limited by effective programming </a:t>
            </a:r>
            <a:br>
              <a:rPr lang="en-GB" sz="1800" dirty="0">
                <a:solidFill>
                  <a:schemeClr val="dk1"/>
                </a:solidFill>
              </a:rPr>
            </a:br>
            <a:r>
              <a:rPr lang="en-GB" sz="1800" dirty="0">
                <a:solidFill>
                  <a:schemeClr val="dk1"/>
                </a:solidFill>
              </a:rPr>
              <a:t>and use of input sensors that enable the robot to respond to </a:t>
            </a:r>
            <a:br>
              <a:rPr lang="en-GB" sz="1800" dirty="0">
                <a:solidFill>
                  <a:schemeClr val="dk1"/>
                </a:solidFill>
              </a:rPr>
            </a:br>
            <a:r>
              <a:rPr lang="en-GB" sz="1800" dirty="0">
                <a:solidFill>
                  <a:schemeClr val="dk1"/>
                </a:solidFill>
              </a:rPr>
              <a:t>‘most likely’ scenarios, for example to sense that the object </a:t>
            </a:r>
            <a:br>
              <a:rPr lang="en-GB" sz="1800" dirty="0">
                <a:solidFill>
                  <a:schemeClr val="dk1"/>
                </a:solidFill>
              </a:rPr>
            </a:br>
            <a:r>
              <a:rPr lang="en-GB" sz="1800" dirty="0">
                <a:solidFill>
                  <a:schemeClr val="dk1"/>
                </a:solidFill>
              </a:rPr>
              <a:t>to be worked on is in the correct position, that the tool is correct </a:t>
            </a:r>
            <a:br>
              <a:rPr lang="en-GB" sz="1800" dirty="0">
                <a:solidFill>
                  <a:schemeClr val="dk1"/>
                </a:solidFill>
              </a:rPr>
            </a:br>
            <a:r>
              <a:rPr lang="en-GB" sz="1800" dirty="0">
                <a:solidFill>
                  <a:schemeClr val="dk1"/>
                </a:solidFill>
              </a:rPr>
              <a:t>and calibrated, that the machine is safe etc.</a:t>
            </a:r>
            <a:endParaRPr lang="en-GB" sz="1800" dirty="0"/>
          </a:p>
        </p:txBody>
      </p:sp>
      <p:sp>
        <p:nvSpPr>
          <p:cNvPr id="16" name="Text Placeholder 18">
            <a:extLst>
              <a:ext uri="{FF2B5EF4-FFF2-40B4-BE49-F238E27FC236}">
                <a16:creationId xmlns:a16="http://schemas.microsoft.com/office/drawing/2014/main" id="{CED5CEF4-C99E-031D-601E-08FADBE87444}"/>
              </a:ext>
            </a:extLst>
          </p:cNvPr>
          <p:cNvSpPr txBox="1">
            <a:spLocks/>
          </p:cNvSpPr>
          <p:nvPr/>
        </p:nvSpPr>
        <p:spPr>
          <a:xfrm>
            <a:off x="10667999" y="2886101"/>
            <a:ext cx="5005589" cy="1221175"/>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1800" dirty="0"/>
              <a:t>Industrial robots </a:t>
            </a:r>
            <a:r>
              <a:rPr lang="en-GB" sz="1800" b="1" dirty="0"/>
              <a:t>move</a:t>
            </a:r>
            <a:r>
              <a:rPr lang="en-GB" sz="1800" dirty="0"/>
              <a:t>, </a:t>
            </a:r>
            <a:r>
              <a:rPr lang="en-GB" sz="1800" b="1" dirty="0"/>
              <a:t>manipulate</a:t>
            </a:r>
            <a:r>
              <a:rPr lang="en-GB" sz="1800" dirty="0"/>
              <a:t> and </a:t>
            </a:r>
            <a:r>
              <a:rPr lang="en-GB" sz="1800" b="1" dirty="0"/>
              <a:t>process</a:t>
            </a:r>
            <a:r>
              <a:rPr lang="en-GB" sz="1800" dirty="0"/>
              <a:t> pieces of work. They need to obtain and process </a:t>
            </a:r>
            <a:r>
              <a:rPr lang="en-GB" sz="1800" b="1" dirty="0"/>
              <a:t>information</a:t>
            </a:r>
            <a:r>
              <a:rPr lang="en-GB" sz="1800" dirty="0"/>
              <a:t> about their position, state and environment.</a:t>
            </a:r>
          </a:p>
          <a:p>
            <a:pPr marL="0" lvl="0" indent="0" algn="l" rtl="0">
              <a:lnSpc>
                <a:spcPct val="100000"/>
              </a:lnSpc>
              <a:spcBef>
                <a:spcPts val="0"/>
              </a:spcBef>
              <a:spcAft>
                <a:spcPts val="0"/>
              </a:spcAft>
              <a:buNone/>
            </a:pPr>
            <a:endParaRPr lang="en-US" sz="1800" dirty="0"/>
          </a:p>
        </p:txBody>
      </p:sp>
      <p:pic>
        <p:nvPicPr>
          <p:cNvPr id="5" name="Picture 4">
            <a:extLst>
              <a:ext uri="{FF2B5EF4-FFF2-40B4-BE49-F238E27FC236}">
                <a16:creationId xmlns:a16="http://schemas.microsoft.com/office/drawing/2014/main" id="{149D3B22-3F56-2569-F1B1-F94FB8A68A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60811" y="4223370"/>
            <a:ext cx="1003300" cy="977900"/>
          </a:xfrm>
          <a:prstGeom prst="rect">
            <a:avLst/>
          </a:prstGeom>
        </p:spPr>
      </p:pic>
      <p:pic>
        <p:nvPicPr>
          <p:cNvPr id="9" name="Picture Placeholder 25">
            <a:extLst>
              <a:ext uri="{FF2B5EF4-FFF2-40B4-BE49-F238E27FC236}">
                <a16:creationId xmlns:a16="http://schemas.microsoft.com/office/drawing/2014/main" id="{9CB71A36-8B30-CB31-AB67-F7FB329D356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712"/>
          <a:stretch/>
        </p:blipFill>
        <p:spPr>
          <a:xfrm>
            <a:off x="6355316" y="3684720"/>
            <a:ext cx="3569169" cy="3416846"/>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p:spPr>
      </p:pic>
      <p:pic>
        <p:nvPicPr>
          <p:cNvPr id="11" name="Picture 10">
            <a:extLst>
              <a:ext uri="{FF2B5EF4-FFF2-40B4-BE49-F238E27FC236}">
                <a16:creationId xmlns:a16="http://schemas.microsoft.com/office/drawing/2014/main" id="{C1E7DB00-BC78-BF61-9A79-89CA8C4CF9C5}"/>
              </a:ext>
            </a:extLst>
          </p:cNvPr>
          <p:cNvPicPr>
            <a:picLocks noChangeAspect="1"/>
          </p:cNvPicPr>
          <p:nvPr/>
        </p:nvPicPr>
        <p:blipFill>
          <a:blip r:embed="rId6"/>
          <a:stretch>
            <a:fillRect/>
          </a:stretch>
        </p:blipFill>
        <p:spPr>
          <a:xfrm>
            <a:off x="6258774" y="3578123"/>
            <a:ext cx="3740040" cy="3630039"/>
          </a:xfrm>
          <a:prstGeom prst="rect">
            <a:avLst/>
          </a:prstGeom>
        </p:spPr>
      </p:pic>
    </p:spTree>
    <p:extLst>
      <p:ext uri="{BB962C8B-B14F-4D97-AF65-F5344CB8AC3E}">
        <p14:creationId xmlns:p14="http://schemas.microsoft.com/office/powerpoint/2010/main" val="718417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C3E60-056E-2817-22FE-7542B3EF6119}"/>
              </a:ext>
            </a:extLst>
          </p:cNvPr>
          <p:cNvSpPr>
            <a:spLocks noGrp="1"/>
          </p:cNvSpPr>
          <p:nvPr>
            <p:ph type="title"/>
          </p:nvPr>
        </p:nvSpPr>
        <p:spPr/>
        <p:txBody>
          <a:bodyPr/>
          <a:lstStyle/>
          <a:p>
            <a:r>
              <a:rPr lang="en" dirty="0"/>
              <a:t>What do robots need to work?</a:t>
            </a:r>
            <a:endParaRPr lang="en-US" dirty="0"/>
          </a:p>
        </p:txBody>
      </p:sp>
      <p:sp>
        <p:nvSpPr>
          <p:cNvPr id="3" name="Slide Number Placeholder 5">
            <a:extLst>
              <a:ext uri="{FF2B5EF4-FFF2-40B4-BE49-F238E27FC236}">
                <a16:creationId xmlns:a16="http://schemas.microsoft.com/office/drawing/2014/main" id="{1681F574-BFA6-EF8D-2343-E3EECC7070E7}"/>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11</a:t>
            </a:fld>
            <a:endParaRPr lang="en-US" b="0" dirty="0">
              <a:solidFill>
                <a:schemeClr val="bg1"/>
              </a:solidFill>
            </a:endParaRPr>
          </a:p>
        </p:txBody>
      </p:sp>
      <p:sp>
        <p:nvSpPr>
          <p:cNvPr id="4" name="Footer Placeholder 3">
            <a:extLst>
              <a:ext uri="{FF2B5EF4-FFF2-40B4-BE49-F238E27FC236}">
                <a16:creationId xmlns:a16="http://schemas.microsoft.com/office/drawing/2014/main" id="{29CA6136-26C3-B6D3-6093-447B4E4ABF33}"/>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1. Introducing robotics</a:t>
            </a:r>
          </a:p>
        </p:txBody>
      </p:sp>
      <p:sp>
        <p:nvSpPr>
          <p:cNvPr id="8" name="Text Placeholder 18">
            <a:extLst>
              <a:ext uri="{FF2B5EF4-FFF2-40B4-BE49-F238E27FC236}">
                <a16:creationId xmlns:a16="http://schemas.microsoft.com/office/drawing/2014/main" id="{97251E62-5E49-C840-5CEE-FC88AE48B1DD}"/>
              </a:ext>
            </a:extLst>
          </p:cNvPr>
          <p:cNvSpPr txBox="1">
            <a:spLocks/>
          </p:cNvSpPr>
          <p:nvPr/>
        </p:nvSpPr>
        <p:spPr>
          <a:xfrm>
            <a:off x="411064" y="2291753"/>
            <a:ext cx="10256936" cy="2335546"/>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r>
              <a:rPr lang="en-GB" sz="2000" dirty="0">
                <a:solidFill>
                  <a:schemeClr val="dk1"/>
                </a:solidFill>
              </a:rPr>
              <a:t>Robots can replace human effort through, for example:</a:t>
            </a:r>
          </a:p>
          <a:p>
            <a:pPr>
              <a:lnSpc>
                <a:spcPct val="100000"/>
              </a:lnSpc>
            </a:pPr>
            <a:r>
              <a:rPr lang="en-GB" sz="2000" dirty="0"/>
              <a:t> </a:t>
            </a:r>
            <a:endParaRPr lang="en-US" sz="2000" dirty="0"/>
          </a:p>
        </p:txBody>
      </p:sp>
      <p:sp>
        <p:nvSpPr>
          <p:cNvPr id="7" name="Content Placeholder 11">
            <a:extLst>
              <a:ext uri="{FF2B5EF4-FFF2-40B4-BE49-F238E27FC236}">
                <a16:creationId xmlns:a16="http://schemas.microsoft.com/office/drawing/2014/main" id="{67DDDBA2-3479-9D16-E354-7325AC015C7D}"/>
              </a:ext>
            </a:extLst>
          </p:cNvPr>
          <p:cNvSpPr txBox="1">
            <a:spLocks/>
          </p:cNvSpPr>
          <p:nvPr/>
        </p:nvSpPr>
        <p:spPr>
          <a:xfrm>
            <a:off x="12302073" y="3000583"/>
            <a:ext cx="3464240" cy="2582070"/>
          </a:xfrm>
          <a:prstGeom prst="rect">
            <a:avLst/>
          </a:prstGeom>
          <a:ln w="28575">
            <a:gradFill flip="none" rotWithShape="1">
              <a:gsLst>
                <a:gs pos="21000">
                  <a:srgbClr val="21176B"/>
                </a:gs>
                <a:gs pos="99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gn="l" rtl="0">
              <a:spcBef>
                <a:spcPts val="0"/>
              </a:spcBef>
              <a:spcAft>
                <a:spcPts val="0"/>
              </a:spcAft>
              <a:buSzPts val="1400"/>
            </a:pPr>
            <a:r>
              <a:rPr lang="en-GB" dirty="0"/>
              <a:t>Imagine you </a:t>
            </a:r>
            <a:br>
              <a:rPr lang="en-GB" dirty="0"/>
            </a:br>
            <a:r>
              <a:rPr lang="en-GB" dirty="0"/>
              <a:t>are a production engineer considering robotic automation. List some </a:t>
            </a:r>
            <a:r>
              <a:rPr lang="en-GB" b="1" dirty="0"/>
              <a:t>advantages </a:t>
            </a:r>
            <a:r>
              <a:rPr lang="en-GB" dirty="0"/>
              <a:t>and </a:t>
            </a:r>
            <a:r>
              <a:rPr lang="en-GB" b="1" dirty="0"/>
              <a:t>limitations</a:t>
            </a:r>
            <a:r>
              <a:rPr lang="en-GB" dirty="0"/>
              <a:t> you might identify.</a:t>
            </a:r>
          </a:p>
          <a:p>
            <a:pPr marL="127000" lvl="0" algn="l" rtl="0">
              <a:lnSpc>
                <a:spcPct val="100000"/>
              </a:lnSpc>
              <a:spcBef>
                <a:spcPts val="0"/>
              </a:spcBef>
              <a:spcAft>
                <a:spcPts val="0"/>
              </a:spcAft>
              <a:buSzPct val="70000"/>
            </a:pPr>
            <a:endParaRPr lang="en-GB" dirty="0"/>
          </a:p>
        </p:txBody>
      </p:sp>
      <p:pic>
        <p:nvPicPr>
          <p:cNvPr id="5" name="Picture 4">
            <a:extLst>
              <a:ext uri="{FF2B5EF4-FFF2-40B4-BE49-F238E27FC236}">
                <a16:creationId xmlns:a16="http://schemas.microsoft.com/office/drawing/2014/main" id="{A105FE9F-372F-D0F1-FF50-5668B32CBB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9406" y="240865"/>
            <a:ext cx="946752" cy="923083"/>
          </a:xfrm>
          <a:prstGeom prst="rect">
            <a:avLst/>
          </a:prstGeom>
        </p:spPr>
      </p:pic>
      <p:sp>
        <p:nvSpPr>
          <p:cNvPr id="9" name="Content Placeholder 11">
            <a:extLst>
              <a:ext uri="{FF2B5EF4-FFF2-40B4-BE49-F238E27FC236}">
                <a16:creationId xmlns:a16="http://schemas.microsoft.com/office/drawing/2014/main" id="{DE123B58-4005-8201-1017-111838C60624}"/>
              </a:ext>
            </a:extLst>
          </p:cNvPr>
          <p:cNvSpPr txBox="1">
            <a:spLocks/>
          </p:cNvSpPr>
          <p:nvPr/>
        </p:nvSpPr>
        <p:spPr>
          <a:xfrm>
            <a:off x="491275" y="3011042"/>
            <a:ext cx="3664883" cy="5010011"/>
          </a:xfrm>
          <a:prstGeom prst="rect">
            <a:avLst/>
          </a:prstGeom>
          <a:ln w="28575">
            <a:gradFill flip="none" rotWithShape="1">
              <a:gsLst>
                <a:gs pos="21000">
                  <a:srgbClr val="21176B"/>
                </a:gs>
                <a:gs pos="99000">
                  <a:srgbClr val="D91C5C"/>
                </a:gs>
              </a:gsLst>
              <a:lin ang="18900000" scaled="1"/>
              <a:tileRect/>
            </a:gradFill>
          </a:ln>
        </p:spPr>
        <p:txBody>
          <a:bodyPr vert="horz" lIns="288000" tIns="251999"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r>
              <a:rPr lang="en-GB" sz="1800" b="1" dirty="0"/>
              <a:t>Actuators </a:t>
            </a:r>
            <a:r>
              <a:rPr lang="en-GB" sz="1800" dirty="0"/>
              <a:t>for movement</a:t>
            </a:r>
          </a:p>
          <a:p>
            <a:pPr marL="0" lvl="0" indent="0" algn="l" rtl="0">
              <a:lnSpc>
                <a:spcPct val="100000"/>
              </a:lnSpc>
              <a:spcBef>
                <a:spcPts val="1200"/>
              </a:spcBef>
              <a:spcAft>
                <a:spcPts val="0"/>
              </a:spcAft>
              <a:buNone/>
            </a:pPr>
            <a:br>
              <a:rPr lang="en-GB" sz="1800" dirty="0"/>
            </a:br>
            <a:br>
              <a:rPr lang="en-GB" sz="1800" dirty="0"/>
            </a:br>
            <a:br>
              <a:rPr lang="en-GB" sz="1800" dirty="0"/>
            </a:br>
            <a:br>
              <a:rPr lang="en-GB" sz="1800" dirty="0"/>
            </a:br>
            <a:br>
              <a:rPr lang="en-GB" sz="1800" dirty="0"/>
            </a:br>
            <a:br>
              <a:rPr lang="en-GB" sz="1800" dirty="0"/>
            </a:br>
            <a:endParaRPr lang="en-GB" sz="1800" dirty="0"/>
          </a:p>
          <a:p>
            <a:pPr marL="0" lvl="0" indent="0" algn="l" rtl="0">
              <a:lnSpc>
                <a:spcPct val="100000"/>
              </a:lnSpc>
              <a:spcBef>
                <a:spcPts val="1200"/>
              </a:spcBef>
              <a:spcAft>
                <a:spcPts val="0"/>
              </a:spcAft>
              <a:buNone/>
            </a:pPr>
            <a:endParaRPr lang="en-GB" sz="1800" dirty="0"/>
          </a:p>
          <a:p>
            <a:pPr marL="0" lvl="0" indent="0" algn="l" rtl="0">
              <a:lnSpc>
                <a:spcPct val="100000"/>
              </a:lnSpc>
              <a:spcBef>
                <a:spcPts val="1200"/>
              </a:spcBef>
              <a:spcAft>
                <a:spcPts val="0"/>
              </a:spcAft>
              <a:buNone/>
            </a:pPr>
            <a:endParaRPr lang="en-GB" sz="1800" dirty="0"/>
          </a:p>
          <a:p>
            <a:pPr marL="0" lvl="0" indent="0" algn="l" rtl="0">
              <a:lnSpc>
                <a:spcPct val="100000"/>
              </a:lnSpc>
              <a:spcBef>
                <a:spcPts val="1200"/>
              </a:spcBef>
              <a:spcAft>
                <a:spcPts val="0"/>
              </a:spcAft>
              <a:buNone/>
            </a:pPr>
            <a:br>
              <a:rPr lang="en-GB" sz="1800" dirty="0"/>
            </a:br>
            <a:endParaRPr lang="en-GB" sz="1800" dirty="0"/>
          </a:p>
        </p:txBody>
      </p:sp>
      <p:sp>
        <p:nvSpPr>
          <p:cNvPr id="14" name="Content Placeholder 11">
            <a:extLst>
              <a:ext uri="{FF2B5EF4-FFF2-40B4-BE49-F238E27FC236}">
                <a16:creationId xmlns:a16="http://schemas.microsoft.com/office/drawing/2014/main" id="{4AD08040-1785-FE3B-D629-A03A890A0890}"/>
              </a:ext>
            </a:extLst>
          </p:cNvPr>
          <p:cNvSpPr txBox="1">
            <a:spLocks/>
          </p:cNvSpPr>
          <p:nvPr/>
        </p:nvSpPr>
        <p:spPr>
          <a:xfrm>
            <a:off x="4380748" y="3011042"/>
            <a:ext cx="3664883" cy="5010011"/>
          </a:xfrm>
          <a:prstGeom prst="rect">
            <a:avLst/>
          </a:prstGeom>
          <a:ln w="28575">
            <a:gradFill flip="none" rotWithShape="1">
              <a:gsLst>
                <a:gs pos="21000">
                  <a:srgbClr val="21176B"/>
                </a:gs>
                <a:gs pos="99000">
                  <a:srgbClr val="D91C5C"/>
                </a:gs>
              </a:gsLst>
              <a:lin ang="18900000" scaled="1"/>
              <a:tileRect/>
            </a:gradFill>
          </a:ln>
        </p:spPr>
        <p:txBody>
          <a:bodyPr vert="horz" lIns="288000" tIns="251999" rIns="288000" bIns="216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lnSpc>
                <a:spcPct val="100000"/>
              </a:lnSpc>
              <a:spcBef>
                <a:spcPts val="0"/>
              </a:spcBef>
              <a:spcAft>
                <a:spcPts val="0"/>
              </a:spcAft>
              <a:buNone/>
            </a:pPr>
            <a:r>
              <a:rPr lang="en-GB" sz="1800" b="1" dirty="0"/>
              <a:t>Sensors</a:t>
            </a:r>
            <a:r>
              <a:rPr lang="en-GB" sz="1800" dirty="0"/>
              <a:t> for information</a:t>
            </a:r>
          </a:p>
          <a:p>
            <a:pPr marL="0" lvl="0" indent="0" algn="l" rtl="0">
              <a:lnSpc>
                <a:spcPct val="100000"/>
              </a:lnSpc>
              <a:spcBef>
                <a:spcPts val="0"/>
              </a:spcBef>
              <a:spcAft>
                <a:spcPts val="0"/>
              </a:spcAft>
              <a:buNone/>
            </a:pPr>
            <a:br>
              <a:rPr lang="en-GB" sz="1800" dirty="0"/>
            </a:br>
            <a:br>
              <a:rPr lang="en-GB" sz="1800" dirty="0"/>
            </a:br>
            <a:br>
              <a:rPr lang="en-GB" sz="1800" dirty="0"/>
            </a:br>
            <a:br>
              <a:rPr lang="en-GB" sz="1800" dirty="0"/>
            </a:br>
            <a:br>
              <a:rPr lang="en-GB" sz="1800" dirty="0"/>
            </a:br>
            <a:endParaRPr lang="en-GB" sz="1800" dirty="0"/>
          </a:p>
          <a:p>
            <a:pPr marL="0" lvl="0" indent="0" algn="l" rtl="0">
              <a:lnSpc>
                <a:spcPct val="100000"/>
              </a:lnSpc>
              <a:spcBef>
                <a:spcPts val="0"/>
              </a:spcBef>
              <a:spcAft>
                <a:spcPts val="0"/>
              </a:spcAft>
              <a:buNone/>
            </a:pPr>
            <a:endParaRPr lang="en-GB" sz="1800" dirty="0"/>
          </a:p>
          <a:p>
            <a:pPr marL="0" lvl="0" indent="0" algn="l" rtl="0">
              <a:lnSpc>
                <a:spcPct val="100000"/>
              </a:lnSpc>
              <a:spcBef>
                <a:spcPts val="0"/>
              </a:spcBef>
              <a:spcAft>
                <a:spcPts val="0"/>
              </a:spcAft>
              <a:buNone/>
            </a:pPr>
            <a:endParaRPr lang="en-GB" sz="1800" dirty="0"/>
          </a:p>
          <a:p>
            <a:pPr marL="0" lvl="0" indent="0" algn="l" rtl="0">
              <a:lnSpc>
                <a:spcPct val="100000"/>
              </a:lnSpc>
              <a:spcBef>
                <a:spcPts val="0"/>
              </a:spcBef>
              <a:spcAft>
                <a:spcPts val="0"/>
              </a:spcAft>
              <a:buNone/>
            </a:pPr>
            <a:endParaRPr lang="en-GB" sz="1800" dirty="0"/>
          </a:p>
          <a:p>
            <a:pPr marL="0" lvl="0" indent="0" algn="l" rtl="0">
              <a:lnSpc>
                <a:spcPct val="100000"/>
              </a:lnSpc>
              <a:spcBef>
                <a:spcPts val="0"/>
              </a:spcBef>
              <a:spcAft>
                <a:spcPts val="0"/>
              </a:spcAft>
              <a:buNone/>
            </a:pPr>
            <a:endParaRPr lang="en-GB" sz="1800" dirty="0"/>
          </a:p>
          <a:p>
            <a:pPr marL="0" lvl="0" indent="0" algn="l" rtl="0">
              <a:lnSpc>
                <a:spcPct val="100000"/>
              </a:lnSpc>
              <a:spcBef>
                <a:spcPts val="0"/>
              </a:spcBef>
              <a:spcAft>
                <a:spcPts val="0"/>
              </a:spcAft>
              <a:buNone/>
            </a:pPr>
            <a:r>
              <a:rPr lang="en-GB" sz="1800" dirty="0"/>
              <a:t>Examples:</a:t>
            </a:r>
          </a:p>
          <a:p>
            <a:pPr marL="0" lvl="0" indent="0" algn="l" rtl="0">
              <a:spcBef>
                <a:spcPts val="0"/>
              </a:spcBef>
              <a:spcAft>
                <a:spcPts val="0"/>
              </a:spcAft>
              <a:buNone/>
            </a:pPr>
            <a:r>
              <a:rPr lang="en-GB" sz="1800" dirty="0"/>
              <a:t>Position</a:t>
            </a:r>
          </a:p>
          <a:p>
            <a:pPr marL="0" lvl="0" indent="0" algn="l" rtl="0">
              <a:spcBef>
                <a:spcPts val="0"/>
              </a:spcBef>
              <a:spcAft>
                <a:spcPts val="0"/>
              </a:spcAft>
              <a:buNone/>
            </a:pPr>
            <a:r>
              <a:rPr lang="en-GB" sz="1800" dirty="0"/>
              <a:t>Angle</a:t>
            </a:r>
          </a:p>
          <a:p>
            <a:pPr marL="0" lvl="0" indent="0" algn="l" rtl="0">
              <a:spcBef>
                <a:spcPts val="0"/>
              </a:spcBef>
              <a:spcAft>
                <a:spcPts val="0"/>
              </a:spcAft>
              <a:buNone/>
            </a:pPr>
            <a:r>
              <a:rPr lang="en-GB" sz="1800" dirty="0"/>
              <a:t>Proximity or touch</a:t>
            </a:r>
          </a:p>
          <a:p>
            <a:pPr marL="0" lvl="0" indent="0" algn="l" rtl="0">
              <a:spcBef>
                <a:spcPts val="0"/>
              </a:spcBef>
              <a:spcAft>
                <a:spcPts val="0"/>
              </a:spcAft>
              <a:buNone/>
            </a:pPr>
            <a:r>
              <a:rPr lang="en-GB" sz="1800" dirty="0"/>
              <a:t>Force</a:t>
            </a:r>
          </a:p>
          <a:p>
            <a:pPr marL="0" lvl="0" indent="0" algn="l" rtl="0">
              <a:spcBef>
                <a:spcPts val="0"/>
              </a:spcBef>
              <a:spcAft>
                <a:spcPts val="0"/>
              </a:spcAft>
              <a:buNone/>
            </a:pPr>
            <a:r>
              <a:rPr lang="en-GB" sz="1800" dirty="0"/>
              <a:t>Vision</a:t>
            </a:r>
          </a:p>
          <a:p>
            <a:pPr marL="127000" lvl="0" algn="l" rtl="0">
              <a:lnSpc>
                <a:spcPct val="100000"/>
              </a:lnSpc>
              <a:spcBef>
                <a:spcPts val="0"/>
              </a:spcBef>
              <a:spcAft>
                <a:spcPts val="0"/>
              </a:spcAft>
              <a:buSzPct val="70000"/>
            </a:pPr>
            <a:endParaRPr lang="en-GB" sz="1800" dirty="0"/>
          </a:p>
        </p:txBody>
      </p:sp>
      <p:sp>
        <p:nvSpPr>
          <p:cNvPr id="17" name="Content Placeholder 11">
            <a:extLst>
              <a:ext uri="{FF2B5EF4-FFF2-40B4-BE49-F238E27FC236}">
                <a16:creationId xmlns:a16="http://schemas.microsoft.com/office/drawing/2014/main" id="{A6B41AC8-7BCF-FC47-0A60-8629AE1FA3F4}"/>
              </a:ext>
            </a:extLst>
          </p:cNvPr>
          <p:cNvSpPr txBox="1">
            <a:spLocks/>
          </p:cNvSpPr>
          <p:nvPr/>
        </p:nvSpPr>
        <p:spPr>
          <a:xfrm>
            <a:off x="8255408" y="3011042"/>
            <a:ext cx="3664883" cy="5010011"/>
          </a:xfrm>
          <a:prstGeom prst="rect">
            <a:avLst/>
          </a:prstGeom>
          <a:ln w="28575">
            <a:gradFill flip="none" rotWithShape="1">
              <a:gsLst>
                <a:gs pos="21000">
                  <a:srgbClr val="21176B"/>
                </a:gs>
                <a:gs pos="99000">
                  <a:srgbClr val="D91C5C"/>
                </a:gs>
              </a:gsLst>
              <a:lin ang="18900000" scaled="1"/>
              <a:tileRect/>
            </a:gradFill>
          </a:ln>
        </p:spPr>
        <p:txBody>
          <a:bodyPr vert="horz" lIns="288000" tIns="251999"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r>
              <a:rPr lang="en-GB" sz="1800" b="1" dirty="0"/>
              <a:t>End effectors</a:t>
            </a:r>
            <a:r>
              <a:rPr lang="en-GB" sz="1800" dirty="0"/>
              <a:t> for manipulation and processing</a:t>
            </a:r>
          </a:p>
          <a:p>
            <a:pPr marL="0" lvl="0" indent="0" algn="l" rtl="0">
              <a:spcBef>
                <a:spcPts val="1200"/>
              </a:spcBef>
              <a:spcAft>
                <a:spcPts val="0"/>
              </a:spcAft>
              <a:buNone/>
            </a:pPr>
            <a:endParaRPr lang="en-GB" sz="1800" dirty="0"/>
          </a:p>
          <a:p>
            <a:pPr marL="0" lvl="0" indent="0" algn="l" rtl="0">
              <a:spcBef>
                <a:spcPts val="1200"/>
              </a:spcBef>
              <a:spcAft>
                <a:spcPts val="0"/>
              </a:spcAft>
              <a:buNone/>
            </a:pPr>
            <a:endParaRPr lang="en-GB" sz="1800" dirty="0"/>
          </a:p>
          <a:p>
            <a:pPr marL="0" lvl="0" indent="0" algn="l" rtl="0">
              <a:spcBef>
                <a:spcPts val="1200"/>
              </a:spcBef>
              <a:spcAft>
                <a:spcPts val="0"/>
              </a:spcAft>
              <a:buNone/>
            </a:pPr>
            <a:endParaRPr lang="en-GB" sz="1800" dirty="0"/>
          </a:p>
          <a:p>
            <a:pPr marL="0" lvl="0" indent="0" algn="l" rtl="0">
              <a:spcBef>
                <a:spcPts val="1200"/>
              </a:spcBef>
              <a:spcAft>
                <a:spcPts val="0"/>
              </a:spcAft>
              <a:buNone/>
            </a:pPr>
            <a:endParaRPr lang="en-GB" sz="1800" dirty="0"/>
          </a:p>
          <a:p>
            <a:pPr marL="0" lvl="0" indent="0" algn="l" rtl="0">
              <a:spcBef>
                <a:spcPts val="1200"/>
              </a:spcBef>
              <a:spcAft>
                <a:spcPts val="0"/>
              </a:spcAft>
              <a:buNone/>
            </a:pPr>
            <a:endParaRPr lang="en-GB" sz="1800" dirty="0"/>
          </a:p>
          <a:p>
            <a:pPr marL="0" lvl="0" indent="0" algn="l" rtl="0">
              <a:spcBef>
                <a:spcPts val="1200"/>
              </a:spcBef>
              <a:spcAft>
                <a:spcPts val="0"/>
              </a:spcAft>
              <a:buNone/>
            </a:pPr>
            <a:endParaRPr lang="en-GB" sz="1800" dirty="0"/>
          </a:p>
          <a:p>
            <a:pPr marL="0" lvl="0" indent="0" algn="l" rtl="0">
              <a:spcBef>
                <a:spcPts val="1200"/>
              </a:spcBef>
              <a:spcAft>
                <a:spcPts val="0"/>
              </a:spcAft>
              <a:buNone/>
            </a:pPr>
            <a:r>
              <a:rPr lang="en-GB" sz="1800" dirty="0"/>
              <a:t>Examples:</a:t>
            </a:r>
          </a:p>
          <a:p>
            <a:pPr marL="0" lvl="0" indent="0" algn="l" rtl="0">
              <a:spcBef>
                <a:spcPts val="0"/>
              </a:spcBef>
              <a:spcAft>
                <a:spcPts val="0"/>
              </a:spcAft>
              <a:buNone/>
            </a:pPr>
            <a:r>
              <a:rPr lang="en-GB" sz="1800" dirty="0"/>
              <a:t>Tool holder (gripper, paint, weld, drill, mill)</a:t>
            </a:r>
          </a:p>
          <a:p>
            <a:pPr marL="0" lvl="0" indent="0" algn="l" rtl="0">
              <a:spcBef>
                <a:spcPts val="0"/>
              </a:spcBef>
              <a:spcAft>
                <a:spcPts val="0"/>
              </a:spcAft>
              <a:buNone/>
            </a:pPr>
            <a:r>
              <a:rPr lang="en-GB" sz="1800" dirty="0"/>
              <a:t>Gripper</a:t>
            </a:r>
          </a:p>
          <a:p>
            <a:pPr marL="0" lvl="0" indent="0" algn="l" rtl="0">
              <a:spcBef>
                <a:spcPts val="0"/>
              </a:spcBef>
              <a:spcAft>
                <a:spcPts val="0"/>
              </a:spcAft>
              <a:buNone/>
            </a:pPr>
            <a:r>
              <a:rPr lang="en-GB" sz="1800" dirty="0"/>
              <a:t>Pin</a:t>
            </a:r>
          </a:p>
          <a:p>
            <a:pPr marL="0" lvl="0" indent="0" algn="l" rtl="0">
              <a:spcBef>
                <a:spcPts val="0"/>
              </a:spcBef>
              <a:spcAft>
                <a:spcPts val="0"/>
              </a:spcAft>
              <a:buNone/>
            </a:pPr>
            <a:r>
              <a:rPr lang="en-GB" sz="1800" dirty="0"/>
              <a:t>Suction</a:t>
            </a:r>
          </a:p>
          <a:p>
            <a:pPr marL="0" lvl="0" indent="0" algn="l" rtl="0">
              <a:lnSpc>
                <a:spcPct val="100000"/>
              </a:lnSpc>
              <a:spcBef>
                <a:spcPts val="0"/>
              </a:spcBef>
              <a:spcAft>
                <a:spcPts val="0"/>
              </a:spcAft>
              <a:buNone/>
            </a:pPr>
            <a:br>
              <a:rPr lang="en-GB" sz="1800" dirty="0"/>
            </a:br>
            <a:br>
              <a:rPr lang="en-GB" sz="1800" dirty="0"/>
            </a:br>
            <a:br>
              <a:rPr lang="en-GB" sz="1800" dirty="0"/>
            </a:br>
            <a:br>
              <a:rPr lang="en-GB" sz="1800" dirty="0"/>
            </a:br>
            <a:br>
              <a:rPr lang="en-GB" sz="1800" dirty="0"/>
            </a:br>
            <a:endParaRPr lang="en-GB" sz="1800" dirty="0"/>
          </a:p>
        </p:txBody>
      </p:sp>
      <p:sp>
        <p:nvSpPr>
          <p:cNvPr id="19" name="TextBox 18">
            <a:extLst>
              <a:ext uri="{FF2B5EF4-FFF2-40B4-BE49-F238E27FC236}">
                <a16:creationId xmlns:a16="http://schemas.microsoft.com/office/drawing/2014/main" id="{FFD91983-C2C5-FD37-E8B3-9A7E0A229249}"/>
              </a:ext>
            </a:extLst>
          </p:cNvPr>
          <p:cNvSpPr txBox="1"/>
          <p:nvPr/>
        </p:nvSpPr>
        <p:spPr>
          <a:xfrm>
            <a:off x="633303" y="6955672"/>
            <a:ext cx="8125326" cy="923330"/>
          </a:xfrm>
          <a:prstGeom prst="rect">
            <a:avLst/>
          </a:prstGeom>
          <a:noFill/>
        </p:spPr>
        <p:txBody>
          <a:bodyPr wrap="square">
            <a:spAutoFit/>
          </a:bodyPr>
          <a:lstStyle/>
          <a:p>
            <a:pPr marL="0" lvl="0" indent="0" algn="l" rtl="0">
              <a:lnSpc>
                <a:spcPct val="100000"/>
              </a:lnSpc>
              <a:spcBef>
                <a:spcPts val="1200"/>
              </a:spcBef>
              <a:spcAft>
                <a:spcPts val="0"/>
              </a:spcAft>
              <a:buNone/>
            </a:pPr>
            <a:r>
              <a:rPr lang="en-GB" sz="1800" dirty="0">
                <a:latin typeface="Arial" panose="020B0604020202020204" pitchFamily="34" charset="0"/>
                <a:cs typeface="Arial" panose="020B0604020202020204" pitchFamily="34" charset="0"/>
              </a:rPr>
              <a:t>Examples:</a:t>
            </a:r>
          </a:p>
          <a:p>
            <a:pPr marL="0" lvl="0" indent="0" algn="l" rtl="0">
              <a:lnSpc>
                <a:spcPct val="100000"/>
              </a:lnSpc>
              <a:spcBef>
                <a:spcPts val="0"/>
              </a:spcBef>
              <a:spcAft>
                <a:spcPts val="0"/>
              </a:spcAft>
              <a:buNone/>
            </a:pPr>
            <a:r>
              <a:rPr lang="en-GB" sz="1800" dirty="0">
                <a:latin typeface="Arial" panose="020B0604020202020204" pitchFamily="34" charset="0"/>
                <a:cs typeface="Arial" panose="020B0604020202020204" pitchFamily="34" charset="0"/>
              </a:rPr>
              <a:t>Linear</a:t>
            </a:r>
          </a:p>
          <a:p>
            <a:pPr marL="0" lvl="0" indent="0" algn="l" rtl="0">
              <a:lnSpc>
                <a:spcPct val="100000"/>
              </a:lnSpc>
              <a:spcBef>
                <a:spcPts val="0"/>
              </a:spcBef>
              <a:spcAft>
                <a:spcPts val="0"/>
              </a:spcAft>
              <a:buNone/>
            </a:pPr>
            <a:r>
              <a:rPr lang="en-GB" sz="1800" dirty="0">
                <a:latin typeface="Arial" panose="020B0604020202020204" pitchFamily="34" charset="0"/>
                <a:cs typeface="Arial" panose="020B0604020202020204" pitchFamily="34" charset="0"/>
              </a:rPr>
              <a:t>Rotational</a:t>
            </a:r>
          </a:p>
        </p:txBody>
      </p:sp>
      <p:pic>
        <p:nvPicPr>
          <p:cNvPr id="40" name="Picture 39">
            <a:extLst>
              <a:ext uri="{FF2B5EF4-FFF2-40B4-BE49-F238E27FC236}">
                <a16:creationId xmlns:a16="http://schemas.microsoft.com/office/drawing/2014/main" id="{B7827A67-915C-8B79-A684-74E370BA82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0693" y="4118387"/>
            <a:ext cx="2118713" cy="2105526"/>
          </a:xfrm>
          <a:prstGeom prst="rect">
            <a:avLst/>
          </a:prstGeom>
        </p:spPr>
      </p:pic>
      <p:pic>
        <p:nvPicPr>
          <p:cNvPr id="42" name="Picture 41">
            <a:extLst>
              <a:ext uri="{FF2B5EF4-FFF2-40B4-BE49-F238E27FC236}">
                <a16:creationId xmlns:a16="http://schemas.microsoft.com/office/drawing/2014/main" id="{ACC7AF72-069B-6A1E-1C07-5E602E6FBF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67871" y="4285130"/>
            <a:ext cx="2993008" cy="1602434"/>
          </a:xfrm>
          <a:prstGeom prst="rect">
            <a:avLst/>
          </a:prstGeom>
        </p:spPr>
      </p:pic>
      <p:pic>
        <p:nvPicPr>
          <p:cNvPr id="46" name="Picture 45">
            <a:extLst>
              <a:ext uri="{FF2B5EF4-FFF2-40B4-BE49-F238E27FC236}">
                <a16:creationId xmlns:a16="http://schemas.microsoft.com/office/drawing/2014/main" id="{A20498E3-A65C-59E1-D8E7-55B1286F9F1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88617" y="4035865"/>
            <a:ext cx="1345181" cy="1851699"/>
          </a:xfrm>
          <a:prstGeom prst="rect">
            <a:avLst/>
          </a:prstGeom>
        </p:spPr>
      </p:pic>
      <p:pic>
        <p:nvPicPr>
          <p:cNvPr id="6" name="Picture 5">
            <a:extLst>
              <a:ext uri="{FF2B5EF4-FFF2-40B4-BE49-F238E27FC236}">
                <a16:creationId xmlns:a16="http://schemas.microsoft.com/office/drawing/2014/main" id="{CF88F58D-0BB7-9DD7-2EC7-971B2482D37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339497" y="2456001"/>
            <a:ext cx="1003300" cy="977900"/>
          </a:xfrm>
          <a:prstGeom prst="rect">
            <a:avLst/>
          </a:prstGeom>
        </p:spPr>
      </p:pic>
    </p:spTree>
    <p:extLst>
      <p:ext uri="{BB962C8B-B14F-4D97-AF65-F5344CB8AC3E}">
        <p14:creationId xmlns:p14="http://schemas.microsoft.com/office/powerpoint/2010/main" val="3266249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C3E60-056E-2817-22FE-7542B3EF6119}"/>
              </a:ext>
            </a:extLst>
          </p:cNvPr>
          <p:cNvSpPr>
            <a:spLocks noGrp="1"/>
          </p:cNvSpPr>
          <p:nvPr>
            <p:ph type="title"/>
          </p:nvPr>
        </p:nvSpPr>
        <p:spPr/>
        <p:txBody>
          <a:bodyPr/>
          <a:lstStyle/>
          <a:p>
            <a:r>
              <a:rPr lang="en" dirty="0"/>
              <a:t>Advantages and limitations of robotics</a:t>
            </a:r>
            <a:endParaRPr lang="en-US" dirty="0"/>
          </a:p>
        </p:txBody>
      </p:sp>
      <p:sp>
        <p:nvSpPr>
          <p:cNvPr id="3" name="Slide Number Placeholder 5">
            <a:extLst>
              <a:ext uri="{FF2B5EF4-FFF2-40B4-BE49-F238E27FC236}">
                <a16:creationId xmlns:a16="http://schemas.microsoft.com/office/drawing/2014/main" id="{7545413A-F284-A568-F712-C127FBB7DBE2}"/>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12</a:t>
            </a:fld>
            <a:endParaRPr lang="en-US" b="0" dirty="0">
              <a:solidFill>
                <a:schemeClr val="bg1"/>
              </a:solidFill>
            </a:endParaRPr>
          </a:p>
        </p:txBody>
      </p:sp>
      <p:sp>
        <p:nvSpPr>
          <p:cNvPr id="6" name="Text Placeholder 18">
            <a:extLst>
              <a:ext uri="{FF2B5EF4-FFF2-40B4-BE49-F238E27FC236}">
                <a16:creationId xmlns:a16="http://schemas.microsoft.com/office/drawing/2014/main" id="{3719F267-CD9A-84C3-0559-64F528D046DD}"/>
              </a:ext>
            </a:extLst>
          </p:cNvPr>
          <p:cNvSpPr txBox="1">
            <a:spLocks/>
          </p:cNvSpPr>
          <p:nvPr/>
        </p:nvSpPr>
        <p:spPr>
          <a:xfrm>
            <a:off x="1416392" y="3479129"/>
            <a:ext cx="4464942" cy="3576163"/>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000" b="1" dirty="0"/>
              <a:t>Advantages</a:t>
            </a:r>
          </a:p>
          <a:p>
            <a:pPr marL="0" lvl="0" indent="0" rtl="0">
              <a:lnSpc>
                <a:spcPct val="100000"/>
              </a:lnSpc>
              <a:spcBef>
                <a:spcPts val="1200"/>
              </a:spcBef>
              <a:spcAft>
                <a:spcPts val="0"/>
              </a:spcAft>
              <a:buNone/>
            </a:pPr>
            <a:r>
              <a:rPr lang="en-GB" sz="2000" dirty="0"/>
              <a:t>Fast</a:t>
            </a:r>
          </a:p>
          <a:p>
            <a:pPr marL="0" lvl="0" indent="0" rtl="0">
              <a:lnSpc>
                <a:spcPct val="100000"/>
              </a:lnSpc>
              <a:spcBef>
                <a:spcPts val="0"/>
              </a:spcBef>
              <a:spcAft>
                <a:spcPts val="0"/>
              </a:spcAft>
              <a:buNone/>
            </a:pPr>
            <a:r>
              <a:rPr lang="en-GB" sz="2000" dirty="0"/>
              <a:t>Tireless</a:t>
            </a:r>
          </a:p>
          <a:p>
            <a:pPr marL="0" lvl="0" indent="0" rtl="0">
              <a:lnSpc>
                <a:spcPct val="100000"/>
              </a:lnSpc>
              <a:spcBef>
                <a:spcPts val="0"/>
              </a:spcBef>
              <a:spcAft>
                <a:spcPts val="0"/>
              </a:spcAft>
              <a:buNone/>
            </a:pPr>
            <a:r>
              <a:rPr lang="en-GB" sz="2000" dirty="0"/>
              <a:t>Accurate</a:t>
            </a:r>
          </a:p>
          <a:p>
            <a:pPr marL="0" lvl="0" indent="0" rtl="0">
              <a:lnSpc>
                <a:spcPct val="100000"/>
              </a:lnSpc>
              <a:spcBef>
                <a:spcPts val="0"/>
              </a:spcBef>
              <a:spcAft>
                <a:spcPts val="0"/>
              </a:spcAft>
              <a:buNone/>
            </a:pPr>
            <a:r>
              <a:rPr lang="en-GB" sz="2000" dirty="0"/>
              <a:t>Consistent</a:t>
            </a:r>
          </a:p>
          <a:p>
            <a:pPr marL="0" lvl="0" indent="0" rtl="0">
              <a:lnSpc>
                <a:spcPct val="100000"/>
              </a:lnSpc>
              <a:spcBef>
                <a:spcPts val="0"/>
              </a:spcBef>
              <a:spcAft>
                <a:spcPts val="0"/>
              </a:spcAft>
              <a:buNone/>
            </a:pPr>
            <a:r>
              <a:rPr lang="en-GB" sz="2000" dirty="0"/>
              <a:t>Can work in hazardous </a:t>
            </a:r>
            <a:br>
              <a:rPr lang="en-GB" sz="2000" dirty="0"/>
            </a:br>
            <a:r>
              <a:rPr lang="en-GB" sz="2000" dirty="0"/>
              <a:t>environments</a:t>
            </a:r>
          </a:p>
          <a:p>
            <a:pPr>
              <a:lnSpc>
                <a:spcPct val="100000"/>
              </a:lnSpc>
            </a:pPr>
            <a:r>
              <a:rPr lang="en-GB" sz="2000" dirty="0"/>
              <a:t> </a:t>
            </a:r>
            <a:endParaRPr lang="en-US" sz="2000" dirty="0"/>
          </a:p>
          <a:p>
            <a:pPr>
              <a:lnSpc>
                <a:spcPct val="100000"/>
              </a:lnSpc>
              <a:spcBef>
                <a:spcPts val="0"/>
              </a:spcBef>
            </a:pPr>
            <a:endParaRPr lang="en-GB" sz="2000" b="1" dirty="0"/>
          </a:p>
          <a:p>
            <a:pPr>
              <a:lnSpc>
                <a:spcPct val="100000"/>
              </a:lnSpc>
              <a:spcBef>
                <a:spcPts val="0"/>
              </a:spcBef>
            </a:pPr>
            <a:endParaRPr lang="en-GB" sz="2000" b="1" dirty="0"/>
          </a:p>
          <a:p>
            <a:pPr>
              <a:lnSpc>
                <a:spcPct val="100000"/>
              </a:lnSpc>
              <a:spcBef>
                <a:spcPts val="0"/>
              </a:spcBef>
            </a:pPr>
            <a:endParaRPr lang="en-GB" sz="2000" b="1" dirty="0"/>
          </a:p>
          <a:p>
            <a:pPr marL="0" lvl="0" indent="0" algn="l" rtl="0">
              <a:lnSpc>
                <a:spcPct val="100000"/>
              </a:lnSpc>
              <a:spcBef>
                <a:spcPts val="0"/>
              </a:spcBef>
              <a:spcAft>
                <a:spcPts val="0"/>
              </a:spcAft>
              <a:buNone/>
            </a:pPr>
            <a:endParaRPr lang="en-US" sz="2000" b="1" dirty="0"/>
          </a:p>
        </p:txBody>
      </p:sp>
      <p:sp>
        <p:nvSpPr>
          <p:cNvPr id="13" name="Text Placeholder 18">
            <a:extLst>
              <a:ext uri="{FF2B5EF4-FFF2-40B4-BE49-F238E27FC236}">
                <a16:creationId xmlns:a16="http://schemas.microsoft.com/office/drawing/2014/main" id="{A017D1C7-B7B0-51C5-198C-704F9A519209}"/>
              </a:ext>
            </a:extLst>
          </p:cNvPr>
          <p:cNvSpPr txBox="1">
            <a:spLocks/>
          </p:cNvSpPr>
          <p:nvPr/>
        </p:nvSpPr>
        <p:spPr>
          <a:xfrm>
            <a:off x="411858" y="3761131"/>
            <a:ext cx="10256936" cy="2874150"/>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rtl="0">
              <a:lnSpc>
                <a:spcPct val="100000"/>
              </a:lnSpc>
              <a:spcBef>
                <a:spcPts val="1200"/>
              </a:spcBef>
              <a:spcAft>
                <a:spcPts val="0"/>
              </a:spcAft>
              <a:buNone/>
            </a:pPr>
            <a:endParaRPr lang="en-US" sz="2000" dirty="0"/>
          </a:p>
        </p:txBody>
      </p:sp>
      <p:sp>
        <p:nvSpPr>
          <p:cNvPr id="18" name="Content Placeholder 11">
            <a:extLst>
              <a:ext uri="{FF2B5EF4-FFF2-40B4-BE49-F238E27FC236}">
                <a16:creationId xmlns:a16="http://schemas.microsoft.com/office/drawing/2014/main" id="{AA066CA6-73FE-2977-6518-33347FEA60F2}"/>
              </a:ext>
            </a:extLst>
          </p:cNvPr>
          <p:cNvSpPr txBox="1">
            <a:spLocks/>
          </p:cNvSpPr>
          <p:nvPr/>
        </p:nvSpPr>
        <p:spPr>
          <a:xfrm>
            <a:off x="1036759" y="3158437"/>
            <a:ext cx="3664883" cy="3084101"/>
          </a:xfrm>
          <a:prstGeom prst="rect">
            <a:avLst/>
          </a:prstGeom>
          <a:ln w="28575">
            <a:gradFill flip="none" rotWithShape="1">
              <a:gsLst>
                <a:gs pos="21000">
                  <a:srgbClr val="21176B"/>
                </a:gs>
                <a:gs pos="99000">
                  <a:srgbClr val="D91C5C"/>
                </a:gs>
              </a:gsLst>
              <a:lin ang="18900000" scaled="1"/>
              <a:tileRect/>
            </a:gradFill>
          </a:ln>
        </p:spPr>
        <p:txBody>
          <a:bodyPr vert="horz" lIns="288000" tIns="251999"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endParaRPr lang="en-GB" sz="1800" dirty="0"/>
          </a:p>
        </p:txBody>
      </p:sp>
      <p:sp>
        <p:nvSpPr>
          <p:cNvPr id="20" name="Content Placeholder 11">
            <a:extLst>
              <a:ext uri="{FF2B5EF4-FFF2-40B4-BE49-F238E27FC236}">
                <a16:creationId xmlns:a16="http://schemas.microsoft.com/office/drawing/2014/main" id="{947C78F8-8FCB-999B-0237-DB7BFDC32498}"/>
              </a:ext>
            </a:extLst>
          </p:cNvPr>
          <p:cNvSpPr txBox="1">
            <a:spLocks/>
          </p:cNvSpPr>
          <p:nvPr/>
        </p:nvSpPr>
        <p:spPr>
          <a:xfrm>
            <a:off x="5560633" y="3158437"/>
            <a:ext cx="3664883" cy="3084101"/>
          </a:xfrm>
          <a:prstGeom prst="rect">
            <a:avLst/>
          </a:prstGeom>
          <a:ln w="28575">
            <a:gradFill flip="none" rotWithShape="1">
              <a:gsLst>
                <a:gs pos="21000">
                  <a:srgbClr val="21176B"/>
                </a:gs>
                <a:gs pos="99000">
                  <a:srgbClr val="D91C5C"/>
                </a:gs>
              </a:gsLst>
              <a:lin ang="18900000" scaled="1"/>
              <a:tileRect/>
            </a:gradFill>
          </a:ln>
        </p:spPr>
        <p:txBody>
          <a:bodyPr vert="horz" lIns="288000" tIns="251999"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endParaRPr lang="en-GB" sz="1800" dirty="0"/>
          </a:p>
        </p:txBody>
      </p:sp>
      <p:sp>
        <p:nvSpPr>
          <p:cNvPr id="22" name="Text Placeholder 18">
            <a:extLst>
              <a:ext uri="{FF2B5EF4-FFF2-40B4-BE49-F238E27FC236}">
                <a16:creationId xmlns:a16="http://schemas.microsoft.com/office/drawing/2014/main" id="{B9A91AB5-8CDA-6B46-6DE1-BFC99C644A55}"/>
              </a:ext>
            </a:extLst>
          </p:cNvPr>
          <p:cNvSpPr txBox="1">
            <a:spLocks/>
          </p:cNvSpPr>
          <p:nvPr/>
        </p:nvSpPr>
        <p:spPr>
          <a:xfrm>
            <a:off x="5811929" y="3514299"/>
            <a:ext cx="4464942" cy="3576163"/>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000" b="1" dirty="0"/>
              <a:t>Limitations</a:t>
            </a:r>
          </a:p>
          <a:p>
            <a:pPr marL="0" lvl="0" indent="0" algn="l" rtl="0">
              <a:lnSpc>
                <a:spcPct val="100000"/>
              </a:lnSpc>
              <a:spcBef>
                <a:spcPts val="1200"/>
              </a:spcBef>
              <a:spcAft>
                <a:spcPts val="0"/>
              </a:spcAft>
              <a:buNone/>
            </a:pPr>
            <a:r>
              <a:rPr lang="en-GB" sz="2000" dirty="0"/>
              <a:t>Expensive</a:t>
            </a:r>
          </a:p>
          <a:p>
            <a:pPr marL="0" lvl="0" indent="0" algn="l" rtl="0">
              <a:lnSpc>
                <a:spcPct val="100000"/>
              </a:lnSpc>
              <a:spcBef>
                <a:spcPts val="0"/>
              </a:spcBef>
              <a:spcAft>
                <a:spcPts val="0"/>
              </a:spcAft>
              <a:buNone/>
            </a:pPr>
            <a:r>
              <a:rPr lang="en-GB" sz="2000" dirty="0"/>
              <a:t>Complex</a:t>
            </a:r>
          </a:p>
          <a:p>
            <a:pPr marL="0" lvl="0" indent="0" algn="l" rtl="0">
              <a:lnSpc>
                <a:spcPct val="100000"/>
              </a:lnSpc>
              <a:spcBef>
                <a:spcPts val="0"/>
              </a:spcBef>
              <a:spcAft>
                <a:spcPts val="0"/>
              </a:spcAft>
              <a:buNone/>
            </a:pPr>
            <a:r>
              <a:rPr lang="en-GB" sz="2000" dirty="0"/>
              <a:t>Employee safety</a:t>
            </a:r>
          </a:p>
          <a:p>
            <a:pPr marL="0" lvl="0" indent="0" algn="l" rtl="0">
              <a:lnSpc>
                <a:spcPct val="100000"/>
              </a:lnSpc>
              <a:spcBef>
                <a:spcPts val="0"/>
              </a:spcBef>
              <a:spcAft>
                <a:spcPts val="0"/>
              </a:spcAft>
              <a:buNone/>
            </a:pPr>
            <a:r>
              <a:rPr lang="en-GB" sz="2000" dirty="0"/>
              <a:t>Limited decision-making</a:t>
            </a:r>
          </a:p>
          <a:p>
            <a:pPr marL="0" lvl="0" indent="0" algn="l" rtl="0">
              <a:lnSpc>
                <a:spcPct val="100000"/>
              </a:lnSpc>
              <a:spcBef>
                <a:spcPts val="0"/>
              </a:spcBef>
              <a:spcAft>
                <a:spcPts val="0"/>
              </a:spcAft>
              <a:buNone/>
            </a:pPr>
            <a:r>
              <a:rPr lang="en-GB" sz="2000" dirty="0"/>
              <a:t>Limited dexterity</a:t>
            </a:r>
          </a:p>
          <a:p>
            <a:pPr>
              <a:lnSpc>
                <a:spcPct val="100000"/>
              </a:lnSpc>
              <a:spcBef>
                <a:spcPts val="0"/>
              </a:spcBef>
            </a:pPr>
            <a:endParaRPr lang="en-GB" sz="2000" b="1" dirty="0"/>
          </a:p>
          <a:p>
            <a:pPr>
              <a:lnSpc>
                <a:spcPct val="100000"/>
              </a:lnSpc>
              <a:spcBef>
                <a:spcPts val="0"/>
              </a:spcBef>
            </a:pPr>
            <a:endParaRPr lang="en-GB" sz="2000" b="1" dirty="0"/>
          </a:p>
          <a:p>
            <a:pPr>
              <a:lnSpc>
                <a:spcPct val="100000"/>
              </a:lnSpc>
              <a:spcBef>
                <a:spcPts val="0"/>
              </a:spcBef>
            </a:pPr>
            <a:endParaRPr lang="en-GB" sz="2000" b="1" dirty="0"/>
          </a:p>
          <a:p>
            <a:pPr marL="0" lvl="0" indent="0" algn="l" rtl="0">
              <a:lnSpc>
                <a:spcPct val="100000"/>
              </a:lnSpc>
              <a:spcBef>
                <a:spcPts val="0"/>
              </a:spcBef>
              <a:spcAft>
                <a:spcPts val="0"/>
              </a:spcAft>
              <a:buNone/>
            </a:pPr>
            <a:endParaRPr lang="en-US" sz="2000" b="1" dirty="0"/>
          </a:p>
        </p:txBody>
      </p:sp>
      <p:sp>
        <p:nvSpPr>
          <p:cNvPr id="24" name="Content Placeholder 11">
            <a:extLst>
              <a:ext uri="{FF2B5EF4-FFF2-40B4-BE49-F238E27FC236}">
                <a16:creationId xmlns:a16="http://schemas.microsoft.com/office/drawing/2014/main" id="{01ADE0E1-2903-2540-A04D-9B33BA7BE51B}"/>
              </a:ext>
            </a:extLst>
          </p:cNvPr>
          <p:cNvSpPr txBox="1">
            <a:spLocks/>
          </p:cNvSpPr>
          <p:nvPr/>
        </p:nvSpPr>
        <p:spPr>
          <a:xfrm>
            <a:off x="10084507" y="3143887"/>
            <a:ext cx="4587901" cy="4108638"/>
          </a:xfrm>
          <a:prstGeom prst="rect">
            <a:avLst/>
          </a:prstGeom>
          <a:ln w="28575">
            <a:gradFill flip="none" rotWithShape="1">
              <a:gsLst>
                <a:gs pos="21000">
                  <a:srgbClr val="21176B"/>
                </a:gs>
                <a:gs pos="99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82600" lvl="0" indent="-342900" algn="l" rtl="0">
              <a:lnSpc>
                <a:spcPct val="100000"/>
              </a:lnSpc>
              <a:spcBef>
                <a:spcPts val="0"/>
              </a:spcBef>
              <a:spcAft>
                <a:spcPts val="0"/>
              </a:spcAft>
              <a:buSzPts val="1400"/>
              <a:buFont typeface="Arial" panose="020B0604020202020204" pitchFamily="34" charset="0"/>
              <a:buChar char="•"/>
            </a:pPr>
            <a:r>
              <a:rPr lang="en-GB" dirty="0"/>
              <a:t>In terms of human </a:t>
            </a:r>
            <a:br>
              <a:rPr lang="en-GB" dirty="0"/>
            </a:br>
            <a:r>
              <a:rPr lang="en-GB" dirty="0"/>
              <a:t>abilities, what weaknesses can robotics successfully replace or improve, and what strengths do robotics currently fail to replace?</a:t>
            </a:r>
          </a:p>
          <a:p>
            <a:pPr marL="482600" lvl="0" indent="-342900" algn="l" rtl="0">
              <a:lnSpc>
                <a:spcPct val="100000"/>
              </a:lnSpc>
              <a:spcBef>
                <a:spcPts val="0"/>
              </a:spcBef>
              <a:spcAft>
                <a:spcPts val="0"/>
              </a:spcAft>
              <a:buSzPts val="1400"/>
              <a:buFont typeface="Arial" panose="020B0604020202020204" pitchFamily="34" charset="0"/>
              <a:buChar char="•"/>
            </a:pPr>
            <a:endParaRPr lang="en-GB" dirty="0"/>
          </a:p>
          <a:p>
            <a:pPr marL="482600" lvl="0" indent="-342900" algn="l" rtl="0">
              <a:lnSpc>
                <a:spcPct val="100000"/>
              </a:lnSpc>
              <a:spcBef>
                <a:spcPts val="0"/>
              </a:spcBef>
              <a:spcAft>
                <a:spcPts val="0"/>
              </a:spcAft>
              <a:buSzPts val="1400"/>
              <a:buFont typeface="Arial" panose="020B0604020202020204" pitchFamily="34" charset="0"/>
              <a:buChar char="•"/>
            </a:pPr>
            <a:r>
              <a:rPr lang="en-GB" dirty="0"/>
              <a:t>Discuss what innovations you think will help robotics to replace or improve these human strengths.</a:t>
            </a:r>
          </a:p>
        </p:txBody>
      </p:sp>
      <p:sp>
        <p:nvSpPr>
          <p:cNvPr id="26" name="Footer Placeholder 3">
            <a:extLst>
              <a:ext uri="{FF2B5EF4-FFF2-40B4-BE49-F238E27FC236}">
                <a16:creationId xmlns:a16="http://schemas.microsoft.com/office/drawing/2014/main" id="{A8725361-0D43-4744-13BA-C4517F9F88E2}"/>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1. Introducing robotics</a:t>
            </a:r>
          </a:p>
        </p:txBody>
      </p:sp>
      <p:pic>
        <p:nvPicPr>
          <p:cNvPr id="4" name="Picture 3">
            <a:extLst>
              <a:ext uri="{FF2B5EF4-FFF2-40B4-BE49-F238E27FC236}">
                <a16:creationId xmlns:a16="http://schemas.microsoft.com/office/drawing/2014/main" id="{43BA20BD-A9A7-8BEF-9A71-2E5EBEFF87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19403" y="2536399"/>
            <a:ext cx="1003300" cy="977900"/>
          </a:xfrm>
          <a:prstGeom prst="rect">
            <a:avLst/>
          </a:prstGeom>
        </p:spPr>
      </p:pic>
    </p:spTree>
    <p:extLst>
      <p:ext uri="{BB962C8B-B14F-4D97-AF65-F5344CB8AC3E}">
        <p14:creationId xmlns:p14="http://schemas.microsoft.com/office/powerpoint/2010/main" val="2197056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C3E60-056E-2817-22FE-7542B3EF6119}"/>
              </a:ext>
            </a:extLst>
          </p:cNvPr>
          <p:cNvSpPr>
            <a:spLocks noGrp="1"/>
          </p:cNvSpPr>
          <p:nvPr>
            <p:ph type="title"/>
          </p:nvPr>
        </p:nvSpPr>
        <p:spPr/>
        <p:txBody>
          <a:bodyPr/>
          <a:lstStyle/>
          <a:p>
            <a:r>
              <a:rPr lang="en-GB" dirty="0"/>
              <a:t>Emerging </a:t>
            </a:r>
            <a:r>
              <a:rPr lang="en-GB"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6"/>
                  </a:ext>
                </a:extLst>
              </a:rPr>
              <a:t>technologies</a:t>
            </a:r>
            <a:r>
              <a:rPr lang="en-GB" dirty="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innovations and impacts</a:t>
            </a:r>
            <a:endParaRPr lang="en-US" dirty="0"/>
          </a:p>
        </p:txBody>
      </p:sp>
      <p:sp>
        <p:nvSpPr>
          <p:cNvPr id="4" name="Slide Number Placeholder 5">
            <a:extLst>
              <a:ext uri="{FF2B5EF4-FFF2-40B4-BE49-F238E27FC236}">
                <a16:creationId xmlns:a16="http://schemas.microsoft.com/office/drawing/2014/main" id="{20726AD4-B6EC-4BBB-5CC2-7D12AA21C81C}"/>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13</a:t>
            </a:fld>
            <a:endParaRPr lang="en-US" b="0" dirty="0">
              <a:solidFill>
                <a:schemeClr val="bg1"/>
              </a:solidFill>
            </a:endParaRPr>
          </a:p>
        </p:txBody>
      </p:sp>
      <p:sp>
        <p:nvSpPr>
          <p:cNvPr id="16" name="TextBox 15">
            <a:extLst>
              <a:ext uri="{FF2B5EF4-FFF2-40B4-BE49-F238E27FC236}">
                <a16:creationId xmlns:a16="http://schemas.microsoft.com/office/drawing/2014/main" id="{67FF5A25-F3DD-9BA5-C9B1-AEE47059E156}"/>
              </a:ext>
            </a:extLst>
          </p:cNvPr>
          <p:cNvSpPr txBox="1"/>
          <p:nvPr/>
        </p:nvSpPr>
        <p:spPr>
          <a:xfrm>
            <a:off x="682947" y="5768592"/>
            <a:ext cx="3268114" cy="1347805"/>
          </a:xfrm>
          <a:prstGeom prst="rect">
            <a:avLst/>
          </a:prstGeom>
          <a:noFill/>
        </p:spPr>
        <p:txBody>
          <a:bodyPr wrap="square">
            <a:spAutoFit/>
          </a:bodyPr>
          <a:lstStyle/>
          <a:p>
            <a:pPr marL="0" lvl="0" indent="0" algn="ctr" rtl="0">
              <a:lnSpc>
                <a:spcPct val="115000"/>
              </a:lnSpc>
              <a:spcBef>
                <a:spcPts val="0"/>
              </a:spcBef>
              <a:spcAft>
                <a:spcPts val="0"/>
              </a:spcAft>
              <a:buNone/>
            </a:pPr>
            <a:r>
              <a:rPr lang="en-GB" sz="1800" b="1" dirty="0">
                <a:solidFill>
                  <a:schemeClr val="dk1"/>
                </a:solidFill>
                <a:latin typeface="Arial" panose="020B0604020202020204" pitchFamily="34" charset="0"/>
                <a:cs typeface="Arial" panose="020B0604020202020204" pitchFamily="34" charset="0"/>
              </a:rPr>
              <a:t>Soft robot</a:t>
            </a:r>
          </a:p>
          <a:p>
            <a:pPr marL="0" lvl="0" indent="0" algn="ctr" rtl="0">
              <a:lnSpc>
                <a:spcPct val="115000"/>
              </a:lnSpc>
              <a:spcBef>
                <a:spcPts val="0"/>
              </a:spcBef>
              <a:spcAft>
                <a:spcPts val="0"/>
              </a:spcAft>
              <a:buNone/>
            </a:pPr>
            <a:r>
              <a:rPr lang="en-GB" sz="1800" dirty="0">
                <a:solidFill>
                  <a:schemeClr val="dk1"/>
                </a:solidFill>
                <a:latin typeface="Arial" panose="020B0604020202020204" pitchFamily="34" charset="0"/>
                <a:cs typeface="Arial" panose="020B0604020202020204" pitchFamily="34" charset="0"/>
              </a:rPr>
              <a:t>Inflatable silicone pouches expand with air then contract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so soft ‘limbs’ move and grip.</a:t>
            </a:r>
          </a:p>
        </p:txBody>
      </p:sp>
      <p:sp>
        <p:nvSpPr>
          <p:cNvPr id="17" name="TextBox 16">
            <a:extLst>
              <a:ext uri="{FF2B5EF4-FFF2-40B4-BE49-F238E27FC236}">
                <a16:creationId xmlns:a16="http://schemas.microsoft.com/office/drawing/2014/main" id="{D92C53ED-9A80-6BDD-9F86-E21474E24233}"/>
              </a:ext>
            </a:extLst>
          </p:cNvPr>
          <p:cNvSpPr txBox="1"/>
          <p:nvPr/>
        </p:nvSpPr>
        <p:spPr>
          <a:xfrm>
            <a:off x="4613317" y="5848634"/>
            <a:ext cx="3515477" cy="1200329"/>
          </a:xfrm>
          <a:prstGeom prst="rect">
            <a:avLst/>
          </a:prstGeom>
          <a:noFill/>
        </p:spPr>
        <p:txBody>
          <a:bodyPr wrap="square">
            <a:spAutoFit/>
          </a:bodyPr>
          <a:lstStyle/>
          <a:p>
            <a:pPr marL="0" lvl="0" indent="0" algn="ctr" rtl="0">
              <a:spcBef>
                <a:spcPts val="0"/>
              </a:spcBef>
              <a:spcAft>
                <a:spcPts val="0"/>
              </a:spcAft>
              <a:buNone/>
            </a:pPr>
            <a:r>
              <a:rPr lang="en-GB" sz="1800" b="1" dirty="0">
                <a:latin typeface="Arial" panose="020B0604020202020204" pitchFamily="34" charset="0"/>
                <a:cs typeface="Arial" panose="020B0604020202020204" pitchFamily="34" charset="0"/>
              </a:rPr>
              <a:t>Swimming robot</a:t>
            </a:r>
          </a:p>
          <a:p>
            <a:pPr marL="0" lvl="0" indent="0" algn="ctr" rtl="0">
              <a:spcBef>
                <a:spcPts val="0"/>
              </a:spcBef>
              <a:spcAft>
                <a:spcPts val="0"/>
              </a:spcAft>
              <a:buNone/>
            </a:pPr>
            <a:r>
              <a:rPr lang="en-GB" sz="1800" dirty="0">
                <a:latin typeface="Arial" panose="020B0604020202020204" pitchFamily="34" charset="0"/>
                <a:cs typeface="Arial" panose="020B0604020202020204" pitchFamily="34" charset="0"/>
              </a:rPr>
              <a:t>Sequential actuators ‘undulate’ wings, like how a cuttlefish swims and can move on land.</a:t>
            </a:r>
          </a:p>
        </p:txBody>
      </p:sp>
      <p:sp>
        <p:nvSpPr>
          <p:cNvPr id="18" name="TextBox 17">
            <a:extLst>
              <a:ext uri="{FF2B5EF4-FFF2-40B4-BE49-F238E27FC236}">
                <a16:creationId xmlns:a16="http://schemas.microsoft.com/office/drawing/2014/main" id="{0C4D0F78-E5A2-A765-B42F-4C7CEC09E32F}"/>
              </a:ext>
            </a:extLst>
          </p:cNvPr>
          <p:cNvSpPr txBox="1"/>
          <p:nvPr/>
        </p:nvSpPr>
        <p:spPr>
          <a:xfrm>
            <a:off x="8791050" y="5847797"/>
            <a:ext cx="3514553" cy="1477328"/>
          </a:xfrm>
          <a:prstGeom prst="rect">
            <a:avLst/>
          </a:prstGeom>
          <a:noFill/>
        </p:spPr>
        <p:txBody>
          <a:bodyPr wrap="square">
            <a:spAutoFit/>
          </a:bodyPr>
          <a:lstStyle/>
          <a:p>
            <a:pPr marL="0" lvl="0" indent="0" algn="ctr" rtl="0">
              <a:spcBef>
                <a:spcPts val="0"/>
              </a:spcBef>
              <a:spcAft>
                <a:spcPts val="0"/>
              </a:spcAft>
              <a:buNone/>
            </a:pPr>
            <a:r>
              <a:rPr lang="en-GB" sz="1800" b="1" dirty="0">
                <a:latin typeface="Arial" panose="020B0604020202020204" pitchFamily="34" charset="0"/>
                <a:cs typeface="Arial" panose="020B0604020202020204" pitchFamily="34" charset="0"/>
              </a:rPr>
              <a:t>Flying robot</a:t>
            </a:r>
          </a:p>
          <a:p>
            <a:pPr marL="0" lvl="0" indent="0" algn="ctr" rtl="0">
              <a:spcBef>
                <a:spcPts val="0"/>
              </a:spcBef>
              <a:spcAft>
                <a:spcPts val="0"/>
              </a:spcAft>
              <a:buClr>
                <a:schemeClr val="dk1"/>
              </a:buClr>
              <a:buSzPts val="1100"/>
              <a:buFont typeface="Arial"/>
              <a:buNone/>
            </a:pPr>
            <a:r>
              <a:rPr lang="en-GB" sz="1800" dirty="0">
                <a:solidFill>
                  <a:schemeClr val="dk1"/>
                </a:solidFill>
                <a:latin typeface="Arial" panose="020B0604020202020204" pitchFamily="34" charset="0"/>
                <a:cs typeface="Arial" panose="020B0604020202020204" pitchFamily="34" charset="0"/>
              </a:rPr>
              <a:t>Electrostatic ‘muscles’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contract and relax when stimulated. A high-frequency signal enables rapid ‘flapping’.</a:t>
            </a:r>
            <a:endParaRPr lang="en-GB" sz="1800" b="1" dirty="0">
              <a:latin typeface="Arial" panose="020B0604020202020204" pitchFamily="34" charset="0"/>
              <a:cs typeface="Arial" panose="020B0604020202020204" pitchFamily="34" charset="0"/>
            </a:endParaRPr>
          </a:p>
        </p:txBody>
      </p:sp>
      <p:sp>
        <p:nvSpPr>
          <p:cNvPr id="19" name="Content Placeholder 11">
            <a:extLst>
              <a:ext uri="{FF2B5EF4-FFF2-40B4-BE49-F238E27FC236}">
                <a16:creationId xmlns:a16="http://schemas.microsoft.com/office/drawing/2014/main" id="{A3DB7426-6C25-33C1-6724-13389C9A1932}"/>
              </a:ext>
            </a:extLst>
          </p:cNvPr>
          <p:cNvSpPr txBox="1">
            <a:spLocks/>
          </p:cNvSpPr>
          <p:nvPr/>
        </p:nvSpPr>
        <p:spPr>
          <a:xfrm>
            <a:off x="13100855" y="2925752"/>
            <a:ext cx="2666346" cy="2070759"/>
          </a:xfrm>
          <a:prstGeom prst="rect">
            <a:avLst/>
          </a:prstGeom>
          <a:ln w="28575">
            <a:gradFill flip="none" rotWithShape="1">
              <a:gsLst>
                <a:gs pos="21000">
                  <a:srgbClr val="21176B"/>
                </a:gs>
                <a:gs pos="99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gn="l" rtl="0">
              <a:spcBef>
                <a:spcPts val="0"/>
              </a:spcBef>
              <a:spcAft>
                <a:spcPts val="0"/>
              </a:spcAft>
              <a:buSzPts val="1400"/>
            </a:pPr>
            <a:r>
              <a:rPr lang="en-GB" sz="1800" dirty="0"/>
              <a:t>Discuss </a:t>
            </a:r>
            <a:br>
              <a:rPr lang="en-GB" sz="1800" dirty="0"/>
            </a:br>
            <a:r>
              <a:rPr lang="en-GB" sz="1800" dirty="0"/>
              <a:t>how each of these innovations might have a useful industrial application.</a:t>
            </a:r>
          </a:p>
        </p:txBody>
      </p:sp>
      <p:sp>
        <p:nvSpPr>
          <p:cNvPr id="21" name="Footer Placeholder 3">
            <a:extLst>
              <a:ext uri="{FF2B5EF4-FFF2-40B4-BE49-F238E27FC236}">
                <a16:creationId xmlns:a16="http://schemas.microsoft.com/office/drawing/2014/main" id="{77510B2D-1405-34C2-5E9A-933C2B3B29B4}"/>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1. Introducing robotics</a:t>
            </a:r>
          </a:p>
        </p:txBody>
      </p:sp>
      <p:pic>
        <p:nvPicPr>
          <p:cNvPr id="33" name="Picture 32">
            <a:extLst>
              <a:ext uri="{FF2B5EF4-FFF2-40B4-BE49-F238E27FC236}">
                <a16:creationId xmlns:a16="http://schemas.microsoft.com/office/drawing/2014/main" id="{9613437D-0243-D272-6534-4C2C9A4312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2879" y="3222462"/>
            <a:ext cx="1603832" cy="2143304"/>
          </a:xfrm>
          <a:prstGeom prst="rect">
            <a:avLst/>
          </a:prstGeom>
        </p:spPr>
      </p:pic>
      <p:pic>
        <p:nvPicPr>
          <p:cNvPr id="35" name="Picture 34">
            <a:extLst>
              <a:ext uri="{FF2B5EF4-FFF2-40B4-BE49-F238E27FC236}">
                <a16:creationId xmlns:a16="http://schemas.microsoft.com/office/drawing/2014/main" id="{C24F8483-27FE-2D8A-48AF-96A32D212B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13317" y="4132451"/>
            <a:ext cx="3008007" cy="998261"/>
          </a:xfrm>
          <a:prstGeom prst="rect">
            <a:avLst/>
          </a:prstGeom>
        </p:spPr>
      </p:pic>
      <p:pic>
        <p:nvPicPr>
          <p:cNvPr id="37" name="Picture 36">
            <a:extLst>
              <a:ext uri="{FF2B5EF4-FFF2-40B4-BE49-F238E27FC236}">
                <a16:creationId xmlns:a16="http://schemas.microsoft.com/office/drawing/2014/main" id="{3A6416FD-CB28-127F-D0FA-36F104F6A45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66044" y="4156175"/>
            <a:ext cx="4478233" cy="974537"/>
          </a:xfrm>
          <a:prstGeom prst="rect">
            <a:avLst/>
          </a:prstGeom>
        </p:spPr>
      </p:pic>
      <p:pic>
        <p:nvPicPr>
          <p:cNvPr id="3" name="Picture 2">
            <a:extLst>
              <a:ext uri="{FF2B5EF4-FFF2-40B4-BE49-F238E27FC236}">
                <a16:creationId xmlns:a16="http://schemas.microsoft.com/office/drawing/2014/main" id="{E8830330-47FF-C142-99F2-A8041945ECB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462392" y="2341546"/>
            <a:ext cx="1003300" cy="977900"/>
          </a:xfrm>
          <a:prstGeom prst="rect">
            <a:avLst/>
          </a:prstGeom>
        </p:spPr>
      </p:pic>
    </p:spTree>
    <p:extLst>
      <p:ext uri="{BB962C8B-B14F-4D97-AF65-F5344CB8AC3E}">
        <p14:creationId xmlns:p14="http://schemas.microsoft.com/office/powerpoint/2010/main" val="4172270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337B5341-840D-3F2F-141D-99B4136216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
        <p:nvSpPr>
          <p:cNvPr id="2" name="Title 1">
            <a:extLst>
              <a:ext uri="{FF2B5EF4-FFF2-40B4-BE49-F238E27FC236}">
                <a16:creationId xmlns:a16="http://schemas.microsoft.com/office/drawing/2014/main" id="{115C3E60-056E-2817-22FE-7542B3EF6119}"/>
              </a:ext>
            </a:extLst>
          </p:cNvPr>
          <p:cNvSpPr>
            <a:spLocks noGrp="1"/>
          </p:cNvSpPr>
          <p:nvPr>
            <p:ph type="title"/>
          </p:nvPr>
        </p:nvSpPr>
        <p:spPr/>
        <p:txBody>
          <a:bodyPr/>
          <a:lstStyle/>
          <a:p>
            <a:r>
              <a:rPr lang="en-GB" dirty="0"/>
              <a:t>Careers and robotics</a:t>
            </a:r>
            <a:endParaRPr lang="en-US" dirty="0"/>
          </a:p>
        </p:txBody>
      </p:sp>
      <p:sp>
        <p:nvSpPr>
          <p:cNvPr id="4" name="Slide Number Placeholder 5">
            <a:extLst>
              <a:ext uri="{FF2B5EF4-FFF2-40B4-BE49-F238E27FC236}">
                <a16:creationId xmlns:a16="http://schemas.microsoft.com/office/drawing/2014/main" id="{20726AD4-B6EC-4BBB-5CC2-7D12AA21C81C}"/>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14</a:t>
            </a:fld>
            <a:endParaRPr lang="en-US" b="0" dirty="0">
              <a:solidFill>
                <a:schemeClr val="bg1"/>
              </a:solidFill>
            </a:endParaRPr>
          </a:p>
        </p:txBody>
      </p:sp>
      <p:sp>
        <p:nvSpPr>
          <p:cNvPr id="16" name="TextBox 15">
            <a:extLst>
              <a:ext uri="{FF2B5EF4-FFF2-40B4-BE49-F238E27FC236}">
                <a16:creationId xmlns:a16="http://schemas.microsoft.com/office/drawing/2014/main" id="{67FF5A25-F3DD-9BA5-C9B1-AEE47059E156}"/>
              </a:ext>
            </a:extLst>
          </p:cNvPr>
          <p:cNvSpPr txBox="1"/>
          <p:nvPr/>
        </p:nvSpPr>
        <p:spPr>
          <a:xfrm>
            <a:off x="275460" y="3232281"/>
            <a:ext cx="3268114" cy="1200329"/>
          </a:xfrm>
          <a:prstGeom prst="rect">
            <a:avLst/>
          </a:prstGeom>
          <a:noFill/>
        </p:spPr>
        <p:txBody>
          <a:bodyPr wrap="square">
            <a:spAutoFit/>
          </a:bodyPr>
          <a:lstStyle/>
          <a:p>
            <a:pPr marL="0" lvl="0" indent="0" algn="ctr" rtl="0">
              <a:spcBef>
                <a:spcPts val="0"/>
              </a:spcBef>
              <a:spcAft>
                <a:spcPts val="0"/>
              </a:spcAft>
              <a:buNone/>
            </a:pPr>
            <a:r>
              <a:rPr lang="en-GB" b="1" dirty="0">
                <a:latin typeface="Arial" panose="020B0604020202020204" pitchFamily="34" charset="0"/>
                <a:cs typeface="Arial" panose="020B0604020202020204" pitchFamily="34" charset="0"/>
              </a:rPr>
              <a:t>Design engineer</a:t>
            </a:r>
          </a:p>
          <a:p>
            <a:pPr marL="0" lvl="0" indent="0" algn="ctr" rtl="0">
              <a:spcBef>
                <a:spcPts val="0"/>
              </a:spcBef>
              <a:spcAft>
                <a:spcPts val="0"/>
              </a:spcAft>
              <a:buNone/>
            </a:pPr>
            <a:r>
              <a:rPr lang="en-GB" dirty="0">
                <a:latin typeface="Arial" panose="020B0604020202020204" pitchFamily="34" charset="0"/>
                <a:cs typeface="Arial" panose="020B0604020202020204" pitchFamily="34" charset="0"/>
              </a:rPr>
              <a:t>Creates the overall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design solutio</a:t>
            </a:r>
            <a:r>
              <a:rPr lang="en-GB" dirty="0">
                <a:solidFill>
                  <a:schemeClr val="dk1"/>
                </a:solidFill>
                <a:latin typeface="Arial" panose="020B0604020202020204" pitchFamily="34" charset="0"/>
                <a:cs typeface="Arial" panose="020B0604020202020204" pitchFamily="34" charset="0"/>
              </a:rPr>
              <a:t>n</a:t>
            </a:r>
            <a:r>
              <a:rPr lang="en-GB" dirty="0">
                <a:latin typeface="Arial" panose="020B0604020202020204" pitchFamily="34" charset="0"/>
                <a:cs typeface="Arial" panose="020B0604020202020204" pitchFamily="34" charset="0"/>
              </a:rPr>
              <a:t> for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 robotics task.</a:t>
            </a:r>
          </a:p>
        </p:txBody>
      </p:sp>
      <p:sp>
        <p:nvSpPr>
          <p:cNvPr id="10" name="TextBox 9">
            <a:extLst>
              <a:ext uri="{FF2B5EF4-FFF2-40B4-BE49-F238E27FC236}">
                <a16:creationId xmlns:a16="http://schemas.microsoft.com/office/drawing/2014/main" id="{9AA7C2F1-FB3E-6253-0D82-4AADC374561A}"/>
              </a:ext>
            </a:extLst>
          </p:cNvPr>
          <p:cNvSpPr txBox="1"/>
          <p:nvPr/>
        </p:nvSpPr>
        <p:spPr>
          <a:xfrm>
            <a:off x="0" y="6488569"/>
            <a:ext cx="3714112" cy="1200329"/>
          </a:xfrm>
          <a:prstGeom prst="rect">
            <a:avLst/>
          </a:prstGeom>
          <a:noFill/>
        </p:spPr>
        <p:txBody>
          <a:bodyPr wrap="square">
            <a:spAutoFit/>
          </a:bodyPr>
          <a:lstStyle/>
          <a:p>
            <a:pPr marL="0" lvl="0" indent="0" algn="ctr" rtl="0">
              <a:spcBef>
                <a:spcPts val="0"/>
              </a:spcBef>
              <a:spcAft>
                <a:spcPts val="0"/>
              </a:spcAft>
              <a:buNone/>
            </a:pPr>
            <a:r>
              <a:rPr lang="en-GB" b="1" dirty="0">
                <a:latin typeface="Arial" panose="020B0604020202020204" pitchFamily="34" charset="0"/>
                <a:cs typeface="Arial" panose="020B0604020202020204" pitchFamily="34" charset="0"/>
              </a:rPr>
              <a:t>Software engineer</a:t>
            </a:r>
          </a:p>
          <a:p>
            <a:pPr marL="0" lvl="0" indent="0" algn="ctr" rtl="0">
              <a:spcBef>
                <a:spcPts val="0"/>
              </a:spcBef>
              <a:spcAft>
                <a:spcPts val="0"/>
              </a:spcAft>
              <a:buNone/>
            </a:pPr>
            <a:r>
              <a:rPr lang="en-GB" dirty="0">
                <a:latin typeface="Arial" panose="020B0604020202020204" pitchFamily="34" charset="0"/>
                <a:cs typeface="Arial" panose="020B0604020202020204" pitchFamily="34" charset="0"/>
              </a:rPr>
              <a:t>Writes the software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and algorithms for the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control systems.</a:t>
            </a:r>
          </a:p>
        </p:txBody>
      </p:sp>
      <p:sp>
        <p:nvSpPr>
          <p:cNvPr id="21" name="TextBox 20">
            <a:extLst>
              <a:ext uri="{FF2B5EF4-FFF2-40B4-BE49-F238E27FC236}">
                <a16:creationId xmlns:a16="http://schemas.microsoft.com/office/drawing/2014/main" id="{D3A4CFF6-4E46-FA82-995E-76A211F793C0}"/>
              </a:ext>
            </a:extLst>
          </p:cNvPr>
          <p:cNvSpPr txBox="1"/>
          <p:nvPr/>
        </p:nvSpPr>
        <p:spPr>
          <a:xfrm>
            <a:off x="3923859" y="3099932"/>
            <a:ext cx="2673233" cy="1754326"/>
          </a:xfrm>
          <a:prstGeom prst="rect">
            <a:avLst/>
          </a:prstGeom>
          <a:noFill/>
        </p:spPr>
        <p:txBody>
          <a:bodyPr wrap="square">
            <a:spAutoFit/>
          </a:bodyPr>
          <a:lstStyle/>
          <a:p>
            <a:pPr marL="0" lvl="0" indent="0" algn="ctr" rtl="0">
              <a:spcBef>
                <a:spcPts val="0"/>
              </a:spcBef>
              <a:spcAft>
                <a:spcPts val="0"/>
              </a:spcAft>
              <a:buNone/>
            </a:pPr>
            <a:r>
              <a:rPr lang="en-GB" b="1" dirty="0">
                <a:latin typeface="Arial" panose="020B0604020202020204" pitchFamily="34" charset="0"/>
                <a:cs typeface="Arial" panose="020B0604020202020204" pitchFamily="34" charset="0"/>
              </a:rPr>
              <a:t>Electromechanical engineer</a:t>
            </a:r>
          </a:p>
          <a:p>
            <a:pPr marL="0" lvl="0" indent="0" algn="ctr" rtl="0">
              <a:spcBef>
                <a:spcPts val="0"/>
              </a:spcBef>
              <a:spcAft>
                <a:spcPts val="0"/>
              </a:spcAft>
              <a:buNone/>
            </a:pPr>
            <a:r>
              <a:rPr lang="en-GB" dirty="0">
                <a:latin typeface="Arial" panose="020B0604020202020204" pitchFamily="34" charset="0"/>
                <a:cs typeface="Arial" panose="020B0604020202020204" pitchFamily="34" charset="0"/>
              </a:rPr>
              <a:t>Designs how the robot will use sensors, actuators and end effectors.</a:t>
            </a:r>
          </a:p>
        </p:txBody>
      </p:sp>
      <p:sp>
        <p:nvSpPr>
          <p:cNvPr id="35" name="Footer Placeholder 3">
            <a:extLst>
              <a:ext uri="{FF2B5EF4-FFF2-40B4-BE49-F238E27FC236}">
                <a16:creationId xmlns:a16="http://schemas.microsoft.com/office/drawing/2014/main" id="{F4F6039D-FB52-AA50-F29C-1A25DE87ABA1}"/>
              </a:ext>
            </a:extLst>
          </p:cNvPr>
          <p:cNvSpPr txBox="1">
            <a:spLocks/>
          </p:cNvSpPr>
          <p:nvPr/>
        </p:nvSpPr>
        <p:spPr>
          <a:xfrm>
            <a:off x="9645444"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1. Introducing robotics</a:t>
            </a:r>
          </a:p>
        </p:txBody>
      </p:sp>
      <p:pic>
        <p:nvPicPr>
          <p:cNvPr id="8" name="Picture 7">
            <a:extLst>
              <a:ext uri="{FF2B5EF4-FFF2-40B4-BE49-F238E27FC236}">
                <a16:creationId xmlns:a16="http://schemas.microsoft.com/office/drawing/2014/main" id="{85E2C92C-ADB1-0286-4291-5E5517C42C33}"/>
              </a:ext>
            </a:extLst>
          </p:cNvPr>
          <p:cNvPicPr>
            <a:picLocks noChangeAspect="1"/>
          </p:cNvPicPr>
          <p:nvPr/>
        </p:nvPicPr>
        <p:blipFill>
          <a:blip r:embed="rId4"/>
          <a:stretch>
            <a:fillRect/>
          </a:stretch>
        </p:blipFill>
        <p:spPr>
          <a:xfrm>
            <a:off x="3791942" y="2334668"/>
            <a:ext cx="2875750" cy="2791170"/>
          </a:xfrm>
          <a:prstGeom prst="rect">
            <a:avLst/>
          </a:prstGeom>
        </p:spPr>
      </p:pic>
      <p:pic>
        <p:nvPicPr>
          <p:cNvPr id="20" name="Picture 19">
            <a:extLst>
              <a:ext uri="{FF2B5EF4-FFF2-40B4-BE49-F238E27FC236}">
                <a16:creationId xmlns:a16="http://schemas.microsoft.com/office/drawing/2014/main" id="{6AED2438-22FF-99AC-010D-F029A786C9A4}"/>
              </a:ext>
            </a:extLst>
          </p:cNvPr>
          <p:cNvPicPr>
            <a:picLocks noChangeAspect="1"/>
          </p:cNvPicPr>
          <p:nvPr/>
        </p:nvPicPr>
        <p:blipFill>
          <a:blip r:embed="rId4"/>
          <a:stretch>
            <a:fillRect/>
          </a:stretch>
        </p:blipFill>
        <p:spPr>
          <a:xfrm>
            <a:off x="3822601" y="5585868"/>
            <a:ext cx="2875750" cy="2791170"/>
          </a:xfrm>
          <a:prstGeom prst="rect">
            <a:avLst/>
          </a:prstGeom>
        </p:spPr>
      </p:pic>
      <p:pic>
        <p:nvPicPr>
          <p:cNvPr id="17" name="Picture 16">
            <a:extLst>
              <a:ext uri="{FF2B5EF4-FFF2-40B4-BE49-F238E27FC236}">
                <a16:creationId xmlns:a16="http://schemas.microsoft.com/office/drawing/2014/main" id="{BAB217D5-EF77-C865-AA00-24BAA43571BA}"/>
              </a:ext>
            </a:extLst>
          </p:cNvPr>
          <p:cNvPicPr>
            <a:picLocks noChangeAspect="1"/>
          </p:cNvPicPr>
          <p:nvPr/>
        </p:nvPicPr>
        <p:blipFill>
          <a:blip r:embed="rId4"/>
          <a:stretch>
            <a:fillRect/>
          </a:stretch>
        </p:blipFill>
        <p:spPr>
          <a:xfrm>
            <a:off x="440388" y="2376104"/>
            <a:ext cx="2875750" cy="2791170"/>
          </a:xfrm>
          <a:prstGeom prst="rect">
            <a:avLst/>
          </a:prstGeom>
        </p:spPr>
      </p:pic>
      <p:pic>
        <p:nvPicPr>
          <p:cNvPr id="19" name="Picture 18">
            <a:extLst>
              <a:ext uri="{FF2B5EF4-FFF2-40B4-BE49-F238E27FC236}">
                <a16:creationId xmlns:a16="http://schemas.microsoft.com/office/drawing/2014/main" id="{B5F3081B-93CD-EB85-0E9E-E1BD2EC713CE}"/>
              </a:ext>
            </a:extLst>
          </p:cNvPr>
          <p:cNvPicPr>
            <a:picLocks noChangeAspect="1"/>
          </p:cNvPicPr>
          <p:nvPr/>
        </p:nvPicPr>
        <p:blipFill>
          <a:blip r:embed="rId5"/>
          <a:stretch>
            <a:fillRect/>
          </a:stretch>
        </p:blipFill>
        <p:spPr>
          <a:xfrm>
            <a:off x="7193549" y="5537895"/>
            <a:ext cx="2875750" cy="2818805"/>
          </a:xfrm>
          <a:prstGeom prst="rect">
            <a:avLst/>
          </a:prstGeom>
        </p:spPr>
      </p:pic>
      <p:sp>
        <p:nvSpPr>
          <p:cNvPr id="14" name="TextBox 13">
            <a:extLst>
              <a:ext uri="{FF2B5EF4-FFF2-40B4-BE49-F238E27FC236}">
                <a16:creationId xmlns:a16="http://schemas.microsoft.com/office/drawing/2014/main" id="{4F90F25A-F4C0-2FA1-4608-9B2F87D00CF4}"/>
              </a:ext>
            </a:extLst>
          </p:cNvPr>
          <p:cNvSpPr txBox="1"/>
          <p:nvPr/>
        </p:nvSpPr>
        <p:spPr>
          <a:xfrm>
            <a:off x="6806840" y="6377704"/>
            <a:ext cx="3689683" cy="1477328"/>
          </a:xfrm>
          <a:prstGeom prst="rect">
            <a:avLst/>
          </a:prstGeom>
          <a:noFill/>
        </p:spPr>
        <p:txBody>
          <a:bodyPr wrap="square">
            <a:spAutoFit/>
          </a:bodyPr>
          <a:lstStyle/>
          <a:p>
            <a:pPr marL="0" lvl="0" indent="0" algn="ctr" rtl="0">
              <a:spcBef>
                <a:spcPts val="0"/>
              </a:spcBef>
              <a:spcAft>
                <a:spcPts val="0"/>
              </a:spcAft>
              <a:buNone/>
            </a:pPr>
            <a:r>
              <a:rPr lang="en-GB" b="1" dirty="0">
                <a:latin typeface="Arial" panose="020B0604020202020204" pitchFamily="34" charset="0"/>
                <a:cs typeface="Arial" panose="020B0604020202020204" pitchFamily="34" charset="0"/>
              </a:rPr>
              <a:t>Sales engineer</a:t>
            </a:r>
          </a:p>
          <a:p>
            <a:pPr marL="0" lvl="0" indent="0" algn="ctr" rtl="0">
              <a:spcBef>
                <a:spcPts val="0"/>
              </a:spcBef>
              <a:spcAft>
                <a:spcPts val="0"/>
              </a:spcAft>
              <a:buNone/>
            </a:pPr>
            <a:r>
              <a:rPr lang="en-GB" dirty="0">
                <a:latin typeface="Arial" panose="020B0604020202020204" pitchFamily="34" charset="0"/>
                <a:cs typeface="Arial" panose="020B0604020202020204" pitchFamily="34" charset="0"/>
              </a:rPr>
              <a:t>Helps clients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choose the right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robotics product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for their needs.</a:t>
            </a:r>
          </a:p>
        </p:txBody>
      </p:sp>
      <p:pic>
        <p:nvPicPr>
          <p:cNvPr id="22" name="Picture 21">
            <a:extLst>
              <a:ext uri="{FF2B5EF4-FFF2-40B4-BE49-F238E27FC236}">
                <a16:creationId xmlns:a16="http://schemas.microsoft.com/office/drawing/2014/main" id="{F317A0EF-BCF1-3C88-4E86-CA0F7248F960}"/>
              </a:ext>
            </a:extLst>
          </p:cNvPr>
          <p:cNvPicPr>
            <a:picLocks noChangeAspect="1"/>
          </p:cNvPicPr>
          <p:nvPr/>
        </p:nvPicPr>
        <p:blipFill>
          <a:blip r:embed="rId4"/>
          <a:stretch>
            <a:fillRect/>
          </a:stretch>
        </p:blipFill>
        <p:spPr>
          <a:xfrm>
            <a:off x="390336" y="5585868"/>
            <a:ext cx="2875750" cy="2791170"/>
          </a:xfrm>
          <a:prstGeom prst="rect">
            <a:avLst/>
          </a:prstGeom>
        </p:spPr>
      </p:pic>
      <p:pic>
        <p:nvPicPr>
          <p:cNvPr id="25" name="Picture 24">
            <a:extLst>
              <a:ext uri="{FF2B5EF4-FFF2-40B4-BE49-F238E27FC236}">
                <a16:creationId xmlns:a16="http://schemas.microsoft.com/office/drawing/2014/main" id="{A61DF2C1-7C07-02AC-6807-415C54E6FCB3}"/>
              </a:ext>
            </a:extLst>
          </p:cNvPr>
          <p:cNvPicPr>
            <a:picLocks noChangeAspect="1"/>
          </p:cNvPicPr>
          <p:nvPr/>
        </p:nvPicPr>
        <p:blipFill>
          <a:blip r:embed="rId5"/>
          <a:stretch>
            <a:fillRect/>
          </a:stretch>
        </p:blipFill>
        <p:spPr>
          <a:xfrm>
            <a:off x="7193549" y="2217422"/>
            <a:ext cx="2875750" cy="2818805"/>
          </a:xfrm>
          <a:prstGeom prst="rect">
            <a:avLst/>
          </a:prstGeom>
        </p:spPr>
      </p:pic>
      <p:sp>
        <p:nvSpPr>
          <p:cNvPr id="15" name="TextBox 14">
            <a:extLst>
              <a:ext uri="{FF2B5EF4-FFF2-40B4-BE49-F238E27FC236}">
                <a16:creationId xmlns:a16="http://schemas.microsoft.com/office/drawing/2014/main" id="{E6F7E050-0476-7003-4E4E-2B3C8C73C5E1}"/>
              </a:ext>
            </a:extLst>
          </p:cNvPr>
          <p:cNvSpPr txBox="1"/>
          <p:nvPr/>
        </p:nvSpPr>
        <p:spPr>
          <a:xfrm>
            <a:off x="6523005" y="3171525"/>
            <a:ext cx="4216837" cy="1200329"/>
          </a:xfrm>
          <a:prstGeom prst="rect">
            <a:avLst/>
          </a:prstGeom>
          <a:noFill/>
        </p:spPr>
        <p:txBody>
          <a:bodyPr wrap="square">
            <a:spAutoFit/>
          </a:bodyPr>
          <a:lstStyle/>
          <a:p>
            <a:pPr marL="0" lvl="0" indent="0" algn="ctr" rtl="0">
              <a:spcBef>
                <a:spcPts val="0"/>
              </a:spcBef>
              <a:spcAft>
                <a:spcPts val="0"/>
              </a:spcAft>
              <a:buNone/>
            </a:pPr>
            <a:r>
              <a:rPr lang="en-GB" b="1" dirty="0">
                <a:latin typeface="Arial" panose="020B0604020202020204" pitchFamily="34" charset="0"/>
                <a:cs typeface="Arial" panose="020B0604020202020204" pitchFamily="34" charset="0"/>
              </a:rPr>
              <a:t>Mechanical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engineer</a:t>
            </a:r>
          </a:p>
          <a:p>
            <a:pPr marL="0" lvl="0" indent="0" algn="ctr" rtl="0">
              <a:spcBef>
                <a:spcPts val="0"/>
              </a:spcBef>
              <a:spcAft>
                <a:spcPts val="0"/>
              </a:spcAft>
              <a:buNone/>
            </a:pPr>
            <a:r>
              <a:rPr lang="en-GB" dirty="0">
                <a:latin typeface="Arial" panose="020B0604020202020204" pitchFamily="34" charset="0"/>
                <a:cs typeface="Arial" panose="020B0604020202020204" pitchFamily="34" charset="0"/>
              </a:rPr>
              <a:t>Designs the moving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parts of the robot.</a:t>
            </a:r>
          </a:p>
        </p:txBody>
      </p:sp>
      <p:sp>
        <p:nvSpPr>
          <p:cNvPr id="13" name="TextBox 12">
            <a:extLst>
              <a:ext uri="{FF2B5EF4-FFF2-40B4-BE49-F238E27FC236}">
                <a16:creationId xmlns:a16="http://schemas.microsoft.com/office/drawing/2014/main" id="{414FD1FF-08F1-C397-4DA3-E3A9BDC02CEB}"/>
              </a:ext>
            </a:extLst>
          </p:cNvPr>
          <p:cNvSpPr txBox="1"/>
          <p:nvPr/>
        </p:nvSpPr>
        <p:spPr>
          <a:xfrm>
            <a:off x="3626419" y="6337003"/>
            <a:ext cx="3268114" cy="1477328"/>
          </a:xfrm>
          <a:prstGeom prst="rect">
            <a:avLst/>
          </a:prstGeom>
          <a:noFill/>
        </p:spPr>
        <p:txBody>
          <a:bodyPr wrap="square">
            <a:spAutoFit/>
          </a:bodyPr>
          <a:lstStyle/>
          <a:p>
            <a:pPr marL="0" lvl="0" indent="0" algn="ctr" rtl="0">
              <a:spcBef>
                <a:spcPts val="0"/>
              </a:spcBef>
              <a:spcAft>
                <a:spcPts val="0"/>
              </a:spcAft>
              <a:buNone/>
            </a:pPr>
            <a:r>
              <a:rPr lang="en-GB" b="1" dirty="0">
                <a:latin typeface="Arial" panose="020B0604020202020204" pitchFamily="34" charset="0"/>
                <a:cs typeface="Arial" panose="020B0604020202020204" pitchFamily="34" charset="0"/>
              </a:rPr>
              <a:t>Automation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engineer</a:t>
            </a:r>
          </a:p>
          <a:p>
            <a:pPr marL="0" lvl="0" indent="0" algn="ctr" rtl="0">
              <a:spcBef>
                <a:spcPts val="0"/>
              </a:spcBef>
              <a:spcAft>
                <a:spcPts val="0"/>
              </a:spcAft>
              <a:buNone/>
            </a:pPr>
            <a:r>
              <a:rPr lang="en-GB" dirty="0">
                <a:latin typeface="Arial" panose="020B0604020202020204" pitchFamily="34" charset="0"/>
                <a:cs typeface="Arial" panose="020B0604020202020204" pitchFamily="34" charset="0"/>
              </a:rPr>
              <a:t>Plans, implements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and monitors factory automation. </a:t>
            </a:r>
          </a:p>
        </p:txBody>
      </p:sp>
    </p:spTree>
    <p:extLst>
      <p:ext uri="{BB962C8B-B14F-4D97-AF65-F5344CB8AC3E}">
        <p14:creationId xmlns:p14="http://schemas.microsoft.com/office/powerpoint/2010/main" val="1447118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D62663-35D2-FDE8-F197-D49B705702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
        <p:nvSpPr>
          <p:cNvPr id="2" name="Title 1">
            <a:extLst>
              <a:ext uri="{FF2B5EF4-FFF2-40B4-BE49-F238E27FC236}">
                <a16:creationId xmlns:a16="http://schemas.microsoft.com/office/drawing/2014/main" id="{115C3E60-056E-2817-22FE-7542B3EF6119}"/>
              </a:ext>
            </a:extLst>
          </p:cNvPr>
          <p:cNvSpPr>
            <a:spLocks noGrp="1"/>
          </p:cNvSpPr>
          <p:nvPr>
            <p:ph type="title"/>
          </p:nvPr>
        </p:nvSpPr>
        <p:spPr/>
        <p:txBody>
          <a:bodyPr/>
          <a:lstStyle/>
          <a:p>
            <a:r>
              <a:rPr lang="en" dirty="0"/>
              <a:t>Design a future robot</a:t>
            </a:r>
            <a:endParaRPr lang="en-US" dirty="0"/>
          </a:p>
        </p:txBody>
      </p:sp>
      <p:sp>
        <p:nvSpPr>
          <p:cNvPr id="23" name="TextBox 22">
            <a:extLst>
              <a:ext uri="{FF2B5EF4-FFF2-40B4-BE49-F238E27FC236}">
                <a16:creationId xmlns:a16="http://schemas.microsoft.com/office/drawing/2014/main" id="{AA2DA33C-9318-825A-BE29-E10354F86D1A}"/>
              </a:ext>
            </a:extLst>
          </p:cNvPr>
          <p:cNvSpPr txBox="1"/>
          <p:nvPr/>
        </p:nvSpPr>
        <p:spPr>
          <a:xfrm>
            <a:off x="411857" y="2508260"/>
            <a:ext cx="10166495" cy="707886"/>
          </a:xfrm>
          <a:prstGeom prst="rect">
            <a:avLst/>
          </a:prstGeom>
          <a:noFill/>
        </p:spPr>
        <p:txBody>
          <a:bodyPr wrap="square">
            <a:spAutoFit/>
          </a:bodyPr>
          <a:lstStyle/>
          <a:p>
            <a:pPr marL="0" lvl="0" indent="0" algn="l" rtl="0">
              <a:spcBef>
                <a:spcPts val="0"/>
              </a:spcBef>
              <a:spcAft>
                <a:spcPts val="0"/>
              </a:spcAft>
              <a:buNone/>
            </a:pPr>
            <a:r>
              <a:rPr lang="en-GB" sz="2000" dirty="0">
                <a:solidFill>
                  <a:schemeClr val="dk1"/>
                </a:solidFill>
                <a:latin typeface="Arial" panose="020B0604020202020204" pitchFamily="34" charset="0"/>
                <a:cs typeface="Arial" panose="020B0604020202020204" pitchFamily="34" charset="0"/>
              </a:rPr>
              <a:t>We can only engineer what we imagine. When we reimagine what </a:t>
            </a:r>
            <a:br>
              <a:rPr lang="en-GB" sz="2000" dirty="0">
                <a:solidFill>
                  <a:schemeClr val="dk1"/>
                </a:solidFill>
                <a:latin typeface="Arial" panose="020B0604020202020204" pitchFamily="34" charset="0"/>
                <a:cs typeface="Arial" panose="020B0604020202020204" pitchFamily="34" charset="0"/>
              </a:rPr>
            </a:br>
            <a:r>
              <a:rPr lang="en-GB" sz="2000" dirty="0">
                <a:solidFill>
                  <a:schemeClr val="dk1"/>
                </a:solidFill>
                <a:latin typeface="Arial" panose="020B0604020202020204" pitchFamily="34" charset="0"/>
                <a:cs typeface="Arial" panose="020B0604020202020204" pitchFamily="34" charset="0"/>
              </a:rPr>
              <a:t>a robot can look like, we create new possibilities.</a:t>
            </a:r>
          </a:p>
        </p:txBody>
      </p:sp>
      <p:sp>
        <p:nvSpPr>
          <p:cNvPr id="4" name="Slide Number Placeholder 5">
            <a:extLst>
              <a:ext uri="{FF2B5EF4-FFF2-40B4-BE49-F238E27FC236}">
                <a16:creationId xmlns:a16="http://schemas.microsoft.com/office/drawing/2014/main" id="{2CEF9C1E-69F6-EDDC-2E98-9E9D0A8E2AA9}"/>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15</a:t>
            </a:fld>
            <a:endParaRPr lang="en-US" b="0" dirty="0">
              <a:solidFill>
                <a:schemeClr val="bg1"/>
              </a:solidFill>
            </a:endParaRPr>
          </a:p>
        </p:txBody>
      </p:sp>
      <p:sp>
        <p:nvSpPr>
          <p:cNvPr id="6" name="Footer Placeholder 3">
            <a:extLst>
              <a:ext uri="{FF2B5EF4-FFF2-40B4-BE49-F238E27FC236}">
                <a16:creationId xmlns:a16="http://schemas.microsoft.com/office/drawing/2014/main" id="{93D417C7-17BF-3D60-107F-B8ECDEE060D0}"/>
              </a:ext>
            </a:extLst>
          </p:cNvPr>
          <p:cNvSpPr txBox="1">
            <a:spLocks/>
          </p:cNvSpPr>
          <p:nvPr/>
        </p:nvSpPr>
        <p:spPr>
          <a:xfrm>
            <a:off x="9645444"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1. Introducing robotics</a:t>
            </a:r>
          </a:p>
        </p:txBody>
      </p:sp>
      <p:sp>
        <p:nvSpPr>
          <p:cNvPr id="11" name="Content Placeholder 11">
            <a:extLst>
              <a:ext uri="{FF2B5EF4-FFF2-40B4-BE49-F238E27FC236}">
                <a16:creationId xmlns:a16="http://schemas.microsoft.com/office/drawing/2014/main" id="{63B2B6EB-73C7-FE39-E1F0-5E51D71FD25B}"/>
              </a:ext>
            </a:extLst>
          </p:cNvPr>
          <p:cNvSpPr txBox="1">
            <a:spLocks/>
          </p:cNvSpPr>
          <p:nvPr/>
        </p:nvSpPr>
        <p:spPr>
          <a:xfrm>
            <a:off x="518948" y="3639310"/>
            <a:ext cx="7226542" cy="4525028"/>
          </a:xfrm>
          <a:prstGeom prst="rect">
            <a:avLst/>
          </a:prstGeom>
          <a:ln w="28575">
            <a:gradFill flip="none" rotWithShape="1">
              <a:gsLst>
                <a:gs pos="21000">
                  <a:srgbClr val="21176B"/>
                </a:gs>
                <a:gs pos="99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lvl="0" indent="-342900" algn="l" rtl="0">
              <a:lnSpc>
                <a:spcPct val="100000"/>
              </a:lnSpc>
              <a:spcBef>
                <a:spcPts val="0"/>
              </a:spcBef>
              <a:spcAft>
                <a:spcPts val="1200"/>
              </a:spcAft>
              <a:buSzPct val="70000"/>
              <a:buFont typeface="Arial" panose="020B0604020202020204" pitchFamily="34" charset="0"/>
              <a:buChar char="•"/>
            </a:pPr>
            <a:r>
              <a:rPr lang="en-GB" dirty="0"/>
              <a:t>Design a future robot that overcomes </a:t>
            </a:r>
            <a:br>
              <a:rPr lang="en-GB" dirty="0"/>
            </a:br>
            <a:r>
              <a:rPr lang="en-GB" dirty="0"/>
              <a:t>one limitation you identified.</a:t>
            </a:r>
          </a:p>
          <a:p>
            <a:pPr marL="457200" lvl="0" indent="-342900" algn="l" rtl="0">
              <a:lnSpc>
                <a:spcPct val="100000"/>
              </a:lnSpc>
              <a:spcBef>
                <a:spcPts val="0"/>
              </a:spcBef>
              <a:spcAft>
                <a:spcPts val="1200"/>
              </a:spcAft>
              <a:buSzPct val="70000"/>
              <a:buFont typeface="Arial" panose="020B0604020202020204" pitchFamily="34" charset="0"/>
              <a:buChar char="•"/>
            </a:pPr>
            <a:r>
              <a:rPr lang="en-GB" dirty="0"/>
              <a:t>Identify what your robot needs to do, how it might sense its environment and how it will move and manipulate things.</a:t>
            </a:r>
          </a:p>
          <a:p>
            <a:pPr marL="457200" lvl="0" indent="-342900" algn="l" rtl="0">
              <a:lnSpc>
                <a:spcPct val="100000"/>
              </a:lnSpc>
              <a:spcBef>
                <a:spcPts val="0"/>
              </a:spcBef>
              <a:spcAft>
                <a:spcPts val="1200"/>
              </a:spcAft>
              <a:buSzPct val="70000"/>
              <a:buFont typeface="Arial" panose="020B0604020202020204" pitchFamily="34" charset="0"/>
              <a:buChar char="•"/>
            </a:pPr>
            <a:r>
              <a:rPr lang="en-GB" dirty="0"/>
              <a:t>Include one of the innovations you’ve seen, or ideas of your own.</a:t>
            </a:r>
          </a:p>
          <a:p>
            <a:pPr marL="457200" lvl="0" indent="-342900" algn="l" rtl="0">
              <a:lnSpc>
                <a:spcPct val="100000"/>
              </a:lnSpc>
              <a:spcBef>
                <a:spcPts val="0"/>
              </a:spcBef>
              <a:spcAft>
                <a:spcPts val="1200"/>
              </a:spcAft>
              <a:buSzPct val="70000"/>
              <a:buFont typeface="Arial" panose="020B0604020202020204" pitchFamily="34" charset="0"/>
              <a:buChar char="•"/>
            </a:pPr>
            <a:r>
              <a:rPr lang="en-GB" dirty="0"/>
              <a:t>How does this reimagine what an industrial robot </a:t>
            </a:r>
            <a:br>
              <a:rPr lang="en-GB" dirty="0"/>
            </a:br>
            <a:r>
              <a:rPr lang="en-GB" dirty="0"/>
              <a:t>can be?</a:t>
            </a:r>
          </a:p>
          <a:p>
            <a:pPr marL="457200" lvl="0" indent="-342900" algn="l" rtl="0">
              <a:lnSpc>
                <a:spcPct val="100000"/>
              </a:lnSpc>
              <a:spcBef>
                <a:spcPts val="0"/>
              </a:spcBef>
              <a:spcAft>
                <a:spcPts val="1200"/>
              </a:spcAft>
              <a:buSzPct val="70000"/>
              <a:buFont typeface="Arial" panose="020B0604020202020204" pitchFamily="34" charset="0"/>
              <a:buChar char="•"/>
            </a:pPr>
            <a:r>
              <a:rPr lang="en-GB" dirty="0"/>
              <a:t>How might your robot incorporate AI?</a:t>
            </a:r>
          </a:p>
        </p:txBody>
      </p:sp>
      <p:pic>
        <p:nvPicPr>
          <p:cNvPr id="3" name="Picture 2">
            <a:extLst>
              <a:ext uri="{FF2B5EF4-FFF2-40B4-BE49-F238E27FC236}">
                <a16:creationId xmlns:a16="http://schemas.microsoft.com/office/drawing/2014/main" id="{656A4137-B061-0EFA-E58E-D2A7C8CD7A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4224" y="3061415"/>
            <a:ext cx="1003300" cy="977900"/>
          </a:xfrm>
          <a:prstGeom prst="rect">
            <a:avLst/>
          </a:prstGeom>
        </p:spPr>
      </p:pic>
      <p:sp>
        <p:nvSpPr>
          <p:cNvPr id="8" name="Google Shape;539;p3">
            <a:extLst>
              <a:ext uri="{FF2B5EF4-FFF2-40B4-BE49-F238E27FC236}">
                <a16:creationId xmlns:a16="http://schemas.microsoft.com/office/drawing/2014/main" id="{E0497204-D400-D730-58BE-55CAD6E68747}"/>
              </a:ext>
            </a:extLst>
          </p:cNvPr>
          <p:cNvSpPr txBox="1"/>
          <p:nvPr/>
        </p:nvSpPr>
        <p:spPr>
          <a:xfrm>
            <a:off x="492105"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3388597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472FF56-B2B4-9CD4-A75C-2E1D6CB5E14B}"/>
              </a:ext>
            </a:extLst>
          </p:cNvPr>
          <p:cNvSpPr>
            <a:spLocks noGrp="1"/>
          </p:cNvSpPr>
          <p:nvPr>
            <p:ph type="title"/>
          </p:nvPr>
        </p:nvSpPr>
        <p:spPr>
          <a:xfrm>
            <a:off x="4938729" y="1542827"/>
            <a:ext cx="6380130" cy="6910070"/>
          </a:xfrm>
        </p:spPr>
        <p:txBody>
          <a:bodyPr/>
          <a:lstStyle/>
          <a:p>
            <a:pPr>
              <a:lnSpc>
                <a:spcPts val="5500"/>
              </a:lnSpc>
            </a:pPr>
            <a:r>
              <a:rPr lang="en-US" dirty="0"/>
              <a:t>Practitioner</a:t>
            </a:r>
            <a:br>
              <a:rPr lang="en-US" dirty="0"/>
            </a:br>
            <a:r>
              <a:rPr lang="en-US" dirty="0"/>
              <a:t>guide</a:t>
            </a:r>
            <a:br>
              <a:rPr lang="en-US" dirty="0"/>
            </a:br>
            <a:r>
              <a:rPr lang="en" sz="2500" b="0" dirty="0"/>
              <a:t>1. Introducing robotics</a:t>
            </a:r>
            <a:endParaRPr lang="en-US" sz="2500" dirty="0"/>
          </a:p>
        </p:txBody>
      </p:sp>
      <p:sp>
        <p:nvSpPr>
          <p:cNvPr id="3" name="Slide Number Placeholder 5">
            <a:extLst>
              <a:ext uri="{FF2B5EF4-FFF2-40B4-BE49-F238E27FC236}">
                <a16:creationId xmlns:a16="http://schemas.microsoft.com/office/drawing/2014/main" id="{226CAC10-1872-55F4-2F1A-7C4BE97C1900}"/>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2</a:t>
            </a:fld>
            <a:endParaRPr lang="en-US" b="0" dirty="0">
              <a:solidFill>
                <a:schemeClr val="bg1"/>
              </a:solidFill>
            </a:endParaRPr>
          </a:p>
        </p:txBody>
      </p:sp>
    </p:spTree>
    <p:extLst>
      <p:ext uri="{BB962C8B-B14F-4D97-AF65-F5344CB8AC3E}">
        <p14:creationId xmlns:p14="http://schemas.microsoft.com/office/powerpoint/2010/main" val="4238489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CCD1-09F1-94A3-57E2-095EA57D7210}"/>
              </a:ext>
            </a:extLst>
          </p:cNvPr>
          <p:cNvSpPr>
            <a:spLocks noGrp="1"/>
          </p:cNvSpPr>
          <p:nvPr>
            <p:ph type="title"/>
          </p:nvPr>
        </p:nvSpPr>
        <p:spPr>
          <a:xfrm>
            <a:off x="411858" y="1445908"/>
            <a:ext cx="14022170" cy="728133"/>
          </a:xfrm>
        </p:spPr>
        <p:txBody>
          <a:bodyPr>
            <a:normAutofit/>
          </a:bodyPr>
          <a:lstStyle/>
          <a:p>
            <a:r>
              <a:rPr lang="en-NZ" dirty="0"/>
              <a:t>Introduction and overview</a:t>
            </a:r>
            <a:endParaRPr lang="en-US" dirty="0"/>
          </a:p>
        </p:txBody>
      </p:sp>
      <p:sp>
        <p:nvSpPr>
          <p:cNvPr id="4" name="Content Placeholder 3">
            <a:extLst>
              <a:ext uri="{FF2B5EF4-FFF2-40B4-BE49-F238E27FC236}">
                <a16:creationId xmlns:a16="http://schemas.microsoft.com/office/drawing/2014/main" id="{EC168DEF-4851-9EA4-624D-B8BADDE14C15}"/>
              </a:ext>
            </a:extLst>
          </p:cNvPr>
          <p:cNvSpPr>
            <a:spLocks noGrp="1"/>
          </p:cNvSpPr>
          <p:nvPr>
            <p:ph idx="4294967295"/>
          </p:nvPr>
        </p:nvSpPr>
        <p:spPr>
          <a:xfrm>
            <a:off x="411858" y="2408039"/>
            <a:ext cx="14893791" cy="1007118"/>
          </a:xfrm>
        </p:spPr>
        <p:txBody>
          <a:bodyPr>
            <a:noAutofit/>
          </a:bodyPr>
          <a:lstStyle/>
          <a:p>
            <a:pPr marL="0" lvl="0" indent="0" algn="l" rtl="0">
              <a:spcBef>
                <a:spcPts val="0"/>
              </a:spcBef>
              <a:spcAft>
                <a:spcPts val="0"/>
              </a:spcAft>
              <a:buNone/>
            </a:pPr>
            <a:r>
              <a:rPr lang="en-GB" sz="1400" dirty="0">
                <a:solidFill>
                  <a:schemeClr val="dk1"/>
                </a:solidFill>
              </a:rPr>
              <a:t>These resources help practitioners to deliver the robotics components of engineering and manufacturing-related qualifications at levels 2 and 3. They introduce the topic and stimulate learners to explore and reflect on key concepts and are designed to complement and enhance practitioners’ own lesson materials and schemes of work.</a:t>
            </a:r>
          </a:p>
        </p:txBody>
      </p:sp>
      <p:sp>
        <p:nvSpPr>
          <p:cNvPr id="5" name="Text Placeholder 4">
            <a:extLst>
              <a:ext uri="{FF2B5EF4-FFF2-40B4-BE49-F238E27FC236}">
                <a16:creationId xmlns:a16="http://schemas.microsoft.com/office/drawing/2014/main" id="{84FC9109-6995-618F-DD2B-0AC648071D83}"/>
              </a:ext>
            </a:extLst>
          </p:cNvPr>
          <p:cNvSpPr>
            <a:spLocks noGrp="1"/>
          </p:cNvSpPr>
          <p:nvPr>
            <p:ph type="body" sz="quarter" idx="4294967295"/>
          </p:nvPr>
        </p:nvSpPr>
        <p:spPr>
          <a:xfrm>
            <a:off x="411858" y="3021751"/>
            <a:ext cx="14727336" cy="741680"/>
          </a:xfrm>
        </p:spPr>
        <p:txBody>
          <a:bodyPr>
            <a:noAutofit/>
          </a:bodyPr>
          <a:lstStyle/>
          <a:p>
            <a:pPr>
              <a:lnSpc>
                <a:spcPct val="100000"/>
              </a:lnSpc>
              <a:spcAft>
                <a:spcPts val="600"/>
              </a:spcAft>
            </a:pPr>
            <a:r>
              <a:rPr lang="en-NZ" sz="2000" b="1" dirty="0"/>
              <a:t>Resources summary</a:t>
            </a:r>
            <a:br>
              <a:rPr lang="en-NZ" sz="2000" b="1" dirty="0"/>
            </a:br>
            <a:r>
              <a:rPr lang="en-NZ" sz="1400" b="1" dirty="0"/>
              <a:t>Prerequisites</a:t>
            </a:r>
            <a:r>
              <a:rPr lang="en-NZ" sz="1400" dirty="0"/>
              <a:t> – it is recommended that learners complete </a:t>
            </a:r>
            <a:r>
              <a:rPr lang="en" sz="1400" dirty="0">
                <a:solidFill>
                  <a:schemeClr val="dk1"/>
                </a:solidFill>
              </a:rPr>
              <a:t>all resources in the </a:t>
            </a:r>
            <a:r>
              <a:rPr lang="en" sz="1400" b="1" dirty="0">
                <a:solidFill>
                  <a:schemeClr val="dk1"/>
                </a:solidFill>
              </a:rPr>
              <a:t>Microcontroller systems</a:t>
            </a:r>
            <a:r>
              <a:rPr lang="en" sz="1400" dirty="0">
                <a:solidFill>
                  <a:schemeClr val="dk1"/>
                </a:solidFill>
              </a:rPr>
              <a:t> module </a:t>
            </a:r>
            <a:r>
              <a:rPr lang="en-NZ" sz="1400" dirty="0"/>
              <a:t>before starting this resource. </a:t>
            </a:r>
            <a:endParaRPr lang="en-NZ" sz="1400" b="1" dirty="0"/>
          </a:p>
          <a:p>
            <a:endParaRPr lang="en-NZ" sz="2000" b="1" dirty="0"/>
          </a:p>
        </p:txBody>
      </p:sp>
      <p:sp>
        <p:nvSpPr>
          <p:cNvPr id="6" name="Text Placeholder 5">
            <a:extLst>
              <a:ext uri="{FF2B5EF4-FFF2-40B4-BE49-F238E27FC236}">
                <a16:creationId xmlns:a16="http://schemas.microsoft.com/office/drawing/2014/main" id="{227327AC-94C5-0175-30D1-86F3D3996436}"/>
              </a:ext>
            </a:extLst>
          </p:cNvPr>
          <p:cNvSpPr>
            <a:spLocks noGrp="1"/>
          </p:cNvSpPr>
          <p:nvPr>
            <p:ph type="body" sz="quarter" idx="4294967295"/>
          </p:nvPr>
        </p:nvSpPr>
        <p:spPr>
          <a:xfrm>
            <a:off x="8302085" y="5280240"/>
            <a:ext cx="7090693" cy="4078017"/>
          </a:xfrm>
        </p:spPr>
        <p:txBody>
          <a:bodyPr>
            <a:normAutofit/>
          </a:bodyPr>
          <a:lstStyle/>
          <a:p>
            <a:pPr marL="0" lvl="0" indent="0" algn="l" rtl="0">
              <a:spcBef>
                <a:spcPts val="0"/>
              </a:spcBef>
              <a:spcAft>
                <a:spcPts val="0"/>
              </a:spcAft>
              <a:buNone/>
            </a:pPr>
            <a:r>
              <a:rPr lang="en-GB" sz="1400" dirty="0">
                <a:solidFill>
                  <a:schemeClr val="dk1"/>
                </a:solidFill>
              </a:rPr>
              <a:t>The Level 3 resources build on the Level 2 introduction to explore three areas of robotics: how robots integrate a range of systems and contribute to process automation, how to control a robot end effector using different sets of coordinates, and how future robots might use innovative materials, forms of movements and artificial intelligence (AI).</a:t>
            </a:r>
            <a:endParaRPr lang="en-GB" sz="1400" dirty="0">
              <a:solidFill>
                <a:srgbClr val="FF0000"/>
              </a:solidFill>
            </a:endParaRPr>
          </a:p>
        </p:txBody>
      </p:sp>
      <p:graphicFrame>
        <p:nvGraphicFramePr>
          <p:cNvPr id="9" name="Table 9">
            <a:extLst>
              <a:ext uri="{FF2B5EF4-FFF2-40B4-BE49-F238E27FC236}">
                <a16:creationId xmlns:a16="http://schemas.microsoft.com/office/drawing/2014/main" id="{94E333A9-57E9-2930-08FC-2F5FAA06F171}"/>
              </a:ext>
            </a:extLst>
          </p:cNvPr>
          <p:cNvGraphicFramePr>
            <a:graphicFrameLocks noGrp="1"/>
          </p:cNvGraphicFramePr>
          <p:nvPr>
            <p:extLst>
              <p:ext uri="{D42A27DB-BD31-4B8C-83A1-F6EECF244321}">
                <p14:modId xmlns:p14="http://schemas.microsoft.com/office/powerpoint/2010/main" val="3427722171"/>
              </p:ext>
            </p:extLst>
          </p:nvPr>
        </p:nvGraphicFramePr>
        <p:xfrm>
          <a:off x="473222" y="3891263"/>
          <a:ext cx="15351960" cy="741680"/>
        </p:xfrm>
        <a:graphic>
          <a:graphicData uri="http://schemas.openxmlformats.org/drawingml/2006/table">
            <a:tbl>
              <a:tblPr firstRow="1" bandRow="1">
                <a:tableStyleId>{F2DE63D5-997A-4646-A377-4702673A728D}</a:tableStyleId>
              </a:tblPr>
              <a:tblGrid>
                <a:gridCol w="3280631">
                  <a:extLst>
                    <a:ext uri="{9D8B030D-6E8A-4147-A177-3AD203B41FA5}">
                      <a16:colId xmlns:a16="http://schemas.microsoft.com/office/drawing/2014/main" val="775593405"/>
                    </a:ext>
                  </a:extLst>
                </a:gridCol>
                <a:gridCol w="1105643">
                  <a:extLst>
                    <a:ext uri="{9D8B030D-6E8A-4147-A177-3AD203B41FA5}">
                      <a16:colId xmlns:a16="http://schemas.microsoft.com/office/drawing/2014/main" val="1341920397"/>
                    </a:ext>
                  </a:extLst>
                </a:gridCol>
                <a:gridCol w="3409219">
                  <a:extLst>
                    <a:ext uri="{9D8B030D-6E8A-4147-A177-3AD203B41FA5}">
                      <a16:colId xmlns:a16="http://schemas.microsoft.com/office/drawing/2014/main" val="2584098693"/>
                    </a:ext>
                  </a:extLst>
                </a:gridCol>
                <a:gridCol w="2358792">
                  <a:extLst>
                    <a:ext uri="{9D8B030D-6E8A-4147-A177-3AD203B41FA5}">
                      <a16:colId xmlns:a16="http://schemas.microsoft.com/office/drawing/2014/main" val="4119896531"/>
                    </a:ext>
                  </a:extLst>
                </a:gridCol>
                <a:gridCol w="1980220">
                  <a:extLst>
                    <a:ext uri="{9D8B030D-6E8A-4147-A177-3AD203B41FA5}">
                      <a16:colId xmlns:a16="http://schemas.microsoft.com/office/drawing/2014/main" val="946961469"/>
                    </a:ext>
                  </a:extLst>
                </a:gridCol>
                <a:gridCol w="1557967">
                  <a:extLst>
                    <a:ext uri="{9D8B030D-6E8A-4147-A177-3AD203B41FA5}">
                      <a16:colId xmlns:a16="http://schemas.microsoft.com/office/drawing/2014/main" val="2540207167"/>
                    </a:ext>
                  </a:extLst>
                </a:gridCol>
                <a:gridCol w="1659488">
                  <a:extLst>
                    <a:ext uri="{9D8B030D-6E8A-4147-A177-3AD203B41FA5}">
                      <a16:colId xmlns:a16="http://schemas.microsoft.com/office/drawing/2014/main" val="185756884"/>
                    </a:ext>
                  </a:extLst>
                </a:gridCol>
              </a:tblGrid>
              <a:tr h="370840">
                <a:tc>
                  <a:txBody>
                    <a:bodyPr/>
                    <a:lstStyle/>
                    <a:p>
                      <a:pPr algn="ctr"/>
                      <a:r>
                        <a:rPr lang="en-US" sz="1600" dirty="0">
                          <a:latin typeface="Arial" panose="020B0604020202020204" pitchFamily="34" charset="0"/>
                          <a:cs typeface="Arial" panose="020B0604020202020204" pitchFamily="34" charset="0"/>
                        </a:rPr>
                        <a:t>Resource name</a:t>
                      </a:r>
                    </a:p>
                  </a:txBody>
                  <a:tcP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Level</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Ppt slides + notes - practitioner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Ppt slides - learner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Activity sheets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Film</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Interactive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411087963"/>
                  </a:ext>
                </a:extLst>
              </a:tr>
              <a:tr h="370840">
                <a:tc>
                  <a:txBody>
                    <a:bodyPr/>
                    <a:lstStyle/>
                    <a:p>
                      <a:pPr algn="l"/>
                      <a:r>
                        <a:rPr lang="en-US" sz="1600" dirty="0">
                          <a:latin typeface="Arial" panose="020B0604020202020204" pitchFamily="34" charset="0"/>
                          <a:cs typeface="Arial" panose="020B0604020202020204" pitchFamily="34" charset="0"/>
                        </a:rPr>
                        <a:t>1. Introducing robotics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accent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a:latin typeface="Arial" panose="020B0604020202020204" pitchFamily="34" charset="0"/>
                          <a:cs typeface="Arial" panose="020B0604020202020204" pitchFamily="34" charset="0"/>
                        </a:rPr>
                        <a:t>Optional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46966545"/>
                  </a:ext>
                </a:extLst>
              </a:tr>
            </a:tbl>
          </a:graphicData>
        </a:graphic>
      </p:graphicFrame>
      <p:sp>
        <p:nvSpPr>
          <p:cNvPr id="10" name="Rectangle 9">
            <a:extLst>
              <a:ext uri="{FF2B5EF4-FFF2-40B4-BE49-F238E27FC236}">
                <a16:creationId xmlns:a16="http://schemas.microsoft.com/office/drawing/2014/main" id="{B29B837E-AECA-25E9-AD7B-E6D21CE8C578}"/>
              </a:ext>
            </a:extLst>
          </p:cNvPr>
          <p:cNvSpPr/>
          <p:nvPr/>
        </p:nvSpPr>
        <p:spPr>
          <a:xfrm>
            <a:off x="411858" y="4881897"/>
            <a:ext cx="7367576" cy="4062651"/>
          </a:xfrm>
          <a:prstGeom prst="rect">
            <a:avLst/>
          </a:prstGeom>
        </p:spPr>
        <p:txBody>
          <a:bodyPr wrap="square">
            <a:spAutoFit/>
          </a:bodyPr>
          <a:lstStyle/>
          <a:p>
            <a:pPr>
              <a:spcAft>
                <a:spcPts val="600"/>
              </a:spcAft>
            </a:pPr>
            <a:r>
              <a:rPr lang="en-NZ" sz="2000" b="1" dirty="0">
                <a:latin typeface="Arial" panose="020B0604020202020204" pitchFamily="34" charset="0"/>
                <a:cs typeface="Arial" panose="020B0604020202020204" pitchFamily="34" charset="0"/>
              </a:rPr>
              <a:t>Delivery</a:t>
            </a:r>
          </a:p>
          <a:p>
            <a:pPr marL="0" lvl="0" indent="0" algn="l" rtl="0">
              <a:spcBef>
                <a:spcPts val="0"/>
              </a:spcBef>
              <a:spcAft>
                <a:spcPts val="0"/>
              </a:spcAft>
              <a:buClr>
                <a:schemeClr val="dk1"/>
              </a:buClr>
              <a:buSzPts val="1100"/>
              <a:buFont typeface="Arial"/>
              <a:buNone/>
            </a:pPr>
            <a:r>
              <a:rPr lang="en-GB" sz="1400" dirty="0">
                <a:solidFill>
                  <a:schemeClr val="dk1"/>
                </a:solidFill>
                <a:latin typeface="Arial" panose="020B0604020202020204" pitchFamily="34" charset="0"/>
                <a:cs typeface="Arial" panose="020B0604020202020204" pitchFamily="34" charset="0"/>
              </a:rPr>
              <a:t>Delivery suggestions for practitioners, and suggested answers where appropriate, are in the presenter’s notes for each slide. The core activities in each resource provide around 60 mins of learning time, though additional suggestions, including independent learning, can extend this time significantly. </a:t>
            </a:r>
          </a:p>
          <a:p>
            <a:pPr>
              <a:spcBef>
                <a:spcPts val="1200"/>
              </a:spcBef>
              <a:spcAft>
                <a:spcPts val="600"/>
              </a:spcAft>
            </a:pPr>
            <a:r>
              <a:rPr lang="en-NZ" sz="2000" b="1" dirty="0">
                <a:latin typeface="Arial" panose="020B0604020202020204" pitchFamily="34" charset="0"/>
                <a:cs typeface="Arial" panose="020B0604020202020204" pitchFamily="34" charset="0"/>
              </a:rPr>
              <a:t>Overarching theme/big questions</a:t>
            </a:r>
          </a:p>
          <a:p>
            <a:pPr marL="0" lvl="0" indent="0" algn="l" rtl="0">
              <a:spcBef>
                <a:spcPts val="0"/>
              </a:spcBef>
              <a:spcAft>
                <a:spcPts val="0"/>
              </a:spcAft>
              <a:buNone/>
            </a:pPr>
            <a:r>
              <a:rPr lang="en-GB" sz="1400" dirty="0">
                <a:solidFill>
                  <a:schemeClr val="dk1"/>
                </a:solidFill>
                <a:latin typeface="Arial" panose="020B0604020202020204" pitchFamily="34" charset="0"/>
                <a:cs typeface="Arial" panose="020B0604020202020204" pitchFamily="34" charset="0"/>
              </a:rPr>
              <a:t>What is a robot and how are they controlled?</a:t>
            </a:r>
          </a:p>
          <a:p>
            <a:pPr marL="0" lvl="0" indent="0" algn="l" rtl="0">
              <a:spcBef>
                <a:spcPts val="0"/>
              </a:spcBef>
              <a:spcAft>
                <a:spcPts val="0"/>
              </a:spcAft>
              <a:buNone/>
            </a:pPr>
            <a:r>
              <a:rPr lang="en-GB" sz="1400" dirty="0">
                <a:solidFill>
                  <a:schemeClr val="dk1"/>
                </a:solidFill>
                <a:latin typeface="Arial" panose="020B0604020202020204" pitchFamily="34" charset="0"/>
                <a:cs typeface="Arial" panose="020B0604020202020204" pitchFamily="34" charset="0"/>
              </a:rPr>
              <a:t>What advantages do robots provide today and how might new forms of robot help us in </a:t>
            </a:r>
            <a:br>
              <a:rPr lang="en-GB" sz="1400" dirty="0">
                <a:solidFill>
                  <a:schemeClr val="dk1"/>
                </a:solidFill>
                <a:latin typeface="Arial" panose="020B0604020202020204" pitchFamily="34" charset="0"/>
                <a:cs typeface="Arial" panose="020B0604020202020204" pitchFamily="34" charset="0"/>
              </a:rPr>
            </a:br>
            <a:r>
              <a:rPr lang="en-GB" sz="1400" dirty="0">
                <a:solidFill>
                  <a:schemeClr val="dk1"/>
                </a:solidFill>
                <a:latin typeface="Arial" panose="020B0604020202020204" pitchFamily="34" charset="0"/>
                <a:cs typeface="Arial" panose="020B0604020202020204" pitchFamily="34" charset="0"/>
              </a:rPr>
              <a:t>the future?</a:t>
            </a:r>
          </a:p>
          <a:p>
            <a:pPr lvl="0">
              <a:spcBef>
                <a:spcPts val="1200"/>
              </a:spcBef>
              <a:buClr>
                <a:srgbClr val="000000"/>
              </a:buClr>
              <a:buSzPts val="1000"/>
            </a:pPr>
            <a:r>
              <a:rPr lang="en-NZ" sz="2000" b="1" dirty="0"/>
              <a:t>Overview</a:t>
            </a:r>
          </a:p>
          <a:p>
            <a:pPr marL="0" lvl="0" indent="0" algn="l" rtl="0">
              <a:spcBef>
                <a:spcPts val="0"/>
              </a:spcBef>
              <a:spcAft>
                <a:spcPts val="0"/>
              </a:spcAft>
              <a:buClr>
                <a:schemeClr val="dk1"/>
              </a:buClr>
              <a:buSzPts val="1100"/>
              <a:buFont typeface="Arial"/>
              <a:buNone/>
            </a:pPr>
            <a:r>
              <a:rPr lang="en-GB" sz="1400" dirty="0">
                <a:solidFill>
                  <a:schemeClr val="dk1"/>
                </a:solidFill>
                <a:latin typeface="Arial" panose="020B0604020202020204" pitchFamily="34" charset="0"/>
                <a:cs typeface="Arial" panose="020B0604020202020204" pitchFamily="34" charset="0"/>
              </a:rPr>
              <a:t>The Level 2 resource provides a bridge between Level 2 and Level 3. It helps learners to explore the range of robots available and the settings in which they can be found, and from this, to develop a working definition of a robot in engineering terms. From there, learners generate ideas for a robot of the future, defining its purpose and explaining how it might operate.</a:t>
            </a:r>
            <a:endParaRPr lang="en-GB" sz="1200" dirty="0">
              <a:solidFill>
                <a:srgbClr val="FF0000"/>
              </a:solidFill>
              <a:latin typeface="Arial" panose="020B0604020202020204" pitchFamily="34" charset="0"/>
              <a:cs typeface="Arial" panose="020B0604020202020204" pitchFamily="34" charset="0"/>
            </a:endParaRPr>
          </a:p>
        </p:txBody>
      </p:sp>
      <p:pic>
        <p:nvPicPr>
          <p:cNvPr id="14" name="Graphic 13" descr="Tick with solid fill">
            <a:extLst>
              <a:ext uri="{FF2B5EF4-FFF2-40B4-BE49-F238E27FC236}">
                <a16:creationId xmlns:a16="http://schemas.microsoft.com/office/drawing/2014/main" id="{B059E57B-E673-F052-24D0-E351EE0F727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52709" y="4287495"/>
            <a:ext cx="329406" cy="329406"/>
          </a:xfrm>
          <a:prstGeom prst="rect">
            <a:avLst/>
          </a:prstGeom>
        </p:spPr>
      </p:pic>
      <p:pic>
        <p:nvPicPr>
          <p:cNvPr id="18" name="Graphic 17" descr="Tick with solid fill">
            <a:extLst>
              <a:ext uri="{FF2B5EF4-FFF2-40B4-BE49-F238E27FC236}">
                <a16:creationId xmlns:a16="http://schemas.microsoft.com/office/drawing/2014/main" id="{F7F35B20-BFEA-2937-A5ED-B9B930C7021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387750" y="4287495"/>
            <a:ext cx="329406" cy="329406"/>
          </a:xfrm>
          <a:prstGeom prst="rect">
            <a:avLst/>
          </a:prstGeom>
        </p:spPr>
      </p:pic>
      <p:pic>
        <p:nvPicPr>
          <p:cNvPr id="20" name="Graphic 19" descr="Tick with solid fill">
            <a:extLst>
              <a:ext uri="{FF2B5EF4-FFF2-40B4-BE49-F238E27FC236}">
                <a16:creationId xmlns:a16="http://schemas.microsoft.com/office/drawing/2014/main" id="{5F429B78-E19A-21E6-8B9E-50A8381F6B2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215335" y="4275059"/>
            <a:ext cx="329406" cy="329406"/>
          </a:xfrm>
          <a:prstGeom prst="rect">
            <a:avLst/>
          </a:prstGeom>
        </p:spPr>
      </p:pic>
      <p:sp>
        <p:nvSpPr>
          <p:cNvPr id="15" name="Slide Number Placeholder 5">
            <a:extLst>
              <a:ext uri="{FF2B5EF4-FFF2-40B4-BE49-F238E27FC236}">
                <a16:creationId xmlns:a16="http://schemas.microsoft.com/office/drawing/2014/main" id="{74243A20-BB5E-B9DF-99D5-85EC32CBB5BD}"/>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3</a:t>
            </a:fld>
            <a:endParaRPr lang="en-US" b="0" dirty="0">
              <a:solidFill>
                <a:schemeClr val="bg1"/>
              </a:solidFill>
            </a:endParaRPr>
          </a:p>
        </p:txBody>
      </p:sp>
      <p:sp>
        <p:nvSpPr>
          <p:cNvPr id="21" name="Footer Placeholder 3">
            <a:extLst>
              <a:ext uri="{FF2B5EF4-FFF2-40B4-BE49-F238E27FC236}">
                <a16:creationId xmlns:a16="http://schemas.microsoft.com/office/drawing/2014/main" id="{3C337FED-F556-82F3-744A-0C046AF75A6A}"/>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1. Introducing robotics | Practitioner guide</a:t>
            </a:r>
          </a:p>
        </p:txBody>
      </p:sp>
    </p:spTree>
    <p:extLst>
      <p:ext uri="{BB962C8B-B14F-4D97-AF65-F5344CB8AC3E}">
        <p14:creationId xmlns:p14="http://schemas.microsoft.com/office/powerpoint/2010/main" val="1525105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a:xfrm>
            <a:off x="411858" y="1445908"/>
            <a:ext cx="14022170" cy="728133"/>
          </a:xfrm>
        </p:spPr>
        <p:txBody>
          <a:bodyPr/>
          <a:lstStyle/>
          <a:p>
            <a:r>
              <a:rPr lang="en-US" dirty="0"/>
              <a:t>Learning outcomes and resource links </a:t>
            </a:r>
          </a:p>
        </p:txBody>
      </p:sp>
      <p:sp>
        <p:nvSpPr>
          <p:cNvPr id="7" name="Text Placeholder 9">
            <a:extLst>
              <a:ext uri="{FF2B5EF4-FFF2-40B4-BE49-F238E27FC236}">
                <a16:creationId xmlns:a16="http://schemas.microsoft.com/office/drawing/2014/main" id="{33FEE8A9-8F83-D3F8-DDD1-F15E9A5938FE}"/>
              </a:ext>
            </a:extLst>
          </p:cNvPr>
          <p:cNvSpPr>
            <a:spLocks noGrp="1"/>
          </p:cNvSpPr>
          <p:nvPr>
            <p:ph type="body" sz="quarter" idx="4294967295"/>
          </p:nvPr>
        </p:nvSpPr>
        <p:spPr>
          <a:xfrm>
            <a:off x="411858" y="2715066"/>
            <a:ext cx="7543422" cy="5578036"/>
          </a:xfrm>
        </p:spPr>
        <p:txBody>
          <a:bodyPr/>
          <a:lstStyle/>
          <a:p>
            <a:pPr lvl="0">
              <a:spcBef>
                <a:spcPts val="0"/>
              </a:spcBef>
            </a:pPr>
            <a:r>
              <a:rPr lang="en-GB" sz="2000" b="1" dirty="0">
                <a:solidFill>
                  <a:schemeClr val="dk1"/>
                </a:solidFill>
              </a:rPr>
              <a:t>Level 2 resource</a:t>
            </a:r>
          </a:p>
          <a:p>
            <a:pPr lvl="0">
              <a:spcBef>
                <a:spcPts val="0"/>
              </a:spcBef>
            </a:pPr>
            <a:endParaRPr lang="en-GB" sz="2000" b="1" dirty="0">
              <a:solidFill>
                <a:schemeClr val="dk1"/>
              </a:solidFill>
            </a:endParaRPr>
          </a:p>
          <a:p>
            <a:pPr lvl="0">
              <a:spcBef>
                <a:spcPts val="0"/>
              </a:spcBef>
            </a:pPr>
            <a:r>
              <a:rPr lang="en-GB" sz="2000" b="1" dirty="0">
                <a:solidFill>
                  <a:schemeClr val="dk1"/>
                </a:solidFill>
              </a:rPr>
              <a:t>Introducing robotics</a:t>
            </a:r>
          </a:p>
          <a:p>
            <a:pPr marL="482600" lvl="0" indent="-342900" algn="l" rtl="0">
              <a:lnSpc>
                <a:spcPct val="100000"/>
              </a:lnSpc>
              <a:spcBef>
                <a:spcPts val="1200"/>
              </a:spcBef>
              <a:spcAft>
                <a:spcPts val="0"/>
              </a:spcAft>
              <a:buClr>
                <a:schemeClr val="dk1"/>
              </a:buClr>
              <a:buSzPts val="1400"/>
              <a:buFont typeface="Arial" panose="020B0604020202020204" pitchFamily="34" charset="0"/>
              <a:buChar char="•"/>
            </a:pPr>
            <a:r>
              <a:rPr lang="en-GB" sz="2000" dirty="0">
                <a:solidFill>
                  <a:schemeClr val="dk1"/>
                </a:solidFill>
              </a:rPr>
              <a:t>Understand a definition of robotics and suggest some examples of industrial robots.</a:t>
            </a:r>
          </a:p>
          <a:p>
            <a:pPr marL="482600" lvl="0" indent="-342900" algn="l" rtl="0">
              <a:lnSpc>
                <a:spcPct val="100000"/>
              </a:lnSpc>
              <a:spcBef>
                <a:spcPts val="0"/>
              </a:spcBef>
              <a:spcAft>
                <a:spcPts val="0"/>
              </a:spcAft>
              <a:buClr>
                <a:schemeClr val="dk1"/>
              </a:buClr>
              <a:buSzPts val="1400"/>
              <a:buFont typeface="Arial" panose="020B0604020202020204" pitchFamily="34" charset="0"/>
              <a:buChar char="•"/>
            </a:pPr>
            <a:endParaRPr lang="en-GB" sz="2000" dirty="0">
              <a:solidFill>
                <a:schemeClr val="dk1"/>
              </a:solidFill>
            </a:endParaRPr>
          </a:p>
          <a:p>
            <a:pPr marL="482600" lvl="0" indent="-342900" algn="l" rtl="0">
              <a:lnSpc>
                <a:spcPct val="100000"/>
              </a:lnSpc>
              <a:spcBef>
                <a:spcPts val="0"/>
              </a:spcBef>
              <a:spcAft>
                <a:spcPts val="0"/>
              </a:spcAft>
              <a:buClr>
                <a:schemeClr val="dk1"/>
              </a:buClr>
              <a:buSzPts val="1400"/>
              <a:buFont typeface="Arial" panose="020B0604020202020204" pitchFamily="34" charset="0"/>
              <a:buChar char="•"/>
            </a:pPr>
            <a:r>
              <a:rPr lang="en-GB" sz="2000" dirty="0">
                <a:solidFill>
                  <a:schemeClr val="dk1"/>
                </a:solidFill>
              </a:rPr>
              <a:t>Describe what robots need to work and how they move.</a:t>
            </a:r>
          </a:p>
          <a:p>
            <a:pPr marL="482600" lvl="0" indent="-342900" algn="l" rtl="0">
              <a:lnSpc>
                <a:spcPct val="100000"/>
              </a:lnSpc>
              <a:spcBef>
                <a:spcPts val="0"/>
              </a:spcBef>
              <a:spcAft>
                <a:spcPts val="0"/>
              </a:spcAft>
              <a:buClr>
                <a:schemeClr val="dk1"/>
              </a:buClr>
              <a:buSzPts val="1400"/>
              <a:buFont typeface="Arial" panose="020B0604020202020204" pitchFamily="34" charset="0"/>
              <a:buChar char="•"/>
            </a:pPr>
            <a:endParaRPr lang="en-GB" sz="2000" dirty="0">
              <a:solidFill>
                <a:schemeClr val="dk1"/>
              </a:solidFill>
            </a:endParaRPr>
          </a:p>
          <a:p>
            <a:pPr marL="482600" lvl="0" indent="-342900" algn="l" rtl="0">
              <a:lnSpc>
                <a:spcPct val="100000"/>
              </a:lnSpc>
              <a:spcBef>
                <a:spcPts val="0"/>
              </a:spcBef>
              <a:spcAft>
                <a:spcPts val="0"/>
              </a:spcAft>
              <a:buClr>
                <a:schemeClr val="dk1"/>
              </a:buClr>
              <a:buSzPts val="1400"/>
              <a:buFont typeface="Arial" panose="020B0604020202020204" pitchFamily="34" charset="0"/>
              <a:buChar char="•"/>
            </a:pPr>
            <a:r>
              <a:rPr lang="en-GB" sz="2000" dirty="0">
                <a:solidFill>
                  <a:schemeClr val="dk1"/>
                </a:solidFill>
              </a:rPr>
              <a:t>Identify some advantages and disadvantages of robotics </a:t>
            </a:r>
            <a:br>
              <a:rPr lang="en-GB" sz="2000" dirty="0">
                <a:solidFill>
                  <a:schemeClr val="dk1"/>
                </a:solidFill>
              </a:rPr>
            </a:br>
            <a:r>
              <a:rPr lang="en-GB" sz="2000" dirty="0">
                <a:solidFill>
                  <a:schemeClr val="dk1"/>
                </a:solidFill>
              </a:rPr>
              <a:t>and suggest how future innovations in robotics might overcome one or more limitations.</a:t>
            </a:r>
          </a:p>
        </p:txBody>
      </p:sp>
      <p:sp>
        <p:nvSpPr>
          <p:cNvPr id="8" name="Text Placeholder 10">
            <a:extLst>
              <a:ext uri="{FF2B5EF4-FFF2-40B4-BE49-F238E27FC236}">
                <a16:creationId xmlns:a16="http://schemas.microsoft.com/office/drawing/2014/main" id="{0BCFED62-256B-7F6F-6885-48013D2E5677}"/>
              </a:ext>
            </a:extLst>
          </p:cNvPr>
          <p:cNvSpPr>
            <a:spLocks noGrp="1"/>
          </p:cNvSpPr>
          <p:nvPr>
            <p:ph type="body" sz="quarter" idx="4294967295"/>
          </p:nvPr>
        </p:nvSpPr>
        <p:spPr>
          <a:xfrm>
            <a:off x="8113239" y="2686932"/>
            <a:ext cx="7716936" cy="5578036"/>
          </a:xfrm>
        </p:spPr>
        <p:txBody>
          <a:bodyPr/>
          <a:lstStyle/>
          <a:p>
            <a:pPr marL="0" lvl="0" indent="0" algn="l" rtl="0">
              <a:spcBef>
                <a:spcPts val="0"/>
              </a:spcBef>
              <a:spcAft>
                <a:spcPts val="0"/>
              </a:spcAft>
              <a:buNone/>
            </a:pPr>
            <a:r>
              <a:rPr lang="en-GB" sz="2000" b="1" dirty="0">
                <a:solidFill>
                  <a:schemeClr val="dk1"/>
                </a:solidFill>
              </a:rPr>
              <a:t>Full resource list available for the topic of Robotics:</a:t>
            </a:r>
          </a:p>
          <a:p>
            <a:pPr marL="0" lvl="0" indent="0" algn="l" rtl="0">
              <a:spcBef>
                <a:spcPts val="0"/>
              </a:spcBef>
              <a:spcAft>
                <a:spcPts val="0"/>
              </a:spcAft>
              <a:buNone/>
            </a:pPr>
            <a:endParaRPr lang="en-GB" sz="2000" b="1" dirty="0">
              <a:solidFill>
                <a:schemeClr val="dk1"/>
              </a:solidFill>
            </a:endParaRPr>
          </a:p>
          <a:p>
            <a:pPr marL="0" lvl="0" indent="0" algn="l" rtl="0">
              <a:spcBef>
                <a:spcPts val="0"/>
              </a:spcBef>
              <a:spcAft>
                <a:spcPts val="0"/>
              </a:spcAft>
              <a:buNone/>
            </a:pPr>
            <a:r>
              <a:rPr lang="en-GB" sz="2000" b="1" dirty="0">
                <a:solidFill>
                  <a:schemeClr val="dk1"/>
                </a:solidFill>
              </a:rPr>
              <a:t>1. Introducing robotics (Level 2)</a:t>
            </a:r>
          </a:p>
          <a:p>
            <a:pPr marL="0" lvl="0" indent="0" algn="l" rtl="0">
              <a:lnSpc>
                <a:spcPct val="100000"/>
              </a:lnSpc>
              <a:spcBef>
                <a:spcPts val="0"/>
              </a:spcBef>
              <a:spcAft>
                <a:spcPts val="0"/>
              </a:spcAft>
              <a:buNone/>
            </a:pPr>
            <a:r>
              <a:rPr lang="en-GB" sz="2000" dirty="0">
                <a:solidFill>
                  <a:schemeClr val="dk1"/>
                </a:solidFill>
              </a:rPr>
              <a:t>2. Industrial robotics design principles (Level 3)</a:t>
            </a:r>
          </a:p>
          <a:p>
            <a:pPr marL="0" lvl="0" indent="0" algn="l" rtl="0">
              <a:lnSpc>
                <a:spcPct val="100000"/>
              </a:lnSpc>
              <a:spcBef>
                <a:spcPts val="0"/>
              </a:spcBef>
              <a:spcAft>
                <a:spcPts val="0"/>
              </a:spcAft>
              <a:buNone/>
            </a:pPr>
            <a:r>
              <a:rPr lang="en-GB" sz="2000" dirty="0">
                <a:solidFill>
                  <a:schemeClr val="dk1"/>
                </a:solidFill>
              </a:rPr>
              <a:t>3. Control and coordinates (Level 3)</a:t>
            </a:r>
          </a:p>
          <a:p>
            <a:pPr marL="0" lvl="0" indent="0" algn="l" rtl="0">
              <a:lnSpc>
                <a:spcPct val="100000"/>
              </a:lnSpc>
              <a:spcBef>
                <a:spcPts val="0"/>
              </a:spcBef>
              <a:spcAft>
                <a:spcPts val="0"/>
              </a:spcAft>
              <a:buClr>
                <a:schemeClr val="dk1"/>
              </a:buClr>
              <a:buSzPts val="1100"/>
              <a:buFont typeface="Arial"/>
              <a:buNone/>
            </a:pPr>
            <a:r>
              <a:rPr lang="en-GB" sz="2000" dirty="0">
                <a:solidFill>
                  <a:schemeClr val="dk1"/>
                </a:solidFill>
              </a:rPr>
              <a:t>4. Planning for safety and performance (Level 3)</a:t>
            </a:r>
            <a:endParaRPr lang="en-GB" sz="2000" b="1"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lang="en-GB" sz="2000"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GB" sz="2000" b="1" dirty="0">
                <a:solidFill>
                  <a:schemeClr val="dk1"/>
                </a:solidFill>
              </a:rPr>
              <a:t>Links to other supported topics</a:t>
            </a:r>
          </a:p>
          <a:p>
            <a:pPr lvl="0">
              <a:spcBef>
                <a:spcPts val="1200"/>
              </a:spcBef>
            </a:pPr>
            <a:r>
              <a:rPr lang="en-GB" sz="2000" dirty="0">
                <a:solidFill>
                  <a:schemeClr val="dk1"/>
                </a:solidFill>
              </a:rPr>
              <a:t>CNC machinery, Innovation and emerging technologies, Microcontroller systems.</a:t>
            </a:r>
            <a:endParaRPr lang="en-GB" sz="2000" b="1" dirty="0">
              <a:solidFill>
                <a:schemeClr val="dk1"/>
              </a:solidFill>
            </a:endParaRPr>
          </a:p>
        </p:txBody>
      </p:sp>
      <p:sp>
        <p:nvSpPr>
          <p:cNvPr id="5" name="Slide Number Placeholder 5">
            <a:extLst>
              <a:ext uri="{FF2B5EF4-FFF2-40B4-BE49-F238E27FC236}">
                <a16:creationId xmlns:a16="http://schemas.microsoft.com/office/drawing/2014/main" id="{4DB3F62C-BD37-6289-8D6B-F67FC43747B9}"/>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4</a:t>
            </a:fld>
            <a:endParaRPr lang="en-US" b="0" dirty="0">
              <a:solidFill>
                <a:schemeClr val="bg1"/>
              </a:solidFill>
            </a:endParaRPr>
          </a:p>
        </p:txBody>
      </p:sp>
      <p:sp>
        <p:nvSpPr>
          <p:cNvPr id="2" name="Footer Placeholder 3">
            <a:extLst>
              <a:ext uri="{FF2B5EF4-FFF2-40B4-BE49-F238E27FC236}">
                <a16:creationId xmlns:a16="http://schemas.microsoft.com/office/drawing/2014/main" id="{FF6D4EB7-4A38-72EB-0CF1-C6BF7253194B}"/>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1. Introducing robotics | Practitioner guide</a:t>
            </a:r>
          </a:p>
        </p:txBody>
      </p:sp>
    </p:spTree>
    <p:extLst>
      <p:ext uri="{BB962C8B-B14F-4D97-AF65-F5344CB8AC3E}">
        <p14:creationId xmlns:p14="http://schemas.microsoft.com/office/powerpoint/2010/main" val="93239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2382864-2219-8F7B-D17A-E4AD78A319B6}"/>
              </a:ext>
            </a:extLst>
          </p:cNvPr>
          <p:cNvSpPr>
            <a:spLocks noGrp="1"/>
          </p:cNvSpPr>
          <p:nvPr>
            <p:ph type="title"/>
          </p:nvPr>
        </p:nvSpPr>
        <p:spPr>
          <a:xfrm>
            <a:off x="411858" y="1445908"/>
            <a:ext cx="14022170" cy="728133"/>
          </a:xfrm>
        </p:spPr>
        <p:txBody>
          <a:bodyPr>
            <a:normAutofit/>
          </a:bodyPr>
          <a:lstStyle/>
          <a:p>
            <a:r>
              <a:rPr lang="en-NZ" dirty="0"/>
              <a:t>Subject coverage</a:t>
            </a:r>
            <a:endParaRPr lang="en-US" dirty="0"/>
          </a:p>
        </p:txBody>
      </p:sp>
      <p:sp>
        <p:nvSpPr>
          <p:cNvPr id="15" name="Text Placeholder 4">
            <a:extLst>
              <a:ext uri="{FF2B5EF4-FFF2-40B4-BE49-F238E27FC236}">
                <a16:creationId xmlns:a16="http://schemas.microsoft.com/office/drawing/2014/main" id="{453F1BEF-1D74-328E-ECE0-CC87CD20DF03}"/>
              </a:ext>
            </a:extLst>
          </p:cNvPr>
          <p:cNvSpPr txBox="1">
            <a:spLocks/>
          </p:cNvSpPr>
          <p:nvPr/>
        </p:nvSpPr>
        <p:spPr>
          <a:xfrm>
            <a:off x="5695999" y="2658794"/>
            <a:ext cx="3780000" cy="5634307"/>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indent="-298450">
              <a:buClr>
                <a:schemeClr val="dk1"/>
              </a:buClr>
              <a:buSzPts val="1100"/>
              <a:buFont typeface="Arial" panose="020B0604020202020204" pitchFamily="34" charset="0"/>
              <a:buChar char="●"/>
            </a:pPr>
            <a:endParaRPr lang="en-GB" sz="1600" dirty="0">
              <a:solidFill>
                <a:schemeClr val="dk1"/>
              </a:solidFill>
            </a:endParaRPr>
          </a:p>
        </p:txBody>
      </p:sp>
      <p:sp>
        <p:nvSpPr>
          <p:cNvPr id="5" name="Text Placeholder 4">
            <a:extLst>
              <a:ext uri="{FF2B5EF4-FFF2-40B4-BE49-F238E27FC236}">
                <a16:creationId xmlns:a16="http://schemas.microsoft.com/office/drawing/2014/main" id="{93F189E8-2A7F-3B11-0D93-54EFAA707803}"/>
              </a:ext>
            </a:extLst>
          </p:cNvPr>
          <p:cNvSpPr txBox="1">
            <a:spLocks/>
          </p:cNvSpPr>
          <p:nvPr/>
        </p:nvSpPr>
        <p:spPr>
          <a:xfrm>
            <a:off x="5431761" y="2605928"/>
            <a:ext cx="4871343" cy="2682210"/>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nSpc>
                <a:spcPct val="100000"/>
              </a:lnSpc>
              <a:spcBef>
                <a:spcPts val="0"/>
              </a:spcBef>
              <a:buClr>
                <a:srgbClr val="000000"/>
              </a:buClr>
              <a:buSzPts val="1100"/>
            </a:pPr>
            <a:endParaRPr lang="en-GB" sz="1400" b="1" dirty="0">
              <a:solidFill>
                <a:srgbClr val="000000"/>
              </a:solidFill>
            </a:endParaRPr>
          </a:p>
        </p:txBody>
      </p:sp>
      <p:sp>
        <p:nvSpPr>
          <p:cNvPr id="4" name="Slide Number Placeholder 5">
            <a:extLst>
              <a:ext uri="{FF2B5EF4-FFF2-40B4-BE49-F238E27FC236}">
                <a16:creationId xmlns:a16="http://schemas.microsoft.com/office/drawing/2014/main" id="{A4B52539-ED96-FF72-DF8F-BFBAE22D6D0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5</a:t>
            </a:fld>
            <a:endParaRPr lang="en-US" b="0" dirty="0">
              <a:solidFill>
                <a:schemeClr val="bg1"/>
              </a:solidFill>
            </a:endParaRPr>
          </a:p>
        </p:txBody>
      </p:sp>
      <p:sp>
        <p:nvSpPr>
          <p:cNvPr id="6" name="Text Placeholder 4">
            <a:extLst>
              <a:ext uri="{FF2B5EF4-FFF2-40B4-BE49-F238E27FC236}">
                <a16:creationId xmlns:a16="http://schemas.microsoft.com/office/drawing/2014/main" id="{3BC1F492-A997-0CC5-F746-D1BDD82CCE23}"/>
              </a:ext>
            </a:extLst>
          </p:cNvPr>
          <p:cNvSpPr txBox="1">
            <a:spLocks/>
          </p:cNvSpPr>
          <p:nvPr/>
        </p:nvSpPr>
        <p:spPr>
          <a:xfrm>
            <a:off x="411858" y="2751003"/>
            <a:ext cx="6380402" cy="3641993"/>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200" b="1" dirty="0">
                <a:solidFill>
                  <a:schemeClr val="dk1"/>
                </a:solidFill>
              </a:rPr>
              <a:t>Robotics</a:t>
            </a:r>
          </a:p>
          <a:p>
            <a:pPr marL="342900" lvl="0" indent="-342900">
              <a:spcBef>
                <a:spcPts val="0"/>
              </a:spcBef>
              <a:buClr>
                <a:schemeClr val="dk1"/>
              </a:buClr>
              <a:buSzPct val="70000"/>
              <a:buFont typeface="Arial" panose="020B0604020202020204" pitchFamily="34" charset="0"/>
              <a:buChar char="•"/>
            </a:pPr>
            <a:endParaRPr lang="en-GB" sz="2000" dirty="0">
              <a:solidFill>
                <a:schemeClr val="dk1"/>
              </a:solidFill>
            </a:endParaRPr>
          </a:p>
          <a:p>
            <a:pPr marL="501650" lvl="0" indent="-342900" algn="l" rtl="0">
              <a:lnSpc>
                <a:spcPct val="100000"/>
              </a:lnSpc>
              <a:spcBef>
                <a:spcPts val="0"/>
              </a:spcBef>
              <a:spcAft>
                <a:spcPts val="600"/>
              </a:spcAft>
              <a:buClr>
                <a:schemeClr val="dk1"/>
              </a:buClr>
              <a:buSzPct val="70000"/>
              <a:buFont typeface="Arial" panose="020B0604020202020204" pitchFamily="34" charset="0"/>
              <a:buChar char="•"/>
            </a:pPr>
            <a:r>
              <a:rPr lang="en-GB" sz="2000" dirty="0">
                <a:solidFill>
                  <a:schemeClr val="dk1"/>
                </a:solidFill>
              </a:rPr>
              <a:t>Definition of robotics</a:t>
            </a:r>
          </a:p>
          <a:p>
            <a:pPr marL="501650" lvl="0" indent="-342900" algn="l" rtl="0">
              <a:lnSpc>
                <a:spcPct val="100000"/>
              </a:lnSpc>
              <a:spcBef>
                <a:spcPts val="0"/>
              </a:spcBef>
              <a:spcAft>
                <a:spcPts val="600"/>
              </a:spcAft>
              <a:buClr>
                <a:schemeClr val="dk1"/>
              </a:buClr>
              <a:buSzPct val="70000"/>
              <a:buFont typeface="Arial" panose="020B0604020202020204" pitchFamily="34" charset="0"/>
              <a:buChar char="•"/>
            </a:pPr>
            <a:r>
              <a:rPr lang="en-GB" sz="2000" dirty="0">
                <a:solidFill>
                  <a:schemeClr val="dk1"/>
                </a:solidFill>
              </a:rPr>
              <a:t>Design requirements for robotics</a:t>
            </a:r>
          </a:p>
          <a:p>
            <a:pPr marL="501650" lvl="0" indent="-342900" algn="l" rtl="0">
              <a:lnSpc>
                <a:spcPct val="100000"/>
              </a:lnSpc>
              <a:spcBef>
                <a:spcPts val="0"/>
              </a:spcBef>
              <a:spcAft>
                <a:spcPts val="600"/>
              </a:spcAft>
              <a:buClr>
                <a:schemeClr val="dk1"/>
              </a:buClr>
              <a:buSzPct val="70000"/>
              <a:buFont typeface="Arial" panose="020B0604020202020204" pitchFamily="34" charset="0"/>
              <a:buChar char="•"/>
            </a:pPr>
            <a:r>
              <a:rPr lang="en-GB" sz="2000" dirty="0">
                <a:solidFill>
                  <a:schemeClr val="dk1"/>
                </a:solidFill>
              </a:rPr>
              <a:t>Advantages and limitations of robotics</a:t>
            </a:r>
          </a:p>
          <a:p>
            <a:pPr marL="501650" lvl="0" indent="-342900" algn="l" rtl="0">
              <a:lnSpc>
                <a:spcPct val="100000"/>
              </a:lnSpc>
              <a:spcBef>
                <a:spcPts val="0"/>
              </a:spcBef>
              <a:spcAft>
                <a:spcPts val="600"/>
              </a:spcAft>
              <a:buClr>
                <a:schemeClr val="dk1"/>
              </a:buClr>
              <a:buSzPct val="70000"/>
              <a:buFont typeface="Arial" panose="020B0604020202020204" pitchFamily="34" charset="0"/>
              <a:buChar char="•"/>
            </a:pPr>
            <a:r>
              <a:rPr lang="en-GB" sz="2000" dirty="0">
                <a:solidFill>
                  <a:schemeClr val="dk1"/>
                </a:solidFill>
              </a:rPr>
              <a:t>Innovations in robotics</a:t>
            </a:r>
          </a:p>
          <a:p>
            <a:pPr marL="501650" lvl="0" indent="-342900">
              <a:lnSpc>
                <a:spcPct val="100000"/>
              </a:lnSpc>
              <a:spcBef>
                <a:spcPts val="0"/>
              </a:spcBef>
              <a:buClr>
                <a:srgbClr val="000000"/>
              </a:buClr>
              <a:buSzPct val="70000"/>
              <a:buFont typeface="Arial" panose="020B0604020202020204" pitchFamily="34" charset="0"/>
              <a:buChar char="•"/>
            </a:pPr>
            <a:endParaRPr lang="en-GB" sz="2000" dirty="0">
              <a:solidFill>
                <a:srgbClr val="000000"/>
              </a:solidFill>
            </a:endParaRPr>
          </a:p>
        </p:txBody>
      </p:sp>
      <p:sp>
        <p:nvSpPr>
          <p:cNvPr id="8" name="Text Placeholder 4">
            <a:extLst>
              <a:ext uri="{FF2B5EF4-FFF2-40B4-BE49-F238E27FC236}">
                <a16:creationId xmlns:a16="http://schemas.microsoft.com/office/drawing/2014/main" id="{F91FDB1F-0540-C4A4-DFE6-4EB53EAADE67}"/>
              </a:ext>
            </a:extLst>
          </p:cNvPr>
          <p:cNvSpPr txBox="1">
            <a:spLocks/>
          </p:cNvSpPr>
          <p:nvPr/>
        </p:nvSpPr>
        <p:spPr>
          <a:xfrm>
            <a:off x="6792260" y="2733777"/>
            <a:ext cx="6155550" cy="2682210"/>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nSpc>
                <a:spcPct val="100000"/>
              </a:lnSpc>
              <a:spcBef>
                <a:spcPts val="0"/>
              </a:spcBef>
              <a:buClr>
                <a:srgbClr val="000000"/>
              </a:buClr>
              <a:buSzPts val="1100"/>
            </a:pPr>
            <a:r>
              <a:rPr lang="en-GB" sz="2200" b="1" dirty="0">
                <a:solidFill>
                  <a:schemeClr val="dk1"/>
                </a:solidFill>
              </a:rPr>
              <a:t>Including careers</a:t>
            </a:r>
          </a:p>
          <a:p>
            <a:pPr>
              <a:spcBef>
                <a:spcPts val="0"/>
              </a:spcBef>
              <a:buClr>
                <a:schemeClr val="dk1"/>
              </a:buClr>
              <a:buSzPts val="1100"/>
            </a:pPr>
            <a:endParaRPr lang="en-GB" sz="2000" dirty="0">
              <a:solidFill>
                <a:schemeClr val="dk1"/>
              </a:solidFill>
            </a:endParaRPr>
          </a:p>
          <a:p>
            <a:pPr marL="501650" lvl="0" indent="-342900" algn="l" rtl="0">
              <a:lnSpc>
                <a:spcPct val="100000"/>
              </a:lnSpc>
              <a:spcBef>
                <a:spcPts val="0"/>
              </a:spcBef>
              <a:spcAft>
                <a:spcPts val="600"/>
              </a:spcAft>
              <a:buClr>
                <a:schemeClr val="dk1"/>
              </a:buClr>
              <a:buSzPct val="70000"/>
              <a:buFont typeface="Arial" panose="020B0604020202020204" pitchFamily="34" charset="0"/>
              <a:buChar char="•"/>
            </a:pPr>
            <a:r>
              <a:rPr lang="en-GB" sz="2000" dirty="0">
                <a:solidFill>
                  <a:schemeClr val="dk1"/>
                </a:solidFill>
              </a:rPr>
              <a:t>Examples of careers that would require or implement robotics solutions.</a:t>
            </a:r>
          </a:p>
        </p:txBody>
      </p:sp>
      <p:sp>
        <p:nvSpPr>
          <p:cNvPr id="2" name="Footer Placeholder 3">
            <a:extLst>
              <a:ext uri="{FF2B5EF4-FFF2-40B4-BE49-F238E27FC236}">
                <a16:creationId xmlns:a16="http://schemas.microsoft.com/office/drawing/2014/main" id="{658A980A-6F13-9767-9669-339BC5FA5961}"/>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1. Introducing robotics | Practitioner guide</a:t>
            </a:r>
          </a:p>
        </p:txBody>
      </p:sp>
    </p:spTree>
    <p:extLst>
      <p:ext uri="{BB962C8B-B14F-4D97-AF65-F5344CB8AC3E}">
        <p14:creationId xmlns:p14="http://schemas.microsoft.com/office/powerpoint/2010/main" val="256335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825DB53-4CAF-1D86-EBBB-0F6A8CF266B0}"/>
              </a:ext>
            </a:extLst>
          </p:cNvPr>
          <p:cNvSpPr>
            <a:spLocks noGrp="1"/>
          </p:cNvSpPr>
          <p:nvPr>
            <p:ph type="title"/>
          </p:nvPr>
        </p:nvSpPr>
        <p:spPr/>
        <p:txBody>
          <a:bodyPr/>
          <a:lstStyle/>
          <a:p>
            <a:r>
              <a:rPr lang="en-US" dirty="0"/>
              <a:t>2. Introducing</a:t>
            </a:r>
            <a:br>
              <a:rPr lang="en-US" dirty="0"/>
            </a:br>
            <a:r>
              <a:rPr lang="en-US" dirty="0"/>
              <a:t>robotics</a:t>
            </a:r>
          </a:p>
        </p:txBody>
      </p:sp>
      <p:sp>
        <p:nvSpPr>
          <p:cNvPr id="2" name="Slide Number Placeholder 5">
            <a:extLst>
              <a:ext uri="{FF2B5EF4-FFF2-40B4-BE49-F238E27FC236}">
                <a16:creationId xmlns:a16="http://schemas.microsoft.com/office/drawing/2014/main" id="{D5BA41FC-77C7-28BF-9152-CCC466502F24}"/>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6</a:t>
            </a:fld>
            <a:endParaRPr lang="en-US" b="0" dirty="0">
              <a:solidFill>
                <a:schemeClr val="bg1"/>
              </a:solidFill>
            </a:endParaRPr>
          </a:p>
        </p:txBody>
      </p:sp>
    </p:spTree>
    <p:extLst>
      <p:ext uri="{BB962C8B-B14F-4D97-AF65-F5344CB8AC3E}">
        <p14:creationId xmlns:p14="http://schemas.microsoft.com/office/powerpoint/2010/main" val="124586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77503C9-9B31-5396-ACB2-D47FE10ED22F}"/>
              </a:ext>
            </a:extLst>
          </p:cNvPr>
          <p:cNvPicPr>
            <a:picLocks noChangeAspect="1"/>
          </p:cNvPicPr>
          <p:nvPr/>
        </p:nvPicPr>
        <p:blipFill>
          <a:blip r:embed="rId3"/>
          <a:stretch>
            <a:fillRect/>
          </a:stretch>
        </p:blipFill>
        <p:spPr>
          <a:xfrm>
            <a:off x="8128794" y="2955429"/>
            <a:ext cx="3567350" cy="3496709"/>
          </a:xfrm>
          <a:prstGeom prst="rect">
            <a:avLst/>
          </a:prstGeom>
        </p:spPr>
      </p:pic>
      <p:pic>
        <p:nvPicPr>
          <p:cNvPr id="8" name="Picture 7">
            <a:extLst>
              <a:ext uri="{FF2B5EF4-FFF2-40B4-BE49-F238E27FC236}">
                <a16:creationId xmlns:a16="http://schemas.microsoft.com/office/drawing/2014/main" id="{851A09CB-A0A1-D6D1-3D61-3A6015E8AFE0}"/>
              </a:ext>
            </a:extLst>
          </p:cNvPr>
          <p:cNvPicPr>
            <a:picLocks noChangeAspect="1"/>
          </p:cNvPicPr>
          <p:nvPr/>
        </p:nvPicPr>
        <p:blipFill>
          <a:blip r:embed="rId4"/>
          <a:stretch>
            <a:fillRect/>
          </a:stretch>
        </p:blipFill>
        <p:spPr>
          <a:xfrm>
            <a:off x="4270326" y="3000257"/>
            <a:ext cx="3510298" cy="3407054"/>
          </a:xfrm>
          <a:prstGeom prst="rect">
            <a:avLst/>
          </a:prstGeom>
        </p:spPr>
      </p:pic>
      <p:pic>
        <p:nvPicPr>
          <p:cNvPr id="7" name="Picture 6">
            <a:extLst>
              <a:ext uri="{FF2B5EF4-FFF2-40B4-BE49-F238E27FC236}">
                <a16:creationId xmlns:a16="http://schemas.microsoft.com/office/drawing/2014/main" id="{F107ABBF-8749-3333-9AB0-039B1CDBE927}"/>
              </a:ext>
            </a:extLst>
          </p:cNvPr>
          <p:cNvPicPr>
            <a:picLocks noChangeAspect="1"/>
          </p:cNvPicPr>
          <p:nvPr/>
        </p:nvPicPr>
        <p:blipFill>
          <a:blip r:embed="rId4"/>
          <a:stretch>
            <a:fillRect/>
          </a:stretch>
        </p:blipFill>
        <p:spPr>
          <a:xfrm>
            <a:off x="411858" y="3000257"/>
            <a:ext cx="3510298" cy="3407054"/>
          </a:xfrm>
          <a:prstGeom prst="rect">
            <a:avLst/>
          </a:prstGeom>
        </p:spPr>
      </p:pic>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dirty="0"/>
              <a:t>Learning outcomes</a:t>
            </a:r>
          </a:p>
        </p:txBody>
      </p:sp>
      <p:sp>
        <p:nvSpPr>
          <p:cNvPr id="15" name="Rectangle 14">
            <a:extLst>
              <a:ext uri="{FF2B5EF4-FFF2-40B4-BE49-F238E27FC236}">
                <a16:creationId xmlns:a16="http://schemas.microsoft.com/office/drawing/2014/main" id="{45CF07FC-8880-5B63-C634-11003758F81A}"/>
              </a:ext>
            </a:extLst>
          </p:cNvPr>
          <p:cNvSpPr/>
          <p:nvPr/>
        </p:nvSpPr>
        <p:spPr>
          <a:xfrm>
            <a:off x="411858" y="2291753"/>
            <a:ext cx="2313967"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You will be able to:</a:t>
            </a:r>
          </a:p>
        </p:txBody>
      </p:sp>
      <p:sp>
        <p:nvSpPr>
          <p:cNvPr id="4" name="Slide Number Placeholder 5">
            <a:extLst>
              <a:ext uri="{FF2B5EF4-FFF2-40B4-BE49-F238E27FC236}">
                <a16:creationId xmlns:a16="http://schemas.microsoft.com/office/drawing/2014/main" id="{DAE5765A-15C4-6DBF-BC43-3DCF30DC80ED}"/>
              </a:ext>
            </a:extLst>
          </p:cNvPr>
          <p:cNvSpPr txBox="1">
            <a:spLocks/>
          </p:cNvSpPr>
          <p:nvPr/>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TextBox 12">
            <a:extLst>
              <a:ext uri="{FF2B5EF4-FFF2-40B4-BE49-F238E27FC236}">
                <a16:creationId xmlns:a16="http://schemas.microsoft.com/office/drawing/2014/main" id="{37D94F0F-5D87-B03F-90FD-D00320AF138E}"/>
              </a:ext>
            </a:extLst>
          </p:cNvPr>
          <p:cNvSpPr txBox="1"/>
          <p:nvPr/>
        </p:nvSpPr>
        <p:spPr>
          <a:xfrm>
            <a:off x="591725" y="4244829"/>
            <a:ext cx="2999022" cy="1200329"/>
          </a:xfrm>
          <a:prstGeom prst="rect">
            <a:avLst/>
          </a:prstGeom>
          <a:noFill/>
        </p:spPr>
        <p:txBody>
          <a:bodyPr wrap="square" rtlCol="0">
            <a:spAutoFit/>
          </a:bodyPr>
          <a:lstStyle/>
          <a:p>
            <a:pPr marL="139700" lvl="0" algn="ctr" rtl="0">
              <a:lnSpc>
                <a:spcPct val="100000"/>
              </a:lnSpc>
              <a:spcBef>
                <a:spcPts val="1200"/>
              </a:spcBef>
              <a:spcAft>
                <a:spcPts val="0"/>
              </a:spcAft>
              <a:buClr>
                <a:schemeClr val="dk1"/>
              </a:buClr>
              <a:buSzPts val="1400"/>
            </a:pPr>
            <a:r>
              <a:rPr lang="en-GB" sz="1800" dirty="0">
                <a:solidFill>
                  <a:schemeClr val="dk1"/>
                </a:solidFill>
                <a:latin typeface="Arial" panose="020B0604020202020204" pitchFamily="34" charset="0"/>
                <a:cs typeface="Arial" panose="020B0604020202020204" pitchFamily="34" charset="0"/>
              </a:rPr>
              <a:t>Understand a definition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of robotics and suggest some examples of industrial robots.</a:t>
            </a:r>
          </a:p>
        </p:txBody>
      </p:sp>
      <p:sp>
        <p:nvSpPr>
          <p:cNvPr id="22" name="TextBox 21">
            <a:extLst>
              <a:ext uri="{FF2B5EF4-FFF2-40B4-BE49-F238E27FC236}">
                <a16:creationId xmlns:a16="http://schemas.microsoft.com/office/drawing/2014/main" id="{F5E80F1B-10A0-3E8D-B1E1-14C238BB3530}"/>
              </a:ext>
            </a:extLst>
          </p:cNvPr>
          <p:cNvSpPr txBox="1"/>
          <p:nvPr/>
        </p:nvSpPr>
        <p:spPr>
          <a:xfrm>
            <a:off x="4458046" y="4078258"/>
            <a:ext cx="2999022" cy="1200329"/>
          </a:xfrm>
          <a:prstGeom prst="rect">
            <a:avLst/>
          </a:prstGeom>
          <a:noFill/>
        </p:spPr>
        <p:txBody>
          <a:bodyPr wrap="square" rtlCol="0">
            <a:spAutoFit/>
          </a:bodyPr>
          <a:lstStyle/>
          <a:p>
            <a:pPr lvl="0" algn="ctr">
              <a:lnSpc>
                <a:spcPct val="100000"/>
              </a:lnSpc>
              <a:spcBef>
                <a:spcPts val="0"/>
              </a:spcBef>
              <a:buClr>
                <a:schemeClr val="dk1"/>
              </a:buClr>
              <a:buSzPct val="100000"/>
            </a:pPr>
            <a:endParaRPr lang="en-GB" dirty="0">
              <a:solidFill>
                <a:schemeClr val="dk1"/>
              </a:solidFill>
              <a:latin typeface="Arial" panose="020B0604020202020204" pitchFamily="34" charset="0"/>
              <a:cs typeface="Arial" panose="020B0604020202020204" pitchFamily="34" charset="0"/>
            </a:endParaRPr>
          </a:p>
          <a:p>
            <a:pPr marL="139700" lvl="0" algn="ctr" rtl="0">
              <a:lnSpc>
                <a:spcPct val="100000"/>
              </a:lnSpc>
              <a:spcBef>
                <a:spcPts val="0"/>
              </a:spcBef>
              <a:spcAft>
                <a:spcPts val="0"/>
              </a:spcAft>
              <a:buClr>
                <a:schemeClr val="dk1"/>
              </a:buClr>
              <a:buSzPts val="1400"/>
            </a:pPr>
            <a:r>
              <a:rPr lang="en-GB" sz="1800" dirty="0">
                <a:solidFill>
                  <a:schemeClr val="dk1"/>
                </a:solidFill>
                <a:latin typeface="Arial" panose="020B0604020202020204" pitchFamily="34" charset="0"/>
                <a:cs typeface="Arial" panose="020B0604020202020204" pitchFamily="34" charset="0"/>
              </a:rPr>
              <a:t>Describe what robots need to work and how they move.</a:t>
            </a:r>
          </a:p>
        </p:txBody>
      </p:sp>
      <p:sp>
        <p:nvSpPr>
          <p:cNvPr id="5" name="Slide Number Placeholder 5">
            <a:extLst>
              <a:ext uri="{FF2B5EF4-FFF2-40B4-BE49-F238E27FC236}">
                <a16:creationId xmlns:a16="http://schemas.microsoft.com/office/drawing/2014/main" id="{A92B0872-AFFB-0476-C756-972D217B3365}"/>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7</a:t>
            </a:fld>
            <a:endParaRPr lang="en-US" b="0" dirty="0">
              <a:solidFill>
                <a:schemeClr val="bg1"/>
              </a:solidFill>
            </a:endParaRPr>
          </a:p>
        </p:txBody>
      </p:sp>
      <p:sp>
        <p:nvSpPr>
          <p:cNvPr id="12" name="TextBox 11">
            <a:extLst>
              <a:ext uri="{FF2B5EF4-FFF2-40B4-BE49-F238E27FC236}">
                <a16:creationId xmlns:a16="http://schemas.microsoft.com/office/drawing/2014/main" id="{1C9F6A0A-0590-F606-A52B-13A474465C3E}"/>
              </a:ext>
            </a:extLst>
          </p:cNvPr>
          <p:cNvSpPr txBox="1"/>
          <p:nvPr/>
        </p:nvSpPr>
        <p:spPr>
          <a:xfrm>
            <a:off x="8338712" y="3760911"/>
            <a:ext cx="2999022" cy="2031325"/>
          </a:xfrm>
          <a:prstGeom prst="rect">
            <a:avLst/>
          </a:prstGeom>
          <a:noFill/>
        </p:spPr>
        <p:txBody>
          <a:bodyPr wrap="square" rtlCol="0">
            <a:spAutoFit/>
          </a:bodyPr>
          <a:lstStyle/>
          <a:p>
            <a:pPr marL="139700" lvl="0" algn="ctr" rtl="0">
              <a:lnSpc>
                <a:spcPct val="100000"/>
              </a:lnSpc>
              <a:spcBef>
                <a:spcPts val="0"/>
              </a:spcBef>
              <a:spcAft>
                <a:spcPts val="0"/>
              </a:spcAft>
              <a:buClr>
                <a:schemeClr val="dk1"/>
              </a:buClr>
              <a:buSzPts val="1400"/>
            </a:pPr>
            <a:r>
              <a:rPr lang="en-GB" sz="1800" dirty="0">
                <a:solidFill>
                  <a:schemeClr val="dk1"/>
                </a:solidFill>
                <a:latin typeface="Arial" panose="020B0604020202020204" pitchFamily="34" charset="0"/>
                <a:cs typeface="Arial" panose="020B0604020202020204" pitchFamily="34" charset="0"/>
              </a:rPr>
              <a:t>Identify some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advantages and disadvantages of robotics and suggest how future innovations in robotics might overcome one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or more limitations.</a:t>
            </a:r>
          </a:p>
        </p:txBody>
      </p:sp>
      <p:sp>
        <p:nvSpPr>
          <p:cNvPr id="14" name="Footer Placeholder 3">
            <a:extLst>
              <a:ext uri="{FF2B5EF4-FFF2-40B4-BE49-F238E27FC236}">
                <a16:creationId xmlns:a16="http://schemas.microsoft.com/office/drawing/2014/main" id="{798CCC07-15A1-8715-99D8-929819428490}"/>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1. Introducing robotics</a:t>
            </a:r>
          </a:p>
        </p:txBody>
      </p:sp>
      <p:sp>
        <p:nvSpPr>
          <p:cNvPr id="2" name="Google Shape;539;p3">
            <a:extLst>
              <a:ext uri="{FF2B5EF4-FFF2-40B4-BE49-F238E27FC236}">
                <a16:creationId xmlns:a16="http://schemas.microsoft.com/office/drawing/2014/main" id="{12B9F238-C1EE-2773-994E-D944C4288045}"/>
              </a:ext>
            </a:extLst>
          </p:cNvPr>
          <p:cNvSpPr txBox="1"/>
          <p:nvPr/>
        </p:nvSpPr>
        <p:spPr>
          <a:xfrm>
            <a:off x="492105"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1097731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0" name="Title 2">
            <a:extLst>
              <a:ext uri="{FF2B5EF4-FFF2-40B4-BE49-F238E27FC236}">
                <a16:creationId xmlns:a16="http://schemas.microsoft.com/office/drawing/2014/main" id="{0666AB80-97F0-C719-2D5F-AE327DD6DA53}"/>
              </a:ext>
            </a:extLst>
          </p:cNvPr>
          <p:cNvSpPr>
            <a:spLocks noGrp="1"/>
          </p:cNvSpPr>
          <p:nvPr>
            <p:ph type="title"/>
          </p:nvPr>
        </p:nvSpPr>
        <p:spPr/>
        <p:txBody>
          <a:bodyPr/>
          <a:lstStyle/>
          <a:p>
            <a:r>
              <a:rPr lang="en-GB" dirty="0"/>
              <a:t>What is a robot?</a:t>
            </a:r>
            <a:endParaRPr lang="en-US" dirty="0"/>
          </a:p>
        </p:txBody>
      </p:sp>
      <p:sp>
        <p:nvSpPr>
          <p:cNvPr id="19" name="Text Placeholder 18">
            <a:extLst>
              <a:ext uri="{FF2B5EF4-FFF2-40B4-BE49-F238E27FC236}">
                <a16:creationId xmlns:a16="http://schemas.microsoft.com/office/drawing/2014/main" id="{C16A1F1E-661A-5CE0-0876-0F385BDA0313}"/>
              </a:ext>
            </a:extLst>
          </p:cNvPr>
          <p:cNvSpPr>
            <a:spLocks noGrp="1"/>
          </p:cNvSpPr>
          <p:nvPr>
            <p:ph type="body" sz="quarter" idx="4294967295"/>
          </p:nvPr>
        </p:nvSpPr>
        <p:spPr>
          <a:xfrm>
            <a:off x="411064" y="2291753"/>
            <a:ext cx="7718425" cy="2335546"/>
          </a:xfrm>
        </p:spPr>
        <p:txBody>
          <a:bodyPr/>
          <a:lstStyle/>
          <a:p>
            <a:pPr>
              <a:lnSpc>
                <a:spcPct val="100000"/>
              </a:lnSpc>
            </a:pPr>
            <a:r>
              <a:rPr lang="en-GB" sz="2000" dirty="0"/>
              <a:t>When you think of a robot, what do you imagine, and why?</a:t>
            </a:r>
          </a:p>
          <a:p>
            <a:pPr>
              <a:lnSpc>
                <a:spcPct val="100000"/>
              </a:lnSpc>
            </a:pPr>
            <a:r>
              <a:rPr lang="en-GB" sz="2000" dirty="0"/>
              <a:t> </a:t>
            </a:r>
            <a:endParaRPr lang="en-US" sz="2000" dirty="0"/>
          </a:p>
        </p:txBody>
      </p:sp>
      <p:sp>
        <p:nvSpPr>
          <p:cNvPr id="65" name="Slide Number Placeholder 5">
            <a:extLst>
              <a:ext uri="{FF2B5EF4-FFF2-40B4-BE49-F238E27FC236}">
                <a16:creationId xmlns:a16="http://schemas.microsoft.com/office/drawing/2014/main" id="{73D8A0DC-8383-6379-3931-3BE143648CC0}"/>
              </a:ext>
            </a:extLst>
          </p:cNvPr>
          <p:cNvSpPr txBox="1">
            <a:spLocks/>
          </p:cNvSpPr>
          <p:nvPr/>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DFB89B-1973-AD4A-A045-E94CB24D8D75}" type="slidenum">
              <a:rPr lang="en-US" smtClean="0">
                <a:solidFill>
                  <a:schemeClr val="bg1"/>
                </a:solidFill>
              </a:rPr>
              <a:pPr/>
              <a:t>8</a:t>
            </a:fld>
            <a:endParaRPr lang="en-US" dirty="0">
              <a:solidFill>
                <a:schemeClr val="bg1"/>
              </a:solidFill>
            </a:endParaRPr>
          </a:p>
        </p:txBody>
      </p:sp>
      <p:sp>
        <p:nvSpPr>
          <p:cNvPr id="2" name="Slide Number Placeholder 5">
            <a:extLst>
              <a:ext uri="{FF2B5EF4-FFF2-40B4-BE49-F238E27FC236}">
                <a16:creationId xmlns:a16="http://schemas.microsoft.com/office/drawing/2014/main" id="{3172AA35-0031-8623-F197-C2023835D01B}"/>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8</a:t>
            </a:fld>
            <a:endParaRPr lang="en-US" b="0" dirty="0">
              <a:solidFill>
                <a:schemeClr val="bg1"/>
              </a:solidFill>
            </a:endParaRPr>
          </a:p>
        </p:txBody>
      </p:sp>
      <p:pic>
        <p:nvPicPr>
          <p:cNvPr id="8" name="Picture 7">
            <a:hlinkClick r:id="rId4"/>
            <a:extLst>
              <a:ext uri="{FF2B5EF4-FFF2-40B4-BE49-F238E27FC236}">
                <a16:creationId xmlns:a16="http://schemas.microsoft.com/office/drawing/2014/main" id="{47CA2136-BE79-C323-2494-A3D446B6A6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21543" y="285810"/>
            <a:ext cx="934615" cy="911250"/>
          </a:xfrm>
          <a:prstGeom prst="rect">
            <a:avLst/>
          </a:prstGeom>
        </p:spPr>
      </p:pic>
      <p:sp>
        <p:nvSpPr>
          <p:cNvPr id="12" name="Content Placeholder 11">
            <a:extLst>
              <a:ext uri="{FF2B5EF4-FFF2-40B4-BE49-F238E27FC236}">
                <a16:creationId xmlns:a16="http://schemas.microsoft.com/office/drawing/2014/main" id="{303560A6-0CE0-DA1E-B0C3-9E6C46E6194A}"/>
              </a:ext>
            </a:extLst>
          </p:cNvPr>
          <p:cNvSpPr txBox="1">
            <a:spLocks/>
          </p:cNvSpPr>
          <p:nvPr/>
        </p:nvSpPr>
        <p:spPr>
          <a:xfrm>
            <a:off x="6853364" y="3564497"/>
            <a:ext cx="6588708" cy="3407054"/>
          </a:xfrm>
          <a:prstGeom prst="rect">
            <a:avLst/>
          </a:prstGeom>
          <a:ln w="28575">
            <a:gradFill flip="none" rotWithShape="1">
              <a:gsLst>
                <a:gs pos="21000">
                  <a:srgbClr val="21176B"/>
                </a:gs>
                <a:gs pos="99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lvl="0" indent="-330200" algn="l" rtl="0">
              <a:lnSpc>
                <a:spcPct val="100000"/>
              </a:lnSpc>
              <a:spcBef>
                <a:spcPts val="0"/>
              </a:spcBef>
              <a:spcAft>
                <a:spcPts val="0"/>
              </a:spcAft>
              <a:buSzPct val="70000"/>
              <a:buFont typeface="Arial" panose="020B0604020202020204" pitchFamily="34" charset="0"/>
              <a:buChar char="•"/>
            </a:pPr>
            <a:r>
              <a:rPr lang="en-GB" dirty="0"/>
              <a:t>Sketch and label how you imagine </a:t>
            </a:r>
            <a:br>
              <a:rPr lang="en-GB" dirty="0"/>
            </a:br>
            <a:r>
              <a:rPr lang="en-GB" dirty="0"/>
              <a:t>a robot.</a:t>
            </a:r>
          </a:p>
          <a:p>
            <a:pPr marL="457200" lvl="0" indent="-330200" algn="l" rtl="0">
              <a:lnSpc>
                <a:spcPct val="100000"/>
              </a:lnSpc>
              <a:spcBef>
                <a:spcPts val="0"/>
              </a:spcBef>
              <a:spcAft>
                <a:spcPts val="0"/>
              </a:spcAft>
              <a:buSzPct val="70000"/>
              <a:buFont typeface="Arial" panose="020B0604020202020204" pitchFamily="34" charset="0"/>
              <a:buChar char="•"/>
            </a:pPr>
            <a:endParaRPr lang="en-GB" dirty="0"/>
          </a:p>
          <a:p>
            <a:pPr marL="457200" lvl="0" indent="-330200" algn="l" rtl="0">
              <a:lnSpc>
                <a:spcPct val="100000"/>
              </a:lnSpc>
              <a:spcBef>
                <a:spcPts val="0"/>
              </a:spcBef>
              <a:spcAft>
                <a:spcPts val="0"/>
              </a:spcAft>
              <a:buSzPct val="70000"/>
              <a:buFont typeface="Arial" panose="020B0604020202020204" pitchFamily="34" charset="0"/>
              <a:buChar char="•"/>
            </a:pPr>
            <a:r>
              <a:rPr lang="en-GB" dirty="0"/>
              <a:t>Share and explain your sketch.</a:t>
            </a:r>
          </a:p>
          <a:p>
            <a:pPr marL="457200" lvl="0" indent="-330200" algn="l" rtl="0">
              <a:lnSpc>
                <a:spcPct val="100000"/>
              </a:lnSpc>
              <a:spcBef>
                <a:spcPts val="0"/>
              </a:spcBef>
              <a:spcAft>
                <a:spcPts val="0"/>
              </a:spcAft>
              <a:buSzPct val="70000"/>
              <a:buFont typeface="Arial" panose="020B0604020202020204" pitchFamily="34" charset="0"/>
              <a:buChar char="•"/>
            </a:pPr>
            <a:endParaRPr lang="en-GB" dirty="0"/>
          </a:p>
          <a:p>
            <a:pPr marL="457200" lvl="0" indent="-330200" algn="l" rtl="0">
              <a:lnSpc>
                <a:spcPct val="100000"/>
              </a:lnSpc>
              <a:spcBef>
                <a:spcPts val="0"/>
              </a:spcBef>
              <a:spcAft>
                <a:spcPts val="0"/>
              </a:spcAft>
              <a:buSzPct val="70000"/>
              <a:buFont typeface="Arial" panose="020B0604020202020204" pitchFamily="34" charset="0"/>
              <a:buChar char="•"/>
            </a:pPr>
            <a:r>
              <a:rPr lang="en-GB" dirty="0"/>
              <a:t>Discuss why you chose this type of robot.</a:t>
            </a:r>
          </a:p>
          <a:p>
            <a:pPr marL="457200" lvl="0" indent="-330200" algn="l" rtl="0">
              <a:lnSpc>
                <a:spcPct val="100000"/>
              </a:lnSpc>
              <a:spcBef>
                <a:spcPts val="0"/>
              </a:spcBef>
              <a:spcAft>
                <a:spcPts val="0"/>
              </a:spcAft>
              <a:buSzPct val="70000"/>
              <a:buFont typeface="Arial" panose="020B0604020202020204" pitchFamily="34" charset="0"/>
              <a:buChar char="•"/>
            </a:pPr>
            <a:endParaRPr lang="en-GB" dirty="0"/>
          </a:p>
          <a:p>
            <a:pPr marL="457200" lvl="0" indent="-330200" algn="l" rtl="0">
              <a:lnSpc>
                <a:spcPct val="100000"/>
              </a:lnSpc>
              <a:spcBef>
                <a:spcPts val="0"/>
              </a:spcBef>
              <a:spcAft>
                <a:spcPts val="0"/>
              </a:spcAft>
              <a:buSzPct val="70000"/>
              <a:buFont typeface="Arial" panose="020B0604020202020204" pitchFamily="34" charset="0"/>
              <a:buChar char="•"/>
            </a:pPr>
            <a:r>
              <a:rPr lang="en-GB" dirty="0"/>
              <a:t>Then, share a definition of a robot - try to think like an engineer.</a:t>
            </a:r>
          </a:p>
        </p:txBody>
      </p:sp>
      <p:pic>
        <p:nvPicPr>
          <p:cNvPr id="14" name="Picture 13">
            <a:extLst>
              <a:ext uri="{FF2B5EF4-FFF2-40B4-BE49-F238E27FC236}">
                <a16:creationId xmlns:a16="http://schemas.microsoft.com/office/drawing/2014/main" id="{FDCD9604-1BF2-D06C-0A57-1B09CDECBD55}"/>
              </a:ext>
            </a:extLst>
          </p:cNvPr>
          <p:cNvPicPr>
            <a:picLocks noChangeAspect="1"/>
          </p:cNvPicPr>
          <p:nvPr/>
        </p:nvPicPr>
        <p:blipFill>
          <a:blip r:embed="rId6"/>
          <a:stretch>
            <a:fillRect/>
          </a:stretch>
        </p:blipFill>
        <p:spPr>
          <a:xfrm>
            <a:off x="2429293" y="3902690"/>
            <a:ext cx="2813414" cy="2730667"/>
          </a:xfrm>
          <a:prstGeom prst="rect">
            <a:avLst/>
          </a:prstGeom>
        </p:spPr>
      </p:pic>
      <p:sp>
        <p:nvSpPr>
          <p:cNvPr id="15" name="Text Placeholder 18">
            <a:extLst>
              <a:ext uri="{FF2B5EF4-FFF2-40B4-BE49-F238E27FC236}">
                <a16:creationId xmlns:a16="http://schemas.microsoft.com/office/drawing/2014/main" id="{CEF920A4-F5DA-081F-DE8D-1820FAFF2574}"/>
              </a:ext>
            </a:extLst>
          </p:cNvPr>
          <p:cNvSpPr txBox="1">
            <a:spLocks/>
          </p:cNvSpPr>
          <p:nvPr/>
        </p:nvSpPr>
        <p:spPr>
          <a:xfrm>
            <a:off x="3408383" y="4576856"/>
            <a:ext cx="899709" cy="1382334"/>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pPr>
            <a:endParaRPr lang="en-US" sz="8800" dirty="0"/>
          </a:p>
        </p:txBody>
      </p:sp>
      <p:sp>
        <p:nvSpPr>
          <p:cNvPr id="17" name="Footer Placeholder 3">
            <a:extLst>
              <a:ext uri="{FF2B5EF4-FFF2-40B4-BE49-F238E27FC236}">
                <a16:creationId xmlns:a16="http://schemas.microsoft.com/office/drawing/2014/main" id="{B722C1A6-1539-4212-4F7F-83ABAA14E9DD}"/>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1. Introducing robotics</a:t>
            </a:r>
          </a:p>
        </p:txBody>
      </p:sp>
      <p:pic>
        <p:nvPicPr>
          <p:cNvPr id="6" name="Picture 5">
            <a:extLst>
              <a:ext uri="{FF2B5EF4-FFF2-40B4-BE49-F238E27FC236}">
                <a16:creationId xmlns:a16="http://schemas.microsoft.com/office/drawing/2014/main" id="{5A89C57E-671A-D2D8-D761-9EB5C4C7828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955045" y="2957835"/>
            <a:ext cx="1003300" cy="977900"/>
          </a:xfrm>
          <a:prstGeom prst="rect">
            <a:avLst/>
          </a:prstGeom>
        </p:spPr>
      </p:pic>
      <p:pic>
        <p:nvPicPr>
          <p:cNvPr id="4" name="Picture 3">
            <a:extLst>
              <a:ext uri="{FF2B5EF4-FFF2-40B4-BE49-F238E27FC236}">
                <a16:creationId xmlns:a16="http://schemas.microsoft.com/office/drawing/2014/main" id="{193D0C82-E16D-8327-C578-274DE9A05A9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10942" y="4572000"/>
            <a:ext cx="1061432" cy="1630980"/>
          </a:xfrm>
          <a:prstGeom prst="rect">
            <a:avLst/>
          </a:prstGeom>
        </p:spPr>
      </p:pic>
    </p:spTree>
    <p:extLst>
      <p:ext uri="{BB962C8B-B14F-4D97-AF65-F5344CB8AC3E}">
        <p14:creationId xmlns:p14="http://schemas.microsoft.com/office/powerpoint/2010/main" val="502550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25">
            <a:extLst>
              <a:ext uri="{FF2B5EF4-FFF2-40B4-BE49-F238E27FC236}">
                <a16:creationId xmlns:a16="http://schemas.microsoft.com/office/drawing/2014/main" id="{D0A0CD84-4673-1738-4F00-9BC29ABB3A2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712"/>
          <a:stretch/>
        </p:blipFill>
        <p:spPr>
          <a:xfrm>
            <a:off x="6355316" y="3684720"/>
            <a:ext cx="3569169" cy="3416846"/>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p:spPr>
      </p:pic>
      <p:sp>
        <p:nvSpPr>
          <p:cNvPr id="2" name="Title 1">
            <a:extLst>
              <a:ext uri="{FF2B5EF4-FFF2-40B4-BE49-F238E27FC236}">
                <a16:creationId xmlns:a16="http://schemas.microsoft.com/office/drawing/2014/main" id="{115C3E60-056E-2817-22FE-7542B3EF6119}"/>
              </a:ext>
            </a:extLst>
          </p:cNvPr>
          <p:cNvSpPr>
            <a:spLocks noGrp="1"/>
          </p:cNvSpPr>
          <p:nvPr>
            <p:ph type="title"/>
          </p:nvPr>
        </p:nvSpPr>
        <p:spPr/>
        <p:txBody>
          <a:bodyPr/>
          <a:lstStyle/>
          <a:p>
            <a:r>
              <a:rPr lang="en" dirty="0"/>
              <a:t>Robots replace human effort</a:t>
            </a:r>
            <a:endParaRPr lang="en-US" dirty="0"/>
          </a:p>
        </p:txBody>
      </p:sp>
      <p:sp>
        <p:nvSpPr>
          <p:cNvPr id="3" name="Slide Number Placeholder 5">
            <a:extLst>
              <a:ext uri="{FF2B5EF4-FFF2-40B4-BE49-F238E27FC236}">
                <a16:creationId xmlns:a16="http://schemas.microsoft.com/office/drawing/2014/main" id="{1681F574-BFA6-EF8D-2343-E3EECC7070E7}"/>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9</a:t>
            </a:fld>
            <a:endParaRPr lang="en-US" b="0" dirty="0">
              <a:solidFill>
                <a:schemeClr val="bg1"/>
              </a:solidFill>
            </a:endParaRPr>
          </a:p>
        </p:txBody>
      </p:sp>
      <p:sp>
        <p:nvSpPr>
          <p:cNvPr id="4" name="Footer Placeholder 3">
            <a:extLst>
              <a:ext uri="{FF2B5EF4-FFF2-40B4-BE49-F238E27FC236}">
                <a16:creationId xmlns:a16="http://schemas.microsoft.com/office/drawing/2014/main" id="{29CA6136-26C3-B6D3-6093-447B4E4ABF33}"/>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1. Introducing robotics</a:t>
            </a:r>
          </a:p>
        </p:txBody>
      </p:sp>
      <p:pic>
        <p:nvPicPr>
          <p:cNvPr id="5" name="Picture 4">
            <a:extLst>
              <a:ext uri="{FF2B5EF4-FFF2-40B4-BE49-F238E27FC236}">
                <a16:creationId xmlns:a16="http://schemas.microsoft.com/office/drawing/2014/main" id="{3E907F3B-A1E0-045E-0D5B-4A243736FC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09406" y="285811"/>
            <a:ext cx="946752" cy="911249"/>
          </a:xfrm>
          <a:prstGeom prst="rect">
            <a:avLst/>
          </a:prstGeom>
        </p:spPr>
      </p:pic>
      <p:sp>
        <p:nvSpPr>
          <p:cNvPr id="8" name="Text Placeholder 18">
            <a:extLst>
              <a:ext uri="{FF2B5EF4-FFF2-40B4-BE49-F238E27FC236}">
                <a16:creationId xmlns:a16="http://schemas.microsoft.com/office/drawing/2014/main" id="{97251E62-5E49-C840-5CEE-FC88AE48B1DD}"/>
              </a:ext>
            </a:extLst>
          </p:cNvPr>
          <p:cNvSpPr txBox="1">
            <a:spLocks/>
          </p:cNvSpPr>
          <p:nvPr/>
        </p:nvSpPr>
        <p:spPr>
          <a:xfrm>
            <a:off x="411064" y="2291753"/>
            <a:ext cx="10256936" cy="2335546"/>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lnSpc>
                <a:spcPct val="100000"/>
              </a:lnSpc>
              <a:spcBef>
                <a:spcPts val="0"/>
              </a:spcBef>
              <a:spcAft>
                <a:spcPts val="0"/>
              </a:spcAft>
              <a:buNone/>
            </a:pPr>
            <a:r>
              <a:rPr lang="en-GB" sz="2000" dirty="0">
                <a:solidFill>
                  <a:schemeClr val="dk1"/>
                </a:solidFill>
              </a:rPr>
              <a:t>A robot is a </a:t>
            </a:r>
            <a:r>
              <a:rPr lang="en-GB" sz="2000" b="1" dirty="0">
                <a:solidFill>
                  <a:schemeClr val="dk1"/>
                </a:solidFill>
              </a:rPr>
              <a:t>programmable</a:t>
            </a:r>
            <a:r>
              <a:rPr lang="en-GB" sz="2000" dirty="0">
                <a:solidFill>
                  <a:schemeClr val="dk1"/>
                </a:solidFill>
              </a:rPr>
              <a:t> machine that can carry out </a:t>
            </a:r>
            <a:r>
              <a:rPr lang="en-GB" sz="2000" b="1" dirty="0">
                <a:solidFill>
                  <a:schemeClr val="dk1"/>
                </a:solidFill>
              </a:rPr>
              <a:t>complex actions</a:t>
            </a:r>
            <a:r>
              <a:rPr lang="en-GB" sz="2000" dirty="0">
                <a:solidFill>
                  <a:schemeClr val="dk1"/>
                </a:solidFill>
              </a:rPr>
              <a:t> with </a:t>
            </a:r>
            <a:r>
              <a:rPr lang="en-GB" sz="2000" b="1" dirty="0">
                <a:solidFill>
                  <a:schemeClr val="dk1"/>
                </a:solidFill>
              </a:rPr>
              <a:t>speed and precision</a:t>
            </a:r>
            <a:r>
              <a:rPr lang="en-GB" sz="2000" dirty="0">
                <a:solidFill>
                  <a:schemeClr val="dk1"/>
                </a:solidFill>
              </a:rPr>
              <a:t> and </a:t>
            </a:r>
            <a:r>
              <a:rPr lang="en-GB" sz="2000" b="1" dirty="0">
                <a:solidFill>
                  <a:schemeClr val="dk1"/>
                </a:solidFill>
              </a:rPr>
              <a:t>without the need for human intervention</a:t>
            </a:r>
            <a:r>
              <a:rPr lang="en-GB" sz="2000" dirty="0">
                <a:solidFill>
                  <a:schemeClr val="dk1"/>
                </a:solidFill>
              </a:rPr>
              <a:t>.</a:t>
            </a:r>
          </a:p>
          <a:p>
            <a:pPr>
              <a:lnSpc>
                <a:spcPct val="100000"/>
              </a:lnSpc>
            </a:pPr>
            <a:r>
              <a:rPr lang="en-GB" sz="2000" dirty="0"/>
              <a:t> </a:t>
            </a:r>
            <a:endParaRPr lang="en-US" sz="2000" dirty="0"/>
          </a:p>
        </p:txBody>
      </p:sp>
      <p:cxnSp>
        <p:nvCxnSpPr>
          <p:cNvPr id="9" name="Straight Arrow Connector 8">
            <a:extLst>
              <a:ext uri="{FF2B5EF4-FFF2-40B4-BE49-F238E27FC236}">
                <a16:creationId xmlns:a16="http://schemas.microsoft.com/office/drawing/2014/main" id="{495CA92C-A127-50C0-7AE8-8B608D8EBE08}"/>
              </a:ext>
            </a:extLst>
          </p:cNvPr>
          <p:cNvCxnSpPr>
            <a:cxnSpLocks/>
          </p:cNvCxnSpPr>
          <p:nvPr/>
        </p:nvCxnSpPr>
        <p:spPr>
          <a:xfrm>
            <a:off x="806536" y="4920779"/>
            <a:ext cx="4837668"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BEA5E54-E96C-DE66-AF7A-BB9273E85D7F}"/>
              </a:ext>
            </a:extLst>
          </p:cNvPr>
          <p:cNvPicPr>
            <a:picLocks noChangeAspect="1"/>
          </p:cNvPicPr>
          <p:nvPr/>
        </p:nvPicPr>
        <p:blipFill>
          <a:blip r:embed="rId5"/>
          <a:stretch>
            <a:fillRect/>
          </a:stretch>
        </p:blipFill>
        <p:spPr>
          <a:xfrm>
            <a:off x="6258774" y="3578123"/>
            <a:ext cx="3740040" cy="3630039"/>
          </a:xfrm>
          <a:prstGeom prst="rect">
            <a:avLst/>
          </a:prstGeom>
        </p:spPr>
      </p:pic>
      <p:sp>
        <p:nvSpPr>
          <p:cNvPr id="14" name="Text Placeholder 18">
            <a:extLst>
              <a:ext uri="{FF2B5EF4-FFF2-40B4-BE49-F238E27FC236}">
                <a16:creationId xmlns:a16="http://schemas.microsoft.com/office/drawing/2014/main" id="{D888C591-A02A-AE48-1EE0-D3DC6415AF6A}"/>
              </a:ext>
            </a:extLst>
          </p:cNvPr>
          <p:cNvSpPr txBox="1">
            <a:spLocks/>
          </p:cNvSpPr>
          <p:nvPr/>
        </p:nvSpPr>
        <p:spPr>
          <a:xfrm>
            <a:off x="729289" y="4136849"/>
            <a:ext cx="10256936" cy="870302"/>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r>
              <a:rPr lang="en-GB" sz="2000" dirty="0"/>
              <a:t>What </a:t>
            </a:r>
            <a:r>
              <a:rPr lang="en-GB" sz="2000" b="1" dirty="0"/>
              <a:t>complex actions</a:t>
            </a:r>
            <a:r>
              <a:rPr lang="en-GB" sz="2000" dirty="0"/>
              <a:t> might </a:t>
            </a:r>
            <a:br>
              <a:rPr lang="en-GB" sz="2000" dirty="0"/>
            </a:br>
            <a:r>
              <a:rPr lang="en-GB" sz="2000" dirty="0"/>
              <a:t>this robot carry out?</a:t>
            </a:r>
          </a:p>
        </p:txBody>
      </p:sp>
      <p:cxnSp>
        <p:nvCxnSpPr>
          <p:cNvPr id="17" name="Straight Arrow Connector 16">
            <a:extLst>
              <a:ext uri="{FF2B5EF4-FFF2-40B4-BE49-F238E27FC236}">
                <a16:creationId xmlns:a16="http://schemas.microsoft.com/office/drawing/2014/main" id="{18D83446-38A6-F031-31E1-4429A26BACC2}"/>
              </a:ext>
            </a:extLst>
          </p:cNvPr>
          <p:cNvCxnSpPr>
            <a:cxnSpLocks/>
          </p:cNvCxnSpPr>
          <p:nvPr/>
        </p:nvCxnSpPr>
        <p:spPr>
          <a:xfrm>
            <a:off x="806536" y="6926042"/>
            <a:ext cx="4837668"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8" name="Text Placeholder 18">
            <a:extLst>
              <a:ext uri="{FF2B5EF4-FFF2-40B4-BE49-F238E27FC236}">
                <a16:creationId xmlns:a16="http://schemas.microsoft.com/office/drawing/2014/main" id="{F708BF76-16BD-D4CB-C558-E232D56990B8}"/>
              </a:ext>
            </a:extLst>
          </p:cNvPr>
          <p:cNvSpPr txBox="1">
            <a:spLocks/>
          </p:cNvSpPr>
          <p:nvPr/>
        </p:nvSpPr>
        <p:spPr>
          <a:xfrm>
            <a:off x="713057" y="6158986"/>
            <a:ext cx="10256936" cy="2335546"/>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r>
              <a:rPr lang="en-GB" sz="2000" dirty="0"/>
              <a:t>Why do </a:t>
            </a:r>
            <a:r>
              <a:rPr lang="en-GB" sz="2000" b="1" dirty="0"/>
              <a:t>speed</a:t>
            </a:r>
            <a:r>
              <a:rPr lang="en-GB" sz="2000" dirty="0"/>
              <a:t> and </a:t>
            </a:r>
            <a:r>
              <a:rPr lang="en-GB" sz="2000" b="1" dirty="0"/>
              <a:t>precision</a:t>
            </a:r>
            <a:r>
              <a:rPr lang="en-GB" sz="2000" dirty="0"/>
              <a:t> matter </a:t>
            </a:r>
            <a:br>
              <a:rPr lang="en-GB" sz="2000" dirty="0"/>
            </a:br>
            <a:r>
              <a:rPr lang="en-GB" sz="2000" dirty="0"/>
              <a:t>in industry?</a:t>
            </a:r>
          </a:p>
        </p:txBody>
      </p:sp>
      <p:cxnSp>
        <p:nvCxnSpPr>
          <p:cNvPr id="19" name="Straight Arrow Connector 18">
            <a:extLst>
              <a:ext uri="{FF2B5EF4-FFF2-40B4-BE49-F238E27FC236}">
                <a16:creationId xmlns:a16="http://schemas.microsoft.com/office/drawing/2014/main" id="{86FA79CF-391B-C8FD-F123-91FF6F8EBF71}"/>
              </a:ext>
            </a:extLst>
          </p:cNvPr>
          <p:cNvCxnSpPr>
            <a:cxnSpLocks/>
          </p:cNvCxnSpPr>
          <p:nvPr/>
        </p:nvCxnSpPr>
        <p:spPr>
          <a:xfrm flipH="1" flipV="1">
            <a:off x="10480487" y="6926042"/>
            <a:ext cx="4837668"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20" name="Text Placeholder 18">
            <a:extLst>
              <a:ext uri="{FF2B5EF4-FFF2-40B4-BE49-F238E27FC236}">
                <a16:creationId xmlns:a16="http://schemas.microsoft.com/office/drawing/2014/main" id="{2E4F120A-7B57-1A37-A363-3FC83E1EE84B}"/>
              </a:ext>
            </a:extLst>
          </p:cNvPr>
          <p:cNvSpPr txBox="1">
            <a:spLocks/>
          </p:cNvSpPr>
          <p:nvPr/>
        </p:nvSpPr>
        <p:spPr>
          <a:xfrm>
            <a:off x="10391406" y="6140280"/>
            <a:ext cx="5015830" cy="2335546"/>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r" rtl="0">
              <a:spcBef>
                <a:spcPts val="0"/>
              </a:spcBef>
              <a:spcAft>
                <a:spcPts val="0"/>
              </a:spcAft>
              <a:buNone/>
            </a:pPr>
            <a:r>
              <a:rPr lang="en-GB" sz="2000" dirty="0"/>
              <a:t>How might this robot avoid the need for </a:t>
            </a:r>
            <a:r>
              <a:rPr lang="en-GB" sz="2000" b="1" dirty="0"/>
              <a:t>human intervention</a:t>
            </a:r>
            <a:r>
              <a:rPr lang="en-GB" sz="2000" dirty="0"/>
              <a:t>?</a:t>
            </a:r>
          </a:p>
        </p:txBody>
      </p:sp>
      <p:cxnSp>
        <p:nvCxnSpPr>
          <p:cNvPr id="21" name="Straight Arrow Connector 20">
            <a:extLst>
              <a:ext uri="{FF2B5EF4-FFF2-40B4-BE49-F238E27FC236}">
                <a16:creationId xmlns:a16="http://schemas.microsoft.com/office/drawing/2014/main" id="{1A35CB5C-BFF6-E94B-2F81-034EFB4A4F5A}"/>
              </a:ext>
            </a:extLst>
          </p:cNvPr>
          <p:cNvCxnSpPr>
            <a:cxnSpLocks/>
          </p:cNvCxnSpPr>
          <p:nvPr/>
        </p:nvCxnSpPr>
        <p:spPr>
          <a:xfrm flipH="1" flipV="1">
            <a:off x="10480487" y="4904737"/>
            <a:ext cx="4837668"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22" name="Text Placeholder 18">
            <a:extLst>
              <a:ext uri="{FF2B5EF4-FFF2-40B4-BE49-F238E27FC236}">
                <a16:creationId xmlns:a16="http://schemas.microsoft.com/office/drawing/2014/main" id="{36F0C13F-8626-175D-182F-41F4E0C67E48}"/>
              </a:ext>
            </a:extLst>
          </p:cNvPr>
          <p:cNvSpPr txBox="1">
            <a:spLocks/>
          </p:cNvSpPr>
          <p:nvPr/>
        </p:nvSpPr>
        <p:spPr>
          <a:xfrm>
            <a:off x="10402179" y="4106760"/>
            <a:ext cx="5015830" cy="2335546"/>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r" rtl="0">
              <a:spcBef>
                <a:spcPts val="0"/>
              </a:spcBef>
              <a:spcAft>
                <a:spcPts val="0"/>
              </a:spcAft>
              <a:buNone/>
            </a:pPr>
            <a:r>
              <a:rPr lang="en-GB" sz="2000" dirty="0"/>
              <a:t>What </a:t>
            </a:r>
            <a:r>
              <a:rPr lang="en-GB" sz="2000" b="1" dirty="0"/>
              <a:t>programming </a:t>
            </a:r>
            <a:r>
              <a:rPr lang="en-GB" sz="2000" dirty="0"/>
              <a:t>might this </a:t>
            </a:r>
            <a:br>
              <a:rPr lang="en-GB" sz="2000" dirty="0"/>
            </a:br>
            <a:r>
              <a:rPr lang="en-GB" sz="2000" dirty="0"/>
              <a:t>robot require?</a:t>
            </a:r>
          </a:p>
        </p:txBody>
      </p:sp>
    </p:spTree>
    <p:extLst>
      <p:ext uri="{BB962C8B-B14F-4D97-AF65-F5344CB8AC3E}">
        <p14:creationId xmlns:p14="http://schemas.microsoft.com/office/powerpoint/2010/main" val="27126748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18865</TotalTime>
  <Words>2956</Words>
  <Application>Microsoft Office PowerPoint</Application>
  <PresentationFormat>Custom</PresentationFormat>
  <Paragraphs>381</Paragraphs>
  <Slides>15</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Calibri Light</vt:lpstr>
      <vt:lpstr>Office Theme</vt:lpstr>
      <vt:lpstr>Custom Design</vt:lpstr>
      <vt:lpstr>PowerPoint Presentation</vt:lpstr>
      <vt:lpstr>Practitioner guide 1. Introducing robotics</vt:lpstr>
      <vt:lpstr>Introduction and overview</vt:lpstr>
      <vt:lpstr>Learning outcomes and resource links </vt:lpstr>
      <vt:lpstr>Subject coverage</vt:lpstr>
      <vt:lpstr>2. Introducing robotics</vt:lpstr>
      <vt:lpstr>Learning outcomes</vt:lpstr>
      <vt:lpstr>What is a robot?</vt:lpstr>
      <vt:lpstr>Robots replace human effort</vt:lpstr>
      <vt:lpstr>What do robots need to work?</vt:lpstr>
      <vt:lpstr>What do robots need to work?</vt:lpstr>
      <vt:lpstr>Advantages and limitations of robotics</vt:lpstr>
      <vt:lpstr>Emerging technologies, innovations and impacts</vt:lpstr>
      <vt:lpstr>Careers and robotics</vt:lpstr>
      <vt:lpstr>Design a future robot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Marks</dc:creator>
  <cp:lastModifiedBy>Rabia Chhaya</cp:lastModifiedBy>
  <cp:revision>265</cp:revision>
  <dcterms:created xsi:type="dcterms:W3CDTF">2022-05-23T15:11:33Z</dcterms:created>
  <dcterms:modified xsi:type="dcterms:W3CDTF">2023-01-24T13:06:06Z</dcterms:modified>
</cp:coreProperties>
</file>