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7"/>
  </p:notesMasterIdLst>
  <p:sldIdLst>
    <p:sldId id="256" r:id="rId5"/>
    <p:sldId id="262" r:id="rId6"/>
    <p:sldId id="263" r:id="rId7"/>
    <p:sldId id="264" r:id="rId8"/>
    <p:sldId id="265" r:id="rId9"/>
    <p:sldId id="266" r:id="rId10"/>
    <p:sldId id="270" r:id="rId11"/>
    <p:sldId id="272" r:id="rId12"/>
    <p:sldId id="268" r:id="rId13"/>
    <p:sldId id="269" r:id="rId14"/>
    <p:sldId id="271" r:id="rId15"/>
    <p:sldId id="273" r:id="rId16"/>
  </p:sldIdLst>
  <p:sldSz cx="16257588"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q2fIyOmR63UmWhLBaqEy0fKkUL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ADB804-48FF-133E-8293-C239104BBBD4}" name="Karen Wadsworth" initials="KW" userId="Karen Wadsworth" providerId="None"/>
  <p188:author id="{7BFC0EC0-72D1-8CBF-432C-8FB57DA10082}" name="Bryony" initials="B" userId="fe1aad734824455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CED"/>
    <a:srgbClr val="FFD600"/>
    <a:srgbClr val="3DB8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AE284F-FC70-4A59-A4A8-AA1F6992B65E}">
  <a:tblStyle styleId="{2DAE284F-FC70-4A59-A4A8-AA1F6992B65E}" styleName="Table_0">
    <a:wholeTbl>
      <a:tcTxStyle b="off" i="off">
        <a:font>
          <a:latin typeface="Calibri"/>
          <a:ea typeface="Calibri"/>
          <a:cs typeface="Calibr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1"/>
    <p:restoredTop sz="72478" autoAdjust="0"/>
  </p:normalViewPr>
  <p:slideViewPr>
    <p:cSldViewPr snapToGrid="0">
      <p:cViewPr varScale="1">
        <p:scale>
          <a:sx n="41" d="100"/>
          <a:sy n="41" d="100"/>
        </p:scale>
        <p:origin x="17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26" Type="http://schemas.microsoft.com/office/2018/10/relationships/authors" Target="authors.xml"/><Relationship Id="rId3" Type="http://schemas.openxmlformats.org/officeDocument/2006/relationships/customXml" Target="../customXml/item3.xml"/><Relationship Id="rId21"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latin typeface="Arial" panose="020B0604020202020204" pitchFamily="34" charset="0"/>
              <a:cs typeface="Arial" panose="020B0604020202020204" pitchFamily="34" charset="0"/>
            </a:endParaRPr>
          </a:p>
        </p:txBody>
      </p:sp>
      <p:sp>
        <p:nvSpPr>
          <p:cNvPr id="708" name="Google Shape;70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3" name="Google Shape;5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1583399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3" name="Google Shape;57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11435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6" name="Google Shape;5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3" name="Google Shape;57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latin typeface="+mj-lt"/>
            </a:endParaRPr>
          </a:p>
        </p:txBody>
      </p:sp>
      <p:sp>
        <p:nvSpPr>
          <p:cNvPr id="589" name="Google Shape;5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en-GB" dirty="0">
              <a:solidFill>
                <a:schemeClr val="dk1"/>
              </a:solidFill>
              <a:latin typeface="+mj-lt"/>
            </a:endParaRPr>
          </a:p>
          <a:p>
            <a:pPr marL="0" lvl="0" indent="0" algn="l" rtl="0">
              <a:spcBef>
                <a:spcPts val="0"/>
              </a:spcBef>
              <a:spcAft>
                <a:spcPts val="0"/>
              </a:spcAft>
              <a:buClr>
                <a:schemeClr val="dk1"/>
              </a:buClr>
              <a:buSzPts val="1100"/>
              <a:buFont typeface="Arial"/>
              <a:buNone/>
            </a:pPr>
            <a:endParaRPr dirty="0">
              <a:solidFill>
                <a:schemeClr val="dk1"/>
              </a:solidFill>
              <a:latin typeface="+mj-lt"/>
            </a:endParaRPr>
          </a:p>
        </p:txBody>
      </p:sp>
      <p:sp>
        <p:nvSpPr>
          <p:cNvPr id="604" name="Google Shape;60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j-lt"/>
            </a:endParaRPr>
          </a:p>
        </p:txBody>
      </p:sp>
      <p:sp>
        <p:nvSpPr>
          <p:cNvPr id="621" name="Google Shape;62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3" name="Google Shape;5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2673507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3416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mj-lt"/>
            </a:endParaRPr>
          </a:p>
        </p:txBody>
      </p:sp>
      <p:sp>
        <p:nvSpPr>
          <p:cNvPr id="667" name="Google Shape;66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6"/>
          <p:cNvSpPr txBox="1">
            <a:spLocks noGrp="1"/>
          </p:cNvSpPr>
          <p:nvPr>
            <p:ph type="ctrTitle"/>
          </p:nvPr>
        </p:nvSpPr>
        <p:spPr>
          <a:xfrm>
            <a:off x="5037221" y="1496484"/>
            <a:ext cx="6208295" cy="6251853"/>
          </a:xfrm>
          <a:prstGeom prst="rect">
            <a:avLst/>
          </a:prstGeom>
          <a:noFill/>
          <a:ln>
            <a:noFill/>
          </a:ln>
        </p:spPr>
        <p:txBody>
          <a:bodyPr spcFirstLastPara="1" wrap="square" lIns="90000" tIns="45700" rIns="91425" bIns="45700" anchor="ctr" anchorCtr="0">
            <a:normAutofit/>
          </a:bodyPr>
          <a:lstStyle>
            <a:lvl1pPr lvl="0" algn="ctr">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6"/>
          <p:cNvSpPr>
            <a:spLocks noGrp="1"/>
          </p:cNvSpPr>
          <p:nvPr>
            <p:ph type="body" idx="1"/>
          </p:nvPr>
        </p:nvSpPr>
        <p:spPr>
          <a:xfrm>
            <a:off x="675861"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117" name="Google Shape;117;p26"/>
          <p:cNvSpPr>
            <a:spLocks noGrp="1"/>
          </p:cNvSpPr>
          <p:nvPr>
            <p:ph type="body" idx="2"/>
          </p:nvPr>
        </p:nvSpPr>
        <p:spPr>
          <a:xfrm>
            <a:off x="3319670"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8" name="Google Shape;118;p26"/>
          <p:cNvSpPr>
            <a:spLocks noGrp="1"/>
          </p:cNvSpPr>
          <p:nvPr>
            <p:ph type="body" idx="3"/>
          </p:nvPr>
        </p:nvSpPr>
        <p:spPr>
          <a:xfrm>
            <a:off x="5923722"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9" name="Google Shape;119;p26"/>
          <p:cNvSpPr>
            <a:spLocks noGrp="1"/>
          </p:cNvSpPr>
          <p:nvPr>
            <p:ph type="body" idx="4"/>
          </p:nvPr>
        </p:nvSpPr>
        <p:spPr>
          <a:xfrm>
            <a:off x="8567531"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0" name="Google Shape;120;p26"/>
          <p:cNvSpPr>
            <a:spLocks noGrp="1"/>
          </p:cNvSpPr>
          <p:nvPr>
            <p:ph type="body" idx="5"/>
          </p:nvPr>
        </p:nvSpPr>
        <p:spPr>
          <a:xfrm>
            <a:off x="11092069"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1" name="Google Shape;121;p26"/>
          <p:cNvSpPr>
            <a:spLocks noGrp="1"/>
          </p:cNvSpPr>
          <p:nvPr>
            <p:ph type="body" idx="6"/>
          </p:nvPr>
        </p:nvSpPr>
        <p:spPr>
          <a:xfrm>
            <a:off x="13735878"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22" name="Google Shape;122;p26"/>
          <p:cNvCxnSpPr/>
          <p:nvPr/>
        </p:nvCxnSpPr>
        <p:spPr>
          <a:xfrm>
            <a:off x="2683565"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23" name="Google Shape;123;p26"/>
          <p:cNvCxnSpPr/>
          <p:nvPr/>
        </p:nvCxnSpPr>
        <p:spPr>
          <a:xfrm>
            <a:off x="5307496"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24" name="Google Shape;124;p26"/>
          <p:cNvCxnSpPr/>
          <p:nvPr/>
        </p:nvCxnSpPr>
        <p:spPr>
          <a:xfrm>
            <a:off x="789166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25" name="Google Shape;125;p26"/>
          <p:cNvCxnSpPr/>
          <p:nvPr/>
        </p:nvCxnSpPr>
        <p:spPr>
          <a:xfrm>
            <a:off x="1051560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26" name="Google Shape;126;p26"/>
          <p:cNvCxnSpPr/>
          <p:nvPr/>
        </p:nvCxnSpPr>
        <p:spPr>
          <a:xfrm>
            <a:off x="13139531"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127" name="Google Shape;127;p26"/>
          <p:cNvSpPr txBox="1">
            <a:spLocks noGrp="1"/>
          </p:cNvSpPr>
          <p:nvPr>
            <p:ph type="body" idx="7"/>
          </p:nvPr>
        </p:nvSpPr>
        <p:spPr>
          <a:xfrm>
            <a:off x="675861"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8" name="Google Shape;128;p26"/>
          <p:cNvSpPr txBox="1">
            <a:spLocks noGrp="1"/>
          </p:cNvSpPr>
          <p:nvPr>
            <p:ph type="body" idx="8"/>
          </p:nvPr>
        </p:nvSpPr>
        <p:spPr>
          <a:xfrm>
            <a:off x="3319669"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9" name="Google Shape;129;p26"/>
          <p:cNvSpPr txBox="1">
            <a:spLocks noGrp="1"/>
          </p:cNvSpPr>
          <p:nvPr>
            <p:ph type="body" idx="9"/>
          </p:nvPr>
        </p:nvSpPr>
        <p:spPr>
          <a:xfrm>
            <a:off x="590384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0" name="Google Shape;130;p26"/>
          <p:cNvSpPr txBox="1">
            <a:spLocks noGrp="1"/>
          </p:cNvSpPr>
          <p:nvPr>
            <p:ph type="body" idx="13"/>
          </p:nvPr>
        </p:nvSpPr>
        <p:spPr>
          <a:xfrm>
            <a:off x="8547652"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1" name="Google Shape;131;p26"/>
          <p:cNvSpPr txBox="1">
            <a:spLocks noGrp="1"/>
          </p:cNvSpPr>
          <p:nvPr>
            <p:ph type="body" idx="14"/>
          </p:nvPr>
        </p:nvSpPr>
        <p:spPr>
          <a:xfrm>
            <a:off x="11092070"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2" name="Google Shape;132;p26"/>
          <p:cNvSpPr txBox="1">
            <a:spLocks noGrp="1"/>
          </p:cNvSpPr>
          <p:nvPr>
            <p:ph type="body" idx="15"/>
          </p:nvPr>
        </p:nvSpPr>
        <p:spPr>
          <a:xfrm>
            <a:off x="1373587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BA66620D-7F0B-DE37-5D73-6D39B24E3534}"/>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C183B58A-2961-B357-8799-BFB11C5AC6CC}"/>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B_Title and Content_wayfinding">
  <p:cSld name="5B_Title and Content_wayfinding">
    <p:bg>
      <p:bgPr>
        <a:blipFill dpi="0" rotWithShape="1">
          <a:blip r:embed="rId2">
            <a:lum/>
          </a:blip>
          <a:srcRect/>
          <a:stretch>
            <a:fillRect/>
          </a:stretch>
        </a:blipFill>
        <a:effectLst/>
      </p:bgPr>
    </p:bg>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7"/>
          <p:cNvSpPr>
            <a:spLocks noGrp="1"/>
          </p:cNvSpPr>
          <p:nvPr>
            <p:ph type="body" idx="1"/>
          </p:nvPr>
        </p:nvSpPr>
        <p:spPr>
          <a:xfrm>
            <a:off x="675861"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138" name="Google Shape;138;p27"/>
          <p:cNvSpPr>
            <a:spLocks noGrp="1"/>
          </p:cNvSpPr>
          <p:nvPr>
            <p:ph type="body" idx="2"/>
          </p:nvPr>
        </p:nvSpPr>
        <p:spPr>
          <a:xfrm>
            <a:off x="3319670"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9" name="Google Shape;139;p27"/>
          <p:cNvSpPr>
            <a:spLocks noGrp="1"/>
          </p:cNvSpPr>
          <p:nvPr>
            <p:ph type="body" idx="3"/>
          </p:nvPr>
        </p:nvSpPr>
        <p:spPr>
          <a:xfrm>
            <a:off x="5923722"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0" name="Google Shape;140;p27"/>
          <p:cNvSpPr>
            <a:spLocks noGrp="1"/>
          </p:cNvSpPr>
          <p:nvPr>
            <p:ph type="body" idx="4"/>
          </p:nvPr>
        </p:nvSpPr>
        <p:spPr>
          <a:xfrm>
            <a:off x="8567531"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1" name="Google Shape;141;p27"/>
          <p:cNvSpPr>
            <a:spLocks noGrp="1"/>
          </p:cNvSpPr>
          <p:nvPr>
            <p:ph type="body" idx="5"/>
          </p:nvPr>
        </p:nvSpPr>
        <p:spPr>
          <a:xfrm>
            <a:off x="11092069"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2" name="Google Shape;142;p27"/>
          <p:cNvSpPr>
            <a:spLocks noGrp="1"/>
          </p:cNvSpPr>
          <p:nvPr>
            <p:ph type="body" idx="6"/>
          </p:nvPr>
        </p:nvSpPr>
        <p:spPr>
          <a:xfrm>
            <a:off x="13735878"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43" name="Google Shape;143;p27"/>
          <p:cNvCxnSpPr/>
          <p:nvPr/>
        </p:nvCxnSpPr>
        <p:spPr>
          <a:xfrm>
            <a:off x="2683565"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44" name="Google Shape;144;p27"/>
          <p:cNvCxnSpPr/>
          <p:nvPr/>
        </p:nvCxnSpPr>
        <p:spPr>
          <a:xfrm>
            <a:off x="5307496"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45" name="Google Shape;145;p27"/>
          <p:cNvCxnSpPr/>
          <p:nvPr/>
        </p:nvCxnSpPr>
        <p:spPr>
          <a:xfrm>
            <a:off x="789166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46" name="Google Shape;146;p27"/>
          <p:cNvCxnSpPr/>
          <p:nvPr/>
        </p:nvCxnSpPr>
        <p:spPr>
          <a:xfrm>
            <a:off x="1051560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47" name="Google Shape;147;p27"/>
          <p:cNvCxnSpPr/>
          <p:nvPr/>
        </p:nvCxnSpPr>
        <p:spPr>
          <a:xfrm>
            <a:off x="13139531"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148" name="Google Shape;148;p27"/>
          <p:cNvSpPr txBox="1">
            <a:spLocks noGrp="1"/>
          </p:cNvSpPr>
          <p:nvPr>
            <p:ph type="body" idx="7"/>
          </p:nvPr>
        </p:nvSpPr>
        <p:spPr>
          <a:xfrm>
            <a:off x="675861"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9" name="Google Shape;149;p27"/>
          <p:cNvSpPr txBox="1">
            <a:spLocks noGrp="1"/>
          </p:cNvSpPr>
          <p:nvPr>
            <p:ph type="body" idx="8"/>
          </p:nvPr>
        </p:nvSpPr>
        <p:spPr>
          <a:xfrm>
            <a:off x="3319669"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0" name="Google Shape;150;p27"/>
          <p:cNvSpPr txBox="1">
            <a:spLocks noGrp="1"/>
          </p:cNvSpPr>
          <p:nvPr>
            <p:ph type="body" idx="9"/>
          </p:nvPr>
        </p:nvSpPr>
        <p:spPr>
          <a:xfrm>
            <a:off x="590384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1" name="Google Shape;151;p27"/>
          <p:cNvSpPr txBox="1">
            <a:spLocks noGrp="1"/>
          </p:cNvSpPr>
          <p:nvPr>
            <p:ph type="body" idx="13"/>
          </p:nvPr>
        </p:nvSpPr>
        <p:spPr>
          <a:xfrm>
            <a:off x="8547652"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2" name="Google Shape;152;p27"/>
          <p:cNvSpPr txBox="1">
            <a:spLocks noGrp="1"/>
          </p:cNvSpPr>
          <p:nvPr>
            <p:ph type="body" idx="14"/>
          </p:nvPr>
        </p:nvSpPr>
        <p:spPr>
          <a:xfrm>
            <a:off x="11092070"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3" name="Google Shape;153;p27"/>
          <p:cNvSpPr txBox="1">
            <a:spLocks noGrp="1"/>
          </p:cNvSpPr>
          <p:nvPr>
            <p:ph type="body" idx="15"/>
          </p:nvPr>
        </p:nvSpPr>
        <p:spPr>
          <a:xfrm>
            <a:off x="1373587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141A5EFF-9195-5E11-0A6C-4291CF3E41CA}"/>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15F552F3-22B7-789E-196F-5B38E1E44EB2}"/>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_5 boxes">
  <p:cSld name="5_Title and Content_5 boxes">
    <p:bg>
      <p:bgPr>
        <a:blipFill>
          <a:blip r:embed="rId2">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8"/>
          <p:cNvSpPr>
            <a:spLocks noGrp="1"/>
          </p:cNvSpPr>
          <p:nvPr>
            <p:ph type="body" idx="1"/>
          </p:nvPr>
        </p:nvSpPr>
        <p:spPr>
          <a:xfrm>
            <a:off x="2010805"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159" name="Google Shape;159;p28"/>
          <p:cNvSpPr>
            <a:spLocks noGrp="1"/>
          </p:cNvSpPr>
          <p:nvPr>
            <p:ph type="body" idx="2"/>
          </p:nvPr>
        </p:nvSpPr>
        <p:spPr>
          <a:xfrm>
            <a:off x="4654614"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0" name="Google Shape;160;p28"/>
          <p:cNvSpPr>
            <a:spLocks noGrp="1"/>
          </p:cNvSpPr>
          <p:nvPr>
            <p:ph type="body" idx="3"/>
          </p:nvPr>
        </p:nvSpPr>
        <p:spPr>
          <a:xfrm>
            <a:off x="7258666"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1" name="Google Shape;161;p28"/>
          <p:cNvSpPr>
            <a:spLocks noGrp="1"/>
          </p:cNvSpPr>
          <p:nvPr>
            <p:ph type="body" idx="4"/>
          </p:nvPr>
        </p:nvSpPr>
        <p:spPr>
          <a:xfrm>
            <a:off x="9902475"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2" name="Google Shape;162;p28"/>
          <p:cNvSpPr>
            <a:spLocks noGrp="1"/>
          </p:cNvSpPr>
          <p:nvPr>
            <p:ph type="body" idx="5"/>
          </p:nvPr>
        </p:nvSpPr>
        <p:spPr>
          <a:xfrm>
            <a:off x="12427013" y="3507975"/>
            <a:ext cx="1826024" cy="182602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63" name="Google Shape;163;p28"/>
          <p:cNvCxnSpPr/>
          <p:nvPr/>
        </p:nvCxnSpPr>
        <p:spPr>
          <a:xfrm>
            <a:off x="401850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64" name="Google Shape;164;p28"/>
          <p:cNvCxnSpPr/>
          <p:nvPr/>
        </p:nvCxnSpPr>
        <p:spPr>
          <a:xfrm>
            <a:off x="664244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65" name="Google Shape;165;p28"/>
          <p:cNvCxnSpPr/>
          <p:nvPr/>
        </p:nvCxnSpPr>
        <p:spPr>
          <a:xfrm>
            <a:off x="9226613"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66" name="Google Shape;166;p28"/>
          <p:cNvCxnSpPr/>
          <p:nvPr/>
        </p:nvCxnSpPr>
        <p:spPr>
          <a:xfrm>
            <a:off x="11850544"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167" name="Google Shape;167;p28"/>
          <p:cNvSpPr txBox="1">
            <a:spLocks noGrp="1"/>
          </p:cNvSpPr>
          <p:nvPr>
            <p:ph type="body" idx="6"/>
          </p:nvPr>
        </p:nvSpPr>
        <p:spPr>
          <a:xfrm>
            <a:off x="2010805"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8" name="Google Shape;168;p28"/>
          <p:cNvSpPr txBox="1">
            <a:spLocks noGrp="1"/>
          </p:cNvSpPr>
          <p:nvPr>
            <p:ph type="body" idx="7"/>
          </p:nvPr>
        </p:nvSpPr>
        <p:spPr>
          <a:xfrm>
            <a:off x="4654613"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9" name="Google Shape;169;p28"/>
          <p:cNvSpPr txBox="1">
            <a:spLocks noGrp="1"/>
          </p:cNvSpPr>
          <p:nvPr>
            <p:ph type="body" idx="8"/>
          </p:nvPr>
        </p:nvSpPr>
        <p:spPr>
          <a:xfrm>
            <a:off x="723878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70" name="Google Shape;170;p28"/>
          <p:cNvSpPr txBox="1">
            <a:spLocks noGrp="1"/>
          </p:cNvSpPr>
          <p:nvPr>
            <p:ph type="body" idx="9"/>
          </p:nvPr>
        </p:nvSpPr>
        <p:spPr>
          <a:xfrm>
            <a:off x="9882596"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71" name="Google Shape;171;p28"/>
          <p:cNvSpPr txBox="1">
            <a:spLocks noGrp="1"/>
          </p:cNvSpPr>
          <p:nvPr>
            <p:ph type="body" idx="13"/>
          </p:nvPr>
        </p:nvSpPr>
        <p:spPr>
          <a:xfrm>
            <a:off x="1242701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8CA88F8B-06C7-6B3F-8FEC-2F5F872B2D6D}"/>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7411F81A-649D-F196-FE7F-303BB43BFA8C}"/>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a:alphaModFix/>
          </a:blip>
          <a:stretch>
            <a:fillRect/>
          </a:stretch>
        </a:blipFill>
        <a:effectLst/>
      </p:bgPr>
    </p:bg>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29"/>
          <p:cNvSpPr>
            <a:spLocks noGrp="1"/>
          </p:cNvSpPr>
          <p:nvPr>
            <p:ph type="body" idx="1"/>
          </p:nvPr>
        </p:nvSpPr>
        <p:spPr>
          <a:xfrm>
            <a:off x="6105996" y="2572088"/>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cxnSp>
        <p:nvCxnSpPr>
          <p:cNvPr id="177" name="Google Shape;177;p29"/>
          <p:cNvCxnSpPr/>
          <p:nvPr/>
        </p:nvCxnSpPr>
        <p:spPr>
          <a:xfrm>
            <a:off x="1739692"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8" name="Google Shape;178;p29"/>
          <p:cNvCxnSpPr/>
          <p:nvPr/>
        </p:nvCxnSpPr>
        <p:spPr>
          <a:xfrm>
            <a:off x="9499443" y="5241132"/>
            <a:ext cx="406557" cy="0"/>
          </a:xfrm>
          <a:prstGeom prst="straightConnector1">
            <a:avLst/>
          </a:prstGeom>
          <a:noFill/>
          <a:ln w="12700" cap="flat" cmpd="sng">
            <a:solidFill>
              <a:schemeClr val="dk1"/>
            </a:solidFill>
            <a:prstDash val="solid"/>
            <a:miter lim="800000"/>
            <a:headEnd type="none" w="sm" len="sm"/>
            <a:tailEnd type="stealth" w="med" len="med"/>
          </a:ln>
        </p:spPr>
      </p:cxnSp>
      <p:sp>
        <p:nvSpPr>
          <p:cNvPr id="179" name="Google Shape;179;p29"/>
          <p:cNvSpPr txBox="1">
            <a:spLocks noGrp="1"/>
          </p:cNvSpPr>
          <p:nvPr>
            <p:ph type="body" idx="2"/>
          </p:nvPr>
        </p:nvSpPr>
        <p:spPr>
          <a:xfrm>
            <a:off x="1680058" y="2620098"/>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0" name="Google Shape;180;p29"/>
          <p:cNvSpPr>
            <a:spLocks noGrp="1"/>
          </p:cNvSpPr>
          <p:nvPr>
            <p:ph type="body" idx="3"/>
          </p:nvPr>
        </p:nvSpPr>
        <p:spPr>
          <a:xfrm>
            <a:off x="8928709" y="2572088"/>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1" name="Google Shape;181;p29"/>
          <p:cNvSpPr>
            <a:spLocks noGrp="1"/>
          </p:cNvSpPr>
          <p:nvPr>
            <p:ph type="body" idx="4"/>
          </p:nvPr>
        </p:nvSpPr>
        <p:spPr>
          <a:xfrm>
            <a:off x="5052448" y="463942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182" name="Google Shape;182;p29"/>
          <p:cNvSpPr>
            <a:spLocks noGrp="1"/>
          </p:cNvSpPr>
          <p:nvPr>
            <p:ph type="body" idx="5"/>
          </p:nvPr>
        </p:nvSpPr>
        <p:spPr>
          <a:xfrm>
            <a:off x="9982257" y="463942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3" name="Google Shape;183;p29"/>
          <p:cNvSpPr>
            <a:spLocks noGrp="1"/>
          </p:cNvSpPr>
          <p:nvPr>
            <p:ph type="body" idx="6"/>
          </p:nvPr>
        </p:nvSpPr>
        <p:spPr>
          <a:xfrm>
            <a:off x="6086118" y="686579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4" name="Google Shape;184;p29"/>
          <p:cNvSpPr>
            <a:spLocks noGrp="1"/>
          </p:cNvSpPr>
          <p:nvPr>
            <p:ph type="body" idx="7"/>
          </p:nvPr>
        </p:nvSpPr>
        <p:spPr>
          <a:xfrm>
            <a:off x="8908831" y="686579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5" name="Google Shape;185;p29"/>
          <p:cNvSpPr txBox="1">
            <a:spLocks noGrp="1"/>
          </p:cNvSpPr>
          <p:nvPr>
            <p:ph type="body" idx="8"/>
          </p:nvPr>
        </p:nvSpPr>
        <p:spPr>
          <a:xfrm>
            <a:off x="1680058" y="50850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6" name="Google Shape;186;p29"/>
          <p:cNvSpPr txBox="1">
            <a:spLocks noGrp="1"/>
          </p:cNvSpPr>
          <p:nvPr>
            <p:ph type="body" idx="9"/>
          </p:nvPr>
        </p:nvSpPr>
        <p:spPr>
          <a:xfrm>
            <a:off x="1680058" y="69138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7" name="Google Shape;187;p29"/>
          <p:cNvSpPr txBox="1">
            <a:spLocks noGrp="1"/>
          </p:cNvSpPr>
          <p:nvPr>
            <p:ph type="body" idx="13"/>
          </p:nvPr>
        </p:nvSpPr>
        <p:spPr>
          <a:xfrm>
            <a:off x="11529391" y="2361680"/>
            <a:ext cx="3021496" cy="1020046"/>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8" name="Google Shape;188;p29"/>
          <p:cNvSpPr txBox="1">
            <a:spLocks noGrp="1"/>
          </p:cNvSpPr>
          <p:nvPr>
            <p:ph type="body" idx="14"/>
          </p:nvPr>
        </p:nvSpPr>
        <p:spPr>
          <a:xfrm>
            <a:off x="12096267" y="4482399"/>
            <a:ext cx="2454620" cy="102004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9" name="Google Shape;189;p29"/>
          <p:cNvSpPr txBox="1">
            <a:spLocks noGrp="1"/>
          </p:cNvSpPr>
          <p:nvPr>
            <p:ph type="body" idx="15"/>
          </p:nvPr>
        </p:nvSpPr>
        <p:spPr>
          <a:xfrm>
            <a:off x="11731544" y="6311199"/>
            <a:ext cx="2819343" cy="124896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90" name="Google Shape;190;p29"/>
          <p:cNvCxnSpPr/>
          <p:nvPr/>
        </p:nvCxnSpPr>
        <p:spPr>
          <a:xfrm>
            <a:off x="1739692"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91" name="Google Shape;191;p29"/>
          <p:cNvCxnSpPr/>
          <p:nvPr/>
        </p:nvCxnSpPr>
        <p:spPr>
          <a:xfrm>
            <a:off x="1739692"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92" name="Google Shape;192;p29"/>
          <p:cNvCxnSpPr/>
          <p:nvPr/>
        </p:nvCxnSpPr>
        <p:spPr>
          <a:xfrm rot="10800000">
            <a:off x="10625275"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93" name="Google Shape;193;p29"/>
          <p:cNvCxnSpPr/>
          <p:nvPr/>
        </p:nvCxnSpPr>
        <p:spPr>
          <a:xfrm rot="10800000">
            <a:off x="10625275"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94" name="Google Shape;194;p29"/>
          <p:cNvCxnSpPr/>
          <p:nvPr/>
        </p:nvCxnSpPr>
        <p:spPr>
          <a:xfrm rot="10800000">
            <a:off x="11670568"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95" name="Google Shape;195;p29"/>
          <p:cNvCxnSpPr/>
          <p:nvPr/>
        </p:nvCxnSpPr>
        <p:spPr>
          <a:xfrm rot="10800000">
            <a:off x="6383708" y="5241132"/>
            <a:ext cx="406557" cy="0"/>
          </a:xfrm>
          <a:prstGeom prst="straightConnector1">
            <a:avLst/>
          </a:prstGeom>
          <a:noFill/>
          <a:ln w="12700" cap="flat" cmpd="sng">
            <a:solidFill>
              <a:schemeClr val="dk1"/>
            </a:solidFill>
            <a:prstDash val="solid"/>
            <a:miter lim="800000"/>
            <a:headEnd type="none" w="sm" len="sm"/>
            <a:tailEnd type="stealth" w="med" len="med"/>
          </a:ln>
        </p:spPr>
      </p:cxnSp>
      <p:cxnSp>
        <p:nvCxnSpPr>
          <p:cNvPr id="196" name="Google Shape;196;p29"/>
          <p:cNvCxnSpPr/>
          <p:nvPr/>
        </p:nvCxnSpPr>
        <p:spPr>
          <a:xfrm rot="10800000">
            <a:off x="7239000" y="3699933"/>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97" name="Google Shape;197;p29"/>
          <p:cNvCxnSpPr/>
          <p:nvPr/>
        </p:nvCxnSpPr>
        <p:spPr>
          <a:xfrm>
            <a:off x="8923867" y="6426200"/>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98" name="Google Shape;198;p29"/>
          <p:cNvCxnSpPr/>
          <p:nvPr/>
        </p:nvCxnSpPr>
        <p:spPr>
          <a:xfrm rot="-6816079">
            <a:off x="8726317" y="3713216"/>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99" name="Google Shape;199;p29"/>
          <p:cNvCxnSpPr/>
          <p:nvPr/>
        </p:nvCxnSpPr>
        <p:spPr>
          <a:xfrm rot="3983921">
            <a:off x="7049730" y="6441900"/>
            <a:ext cx="304799" cy="465932"/>
          </a:xfrm>
          <a:prstGeom prst="straightConnector1">
            <a:avLst/>
          </a:prstGeom>
          <a:noFill/>
          <a:ln w="12700" cap="flat" cmpd="sng">
            <a:solidFill>
              <a:schemeClr val="dk1"/>
            </a:solidFill>
            <a:prstDash val="solid"/>
            <a:miter lim="800000"/>
            <a:headEnd type="none" w="sm" len="sm"/>
            <a:tailEnd type="stealth" w="med" len="med"/>
          </a:ln>
        </p:spPr>
      </p:cxnSp>
      <p:sp>
        <p:nvSpPr>
          <p:cNvPr id="200" name="Google Shape;200;p29"/>
          <p:cNvSpPr txBox="1">
            <a:spLocks noGrp="1"/>
          </p:cNvSpPr>
          <p:nvPr>
            <p:ph type="body" idx="16"/>
          </p:nvPr>
        </p:nvSpPr>
        <p:spPr>
          <a:xfrm>
            <a:off x="6181723"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1" name="Google Shape;201;p29"/>
          <p:cNvSpPr txBox="1">
            <a:spLocks noGrp="1"/>
          </p:cNvSpPr>
          <p:nvPr>
            <p:ph type="body" idx="17"/>
          </p:nvPr>
        </p:nvSpPr>
        <p:spPr>
          <a:xfrm>
            <a:off x="5095873"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2" name="Google Shape;202;p29"/>
          <p:cNvSpPr txBox="1">
            <a:spLocks noGrp="1"/>
          </p:cNvSpPr>
          <p:nvPr>
            <p:ph type="body" idx="18"/>
          </p:nvPr>
        </p:nvSpPr>
        <p:spPr>
          <a:xfrm>
            <a:off x="10082210"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3" name="Google Shape;203;p29"/>
          <p:cNvSpPr txBox="1">
            <a:spLocks noGrp="1"/>
          </p:cNvSpPr>
          <p:nvPr>
            <p:ph type="body" idx="19"/>
          </p:nvPr>
        </p:nvSpPr>
        <p:spPr>
          <a:xfrm>
            <a:off x="9010648"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4" name="Google Shape;204;p29"/>
          <p:cNvSpPr txBox="1">
            <a:spLocks noGrp="1"/>
          </p:cNvSpPr>
          <p:nvPr>
            <p:ph type="body" idx="20"/>
          </p:nvPr>
        </p:nvSpPr>
        <p:spPr>
          <a:xfrm>
            <a:off x="6181723"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5" name="Google Shape;205;p29"/>
          <p:cNvSpPr txBox="1">
            <a:spLocks noGrp="1"/>
          </p:cNvSpPr>
          <p:nvPr>
            <p:ph type="body" idx="21"/>
          </p:nvPr>
        </p:nvSpPr>
        <p:spPr>
          <a:xfrm>
            <a:off x="9010648"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6" name="Google Shape;206;p29"/>
          <p:cNvSpPr>
            <a:spLocks noGrp="1"/>
          </p:cNvSpPr>
          <p:nvPr>
            <p:ph type="body" idx="22"/>
          </p:nvPr>
        </p:nvSpPr>
        <p:spPr>
          <a:xfrm>
            <a:off x="6941593" y="4022486"/>
            <a:ext cx="2420843" cy="242084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53F184C0-1440-D938-1420-E4A30931F0BE}"/>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DC9CEFB7-EC59-86F0-FE52-5DEAF472A441}"/>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B_Circle_wayfinding">
  <p:cSld name="2B_Circle_wayfinding">
    <p:bg>
      <p:bgPr>
        <a:blipFill dpi="0" rotWithShape="1">
          <a:blip r:embed="rId2">
            <a:lum/>
          </a:blip>
          <a:srcRect/>
          <a:stretch>
            <a:fillRect/>
          </a:stretch>
        </a:blipFill>
        <a:effectLst/>
      </p:bgPr>
    </p:bg>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30"/>
          <p:cNvSpPr>
            <a:spLocks noGrp="1"/>
          </p:cNvSpPr>
          <p:nvPr>
            <p:ph type="body" idx="1"/>
          </p:nvPr>
        </p:nvSpPr>
        <p:spPr>
          <a:xfrm>
            <a:off x="6105996" y="2572088"/>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12" name="Google Shape;212;p30"/>
          <p:cNvCxnSpPr/>
          <p:nvPr/>
        </p:nvCxnSpPr>
        <p:spPr>
          <a:xfrm>
            <a:off x="1739692"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213" name="Google Shape;213;p30"/>
          <p:cNvCxnSpPr/>
          <p:nvPr/>
        </p:nvCxnSpPr>
        <p:spPr>
          <a:xfrm>
            <a:off x="9499443" y="5241132"/>
            <a:ext cx="406557" cy="0"/>
          </a:xfrm>
          <a:prstGeom prst="straightConnector1">
            <a:avLst/>
          </a:prstGeom>
          <a:noFill/>
          <a:ln w="12700" cap="flat" cmpd="sng">
            <a:solidFill>
              <a:schemeClr val="dk1"/>
            </a:solidFill>
            <a:prstDash val="solid"/>
            <a:miter lim="800000"/>
            <a:headEnd type="none" w="sm" len="sm"/>
            <a:tailEnd type="stealth" w="med" len="med"/>
          </a:ln>
        </p:spPr>
      </p:cxnSp>
      <p:sp>
        <p:nvSpPr>
          <p:cNvPr id="214" name="Google Shape;214;p30"/>
          <p:cNvSpPr txBox="1">
            <a:spLocks noGrp="1"/>
          </p:cNvSpPr>
          <p:nvPr>
            <p:ph type="body" idx="2"/>
          </p:nvPr>
        </p:nvSpPr>
        <p:spPr>
          <a:xfrm>
            <a:off x="1680058" y="2620098"/>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5" name="Google Shape;215;p30"/>
          <p:cNvSpPr>
            <a:spLocks noGrp="1"/>
          </p:cNvSpPr>
          <p:nvPr>
            <p:ph type="body" idx="3"/>
          </p:nvPr>
        </p:nvSpPr>
        <p:spPr>
          <a:xfrm>
            <a:off x="8928709" y="2572088"/>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216" name="Google Shape;216;p30"/>
          <p:cNvSpPr>
            <a:spLocks noGrp="1"/>
          </p:cNvSpPr>
          <p:nvPr>
            <p:ph type="body" idx="4"/>
          </p:nvPr>
        </p:nvSpPr>
        <p:spPr>
          <a:xfrm>
            <a:off x="5052448" y="463942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7" name="Google Shape;217;p30"/>
          <p:cNvSpPr>
            <a:spLocks noGrp="1"/>
          </p:cNvSpPr>
          <p:nvPr>
            <p:ph type="body" idx="5"/>
          </p:nvPr>
        </p:nvSpPr>
        <p:spPr>
          <a:xfrm>
            <a:off x="9982257" y="463942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218" name="Google Shape;218;p30"/>
          <p:cNvSpPr>
            <a:spLocks noGrp="1"/>
          </p:cNvSpPr>
          <p:nvPr>
            <p:ph type="body" idx="6"/>
          </p:nvPr>
        </p:nvSpPr>
        <p:spPr>
          <a:xfrm>
            <a:off x="6086118" y="686579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9" name="Google Shape;219;p30"/>
          <p:cNvSpPr>
            <a:spLocks noGrp="1"/>
          </p:cNvSpPr>
          <p:nvPr>
            <p:ph type="body" idx="7"/>
          </p:nvPr>
        </p:nvSpPr>
        <p:spPr>
          <a:xfrm>
            <a:off x="8908831" y="686579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0" name="Google Shape;220;p30"/>
          <p:cNvSpPr txBox="1">
            <a:spLocks noGrp="1"/>
          </p:cNvSpPr>
          <p:nvPr>
            <p:ph type="body" idx="8"/>
          </p:nvPr>
        </p:nvSpPr>
        <p:spPr>
          <a:xfrm>
            <a:off x="1680058" y="50850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1" name="Google Shape;221;p30"/>
          <p:cNvSpPr txBox="1">
            <a:spLocks noGrp="1"/>
          </p:cNvSpPr>
          <p:nvPr>
            <p:ph type="body" idx="9"/>
          </p:nvPr>
        </p:nvSpPr>
        <p:spPr>
          <a:xfrm>
            <a:off x="1680058" y="69138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2" name="Google Shape;222;p30"/>
          <p:cNvSpPr txBox="1">
            <a:spLocks noGrp="1"/>
          </p:cNvSpPr>
          <p:nvPr>
            <p:ph type="body" idx="13"/>
          </p:nvPr>
        </p:nvSpPr>
        <p:spPr>
          <a:xfrm>
            <a:off x="11529391" y="2361680"/>
            <a:ext cx="3021496" cy="1020046"/>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3" name="Google Shape;223;p30"/>
          <p:cNvSpPr txBox="1">
            <a:spLocks noGrp="1"/>
          </p:cNvSpPr>
          <p:nvPr>
            <p:ph type="body" idx="14"/>
          </p:nvPr>
        </p:nvSpPr>
        <p:spPr>
          <a:xfrm>
            <a:off x="12096267" y="4482399"/>
            <a:ext cx="2454620" cy="102004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4" name="Google Shape;224;p30"/>
          <p:cNvSpPr txBox="1">
            <a:spLocks noGrp="1"/>
          </p:cNvSpPr>
          <p:nvPr>
            <p:ph type="body" idx="15"/>
          </p:nvPr>
        </p:nvSpPr>
        <p:spPr>
          <a:xfrm>
            <a:off x="11731544" y="6311199"/>
            <a:ext cx="2819343" cy="124896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25" name="Google Shape;225;p30"/>
          <p:cNvCxnSpPr/>
          <p:nvPr/>
        </p:nvCxnSpPr>
        <p:spPr>
          <a:xfrm>
            <a:off x="1739692"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226" name="Google Shape;226;p30"/>
          <p:cNvCxnSpPr/>
          <p:nvPr/>
        </p:nvCxnSpPr>
        <p:spPr>
          <a:xfrm>
            <a:off x="1739692"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227" name="Google Shape;227;p30"/>
          <p:cNvCxnSpPr/>
          <p:nvPr/>
        </p:nvCxnSpPr>
        <p:spPr>
          <a:xfrm rot="10800000">
            <a:off x="10625275"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228" name="Google Shape;228;p30"/>
          <p:cNvCxnSpPr/>
          <p:nvPr/>
        </p:nvCxnSpPr>
        <p:spPr>
          <a:xfrm rot="10800000">
            <a:off x="10625275"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229" name="Google Shape;229;p30"/>
          <p:cNvCxnSpPr/>
          <p:nvPr/>
        </p:nvCxnSpPr>
        <p:spPr>
          <a:xfrm rot="10800000">
            <a:off x="11670568"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230" name="Google Shape;230;p30"/>
          <p:cNvCxnSpPr/>
          <p:nvPr/>
        </p:nvCxnSpPr>
        <p:spPr>
          <a:xfrm rot="10800000">
            <a:off x="6383708" y="5241132"/>
            <a:ext cx="406557" cy="0"/>
          </a:xfrm>
          <a:prstGeom prst="straightConnector1">
            <a:avLst/>
          </a:prstGeom>
          <a:noFill/>
          <a:ln w="12700" cap="flat" cmpd="sng">
            <a:solidFill>
              <a:schemeClr val="dk1"/>
            </a:solidFill>
            <a:prstDash val="solid"/>
            <a:miter lim="800000"/>
            <a:headEnd type="none" w="sm" len="sm"/>
            <a:tailEnd type="stealth" w="med" len="med"/>
          </a:ln>
        </p:spPr>
      </p:cxnSp>
      <p:cxnSp>
        <p:nvCxnSpPr>
          <p:cNvPr id="231" name="Google Shape;231;p30"/>
          <p:cNvCxnSpPr/>
          <p:nvPr/>
        </p:nvCxnSpPr>
        <p:spPr>
          <a:xfrm rot="10800000">
            <a:off x="7239000" y="3699933"/>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232" name="Google Shape;232;p30"/>
          <p:cNvCxnSpPr/>
          <p:nvPr/>
        </p:nvCxnSpPr>
        <p:spPr>
          <a:xfrm>
            <a:off x="8923867" y="6426200"/>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233" name="Google Shape;233;p30"/>
          <p:cNvCxnSpPr/>
          <p:nvPr/>
        </p:nvCxnSpPr>
        <p:spPr>
          <a:xfrm rot="-6816079">
            <a:off x="8726317" y="3713216"/>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234" name="Google Shape;234;p30"/>
          <p:cNvCxnSpPr/>
          <p:nvPr/>
        </p:nvCxnSpPr>
        <p:spPr>
          <a:xfrm rot="3983921">
            <a:off x="7049730" y="6441900"/>
            <a:ext cx="304799" cy="465932"/>
          </a:xfrm>
          <a:prstGeom prst="straightConnector1">
            <a:avLst/>
          </a:prstGeom>
          <a:noFill/>
          <a:ln w="12700" cap="flat" cmpd="sng">
            <a:solidFill>
              <a:schemeClr val="dk1"/>
            </a:solidFill>
            <a:prstDash val="solid"/>
            <a:miter lim="800000"/>
            <a:headEnd type="none" w="sm" len="sm"/>
            <a:tailEnd type="stealth" w="med" len="med"/>
          </a:ln>
        </p:spPr>
      </p:cxnSp>
      <p:sp>
        <p:nvSpPr>
          <p:cNvPr id="235" name="Google Shape;235;p30"/>
          <p:cNvSpPr txBox="1">
            <a:spLocks noGrp="1"/>
          </p:cNvSpPr>
          <p:nvPr>
            <p:ph type="body" idx="16"/>
          </p:nvPr>
        </p:nvSpPr>
        <p:spPr>
          <a:xfrm>
            <a:off x="6181723"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6" name="Google Shape;236;p30"/>
          <p:cNvSpPr txBox="1">
            <a:spLocks noGrp="1"/>
          </p:cNvSpPr>
          <p:nvPr>
            <p:ph type="body" idx="17"/>
          </p:nvPr>
        </p:nvSpPr>
        <p:spPr>
          <a:xfrm>
            <a:off x="5095873"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7" name="Google Shape;237;p30"/>
          <p:cNvSpPr txBox="1">
            <a:spLocks noGrp="1"/>
          </p:cNvSpPr>
          <p:nvPr>
            <p:ph type="body" idx="18"/>
          </p:nvPr>
        </p:nvSpPr>
        <p:spPr>
          <a:xfrm>
            <a:off x="10082210"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8" name="Google Shape;238;p30"/>
          <p:cNvSpPr txBox="1">
            <a:spLocks noGrp="1"/>
          </p:cNvSpPr>
          <p:nvPr>
            <p:ph type="body" idx="19"/>
          </p:nvPr>
        </p:nvSpPr>
        <p:spPr>
          <a:xfrm>
            <a:off x="9010648"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9" name="Google Shape;239;p30"/>
          <p:cNvSpPr txBox="1">
            <a:spLocks noGrp="1"/>
          </p:cNvSpPr>
          <p:nvPr>
            <p:ph type="body" idx="20"/>
          </p:nvPr>
        </p:nvSpPr>
        <p:spPr>
          <a:xfrm>
            <a:off x="6181723"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0" name="Google Shape;240;p30"/>
          <p:cNvSpPr txBox="1">
            <a:spLocks noGrp="1"/>
          </p:cNvSpPr>
          <p:nvPr>
            <p:ph type="body" idx="21"/>
          </p:nvPr>
        </p:nvSpPr>
        <p:spPr>
          <a:xfrm>
            <a:off x="9010648"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1" name="Google Shape;241;p30"/>
          <p:cNvSpPr>
            <a:spLocks noGrp="1"/>
          </p:cNvSpPr>
          <p:nvPr>
            <p:ph type="body" idx="22"/>
          </p:nvPr>
        </p:nvSpPr>
        <p:spPr>
          <a:xfrm>
            <a:off x="6941593" y="4022486"/>
            <a:ext cx="2420843" cy="242084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93DB2B80-BFAA-A848-55F0-6DEDEE3A1803}"/>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D75D5BE7-D769-8511-2A3F-3AF12319EFAA}"/>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blipFill>
          <a:blip r:embed="rId2">
            <a:alphaModFix/>
          </a:blip>
          <a:stretch>
            <a:fillRect/>
          </a:stretch>
        </a:blipFill>
        <a:effectLst/>
      </p:bgPr>
    </p:bg>
    <p:spTree>
      <p:nvGrpSpPr>
        <p:cNvPr id="1" name="Shape 243"/>
        <p:cNvGrpSpPr/>
        <p:nvPr/>
      </p:nvGrpSpPr>
      <p:grpSpPr>
        <a:xfrm>
          <a:off x="0" y="0"/>
          <a:ext cx="0" cy="0"/>
          <a:chOff x="0" y="0"/>
          <a:chExt cx="0" cy="0"/>
        </a:xfrm>
      </p:grpSpPr>
      <p:sp>
        <p:nvSpPr>
          <p:cNvPr id="282" name="Google Shape;282;p31"/>
          <p:cNvSpPr txBox="1">
            <a:spLocks noGrp="1"/>
          </p:cNvSpPr>
          <p:nvPr>
            <p:ph type="body" idx="30"/>
          </p:nvPr>
        </p:nvSpPr>
        <p:spPr>
          <a:xfrm>
            <a:off x="11252602" y="1352794"/>
            <a:ext cx="4593128"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396000" rIns="91425" bIns="45700" anchor="t" anchorCtr="0">
            <a:normAutofit/>
          </a:bodyPr>
          <a:lstStyle>
            <a:lvl1pPr marL="457200" lvl="0" indent="-228600" algn="ctr">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244" name="Google Shape;244;p31"/>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46" name="Google Shape;246;p31"/>
          <p:cNvCxnSpPr/>
          <p:nvPr/>
        </p:nvCxnSpPr>
        <p:spPr>
          <a:xfrm>
            <a:off x="411858" y="4568611"/>
            <a:ext cx="4219964" cy="0"/>
          </a:xfrm>
          <a:prstGeom prst="straightConnector1">
            <a:avLst/>
          </a:prstGeom>
          <a:noFill/>
          <a:ln w="15875" cap="flat" cmpd="sng">
            <a:solidFill>
              <a:schemeClr val="dk1"/>
            </a:solidFill>
            <a:prstDash val="lgDash"/>
            <a:miter lim="800000"/>
            <a:headEnd type="none" w="sm" len="sm"/>
            <a:tailEnd type="stealth" w="med" len="med"/>
          </a:ln>
        </p:spPr>
      </p:cxnSp>
      <p:sp>
        <p:nvSpPr>
          <p:cNvPr id="247" name="Google Shape;247;p31"/>
          <p:cNvSpPr txBox="1">
            <a:spLocks noGrp="1"/>
          </p:cNvSpPr>
          <p:nvPr>
            <p:ph type="body" idx="1"/>
          </p:nvPr>
        </p:nvSpPr>
        <p:spPr>
          <a:xfrm>
            <a:off x="411858" y="4165865"/>
            <a:ext cx="2677714" cy="38352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8" name="Google Shape;248;p31"/>
          <p:cNvSpPr>
            <a:spLocks noGrp="1"/>
          </p:cNvSpPr>
          <p:nvPr>
            <p:ph type="body" idx="2"/>
          </p:nvPr>
        </p:nvSpPr>
        <p:spPr>
          <a:xfrm>
            <a:off x="605814" y="630094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9" name="Google Shape;249;p31"/>
          <p:cNvSpPr>
            <a:spLocks noGrp="1"/>
          </p:cNvSpPr>
          <p:nvPr>
            <p:ph type="body" idx="3"/>
          </p:nvPr>
        </p:nvSpPr>
        <p:spPr>
          <a:xfrm>
            <a:off x="3183201" y="6261232"/>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0" name="Google Shape;250;p31"/>
          <p:cNvSpPr txBox="1">
            <a:spLocks noGrp="1"/>
          </p:cNvSpPr>
          <p:nvPr>
            <p:ph type="body" idx="4"/>
          </p:nvPr>
        </p:nvSpPr>
        <p:spPr>
          <a:xfrm>
            <a:off x="64923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1" name="Google Shape;251;p31"/>
          <p:cNvSpPr txBox="1">
            <a:spLocks noGrp="1"/>
          </p:cNvSpPr>
          <p:nvPr>
            <p:ph type="body" idx="5"/>
          </p:nvPr>
        </p:nvSpPr>
        <p:spPr>
          <a:xfrm>
            <a:off x="327880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2" name="Google Shape;252;p31"/>
          <p:cNvSpPr>
            <a:spLocks noGrp="1"/>
          </p:cNvSpPr>
          <p:nvPr>
            <p:ph type="body" idx="6"/>
          </p:nvPr>
        </p:nvSpPr>
        <p:spPr>
          <a:xfrm>
            <a:off x="5806464" y="630094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3" name="Google Shape;253;p31"/>
          <p:cNvSpPr>
            <a:spLocks noGrp="1"/>
          </p:cNvSpPr>
          <p:nvPr>
            <p:ph type="body" idx="7"/>
          </p:nvPr>
        </p:nvSpPr>
        <p:spPr>
          <a:xfrm>
            <a:off x="8383851" y="6261232"/>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4" name="Google Shape;254;p31"/>
          <p:cNvSpPr txBox="1">
            <a:spLocks noGrp="1"/>
          </p:cNvSpPr>
          <p:nvPr>
            <p:ph type="body" idx="8"/>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5" name="Google Shape;255;p31"/>
          <p:cNvSpPr txBox="1">
            <a:spLocks noGrp="1"/>
          </p:cNvSpPr>
          <p:nvPr>
            <p:ph type="body" idx="9"/>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6" name="Google Shape;256;p31"/>
          <p:cNvSpPr>
            <a:spLocks noGrp="1"/>
          </p:cNvSpPr>
          <p:nvPr>
            <p:ph type="body" idx="13"/>
          </p:nvPr>
        </p:nvSpPr>
        <p:spPr>
          <a:xfrm>
            <a:off x="11035692" y="630094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7" name="Google Shape;257;p31"/>
          <p:cNvSpPr>
            <a:spLocks noGrp="1"/>
          </p:cNvSpPr>
          <p:nvPr>
            <p:ph type="body" idx="14"/>
          </p:nvPr>
        </p:nvSpPr>
        <p:spPr>
          <a:xfrm>
            <a:off x="13613079" y="6261232"/>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8" name="Google Shape;258;p31"/>
          <p:cNvSpPr txBox="1">
            <a:spLocks noGrp="1"/>
          </p:cNvSpPr>
          <p:nvPr>
            <p:ph type="body" idx="15"/>
          </p:nvPr>
        </p:nvSpPr>
        <p:spPr>
          <a:xfrm>
            <a:off x="11079117"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9" name="Google Shape;259;p31"/>
          <p:cNvSpPr txBox="1">
            <a:spLocks noGrp="1"/>
          </p:cNvSpPr>
          <p:nvPr>
            <p:ph type="body" idx="16"/>
          </p:nvPr>
        </p:nvSpPr>
        <p:spPr>
          <a:xfrm>
            <a:off x="13708684"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60" name="Google Shape;260;p31"/>
          <p:cNvCxnSpPr/>
          <p:nvPr/>
        </p:nvCxnSpPr>
        <p:spPr>
          <a:xfrm>
            <a:off x="20145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61" name="Google Shape;261;p31"/>
          <p:cNvCxnSpPr/>
          <p:nvPr/>
        </p:nvCxnSpPr>
        <p:spPr>
          <a:xfrm>
            <a:off x="46434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62" name="Google Shape;262;p31"/>
          <p:cNvCxnSpPr/>
          <p:nvPr/>
        </p:nvCxnSpPr>
        <p:spPr>
          <a:xfrm>
            <a:off x="98726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63" name="Google Shape;263;p31"/>
          <p:cNvCxnSpPr/>
          <p:nvPr/>
        </p:nvCxnSpPr>
        <p:spPr>
          <a:xfrm>
            <a:off x="125015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64" name="Google Shape;264;p31"/>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265" name="Google Shape;265;p31"/>
          <p:cNvSpPr txBox="1">
            <a:spLocks noGrp="1"/>
          </p:cNvSpPr>
          <p:nvPr>
            <p:ph type="body" idx="17"/>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6" name="Google Shape;266;p31"/>
          <p:cNvSpPr>
            <a:spLocks noGrp="1"/>
          </p:cNvSpPr>
          <p:nvPr>
            <p:ph type="body" idx="18"/>
          </p:nvPr>
        </p:nvSpPr>
        <p:spPr>
          <a:xfrm>
            <a:off x="5049226" y="382920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7" name="Google Shape;267;p31"/>
          <p:cNvSpPr txBox="1">
            <a:spLocks noGrp="1"/>
          </p:cNvSpPr>
          <p:nvPr>
            <p:ph type="body" idx="19"/>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8" name="Google Shape;268;p31"/>
          <p:cNvSpPr>
            <a:spLocks noGrp="1"/>
          </p:cNvSpPr>
          <p:nvPr>
            <p:ph type="body" idx="20"/>
          </p:nvPr>
        </p:nvSpPr>
        <p:spPr>
          <a:xfrm>
            <a:off x="9206892" y="382920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9" name="Google Shape;269;p31"/>
          <p:cNvSpPr txBox="1">
            <a:spLocks noGrp="1"/>
          </p:cNvSpPr>
          <p:nvPr>
            <p:ph type="body" idx="21"/>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0" name="Google Shape;270;p31"/>
          <p:cNvSpPr>
            <a:spLocks noGrp="1"/>
          </p:cNvSpPr>
          <p:nvPr>
            <p:ph type="body" idx="22"/>
          </p:nvPr>
        </p:nvSpPr>
        <p:spPr>
          <a:xfrm>
            <a:off x="7120917" y="2300445"/>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271" name="Google Shape;271;p31"/>
          <p:cNvSpPr txBox="1">
            <a:spLocks noGrp="1"/>
          </p:cNvSpPr>
          <p:nvPr>
            <p:ph type="body" idx="23"/>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72" name="Google Shape;272;p31"/>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73" name="Google Shape;273;p31"/>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74" name="Google Shape;274;p31"/>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275" name="Google Shape;275;p31"/>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276" name="Google Shape;276;p31"/>
          <p:cNvSpPr>
            <a:spLocks noGrp="1"/>
          </p:cNvSpPr>
          <p:nvPr>
            <p:ph type="body" idx="24"/>
          </p:nvPr>
        </p:nvSpPr>
        <p:spPr>
          <a:xfrm>
            <a:off x="11650054" y="2300445"/>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7" name="Google Shape;277;p31"/>
          <p:cNvSpPr txBox="1">
            <a:spLocks noGrp="1"/>
          </p:cNvSpPr>
          <p:nvPr>
            <p:ph type="body" idx="25"/>
          </p:nvPr>
        </p:nvSpPr>
        <p:spPr>
          <a:xfrm>
            <a:off x="11693479"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8" name="Google Shape;278;p31"/>
          <p:cNvSpPr>
            <a:spLocks noGrp="1"/>
          </p:cNvSpPr>
          <p:nvPr>
            <p:ph type="body" idx="26"/>
          </p:nvPr>
        </p:nvSpPr>
        <p:spPr>
          <a:xfrm>
            <a:off x="14236092" y="2300445"/>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279" name="Google Shape;279;p31"/>
          <p:cNvSpPr txBox="1">
            <a:spLocks noGrp="1"/>
          </p:cNvSpPr>
          <p:nvPr>
            <p:ph type="body" idx="27"/>
          </p:nvPr>
        </p:nvSpPr>
        <p:spPr>
          <a:xfrm>
            <a:off x="14279517"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0" name="Google Shape;280;p31"/>
          <p:cNvSpPr>
            <a:spLocks noGrp="1"/>
          </p:cNvSpPr>
          <p:nvPr>
            <p:ph type="body" idx="28"/>
          </p:nvPr>
        </p:nvSpPr>
        <p:spPr>
          <a:xfrm>
            <a:off x="12964505" y="3800633"/>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1" name="Google Shape;281;p31"/>
          <p:cNvSpPr txBox="1">
            <a:spLocks noGrp="1"/>
          </p:cNvSpPr>
          <p:nvPr>
            <p:ph type="body" idx="29"/>
          </p:nvPr>
        </p:nvSpPr>
        <p:spPr>
          <a:xfrm>
            <a:off x="13007930" y="5107981"/>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A09028EF-3D71-28A4-978F-1638776DEC92}"/>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752895A3-1AE7-FEF4-BEE3-3C052751C3F4}"/>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B_diagram_wayfinding">
  <p:cSld name="3B_diagram_wayfinding">
    <p:bg>
      <p:bgPr>
        <a:blipFill dpi="0" rotWithShape="1">
          <a:blip r:embed="rId2">
            <a:lum/>
          </a:blip>
          <a:srcRect/>
          <a:stretch>
            <a:fillRect/>
          </a:stretch>
        </a:blipFill>
        <a:effectLst/>
      </p:bgPr>
    </p:bg>
    <p:spTree>
      <p:nvGrpSpPr>
        <p:cNvPr id="1" name="Shape 284"/>
        <p:cNvGrpSpPr/>
        <p:nvPr/>
      </p:nvGrpSpPr>
      <p:grpSpPr>
        <a:xfrm>
          <a:off x="0" y="0"/>
          <a:ext cx="0" cy="0"/>
          <a:chOff x="0" y="0"/>
          <a:chExt cx="0" cy="0"/>
        </a:xfrm>
      </p:grpSpPr>
      <p:sp>
        <p:nvSpPr>
          <p:cNvPr id="323" name="Google Shape;323;p32"/>
          <p:cNvSpPr txBox="1">
            <a:spLocks noGrp="1"/>
          </p:cNvSpPr>
          <p:nvPr>
            <p:ph type="body" idx="30"/>
          </p:nvPr>
        </p:nvSpPr>
        <p:spPr>
          <a:xfrm>
            <a:off x="11252602" y="1352794"/>
            <a:ext cx="4593128"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396000" rIns="91425" bIns="45700" anchor="t" anchorCtr="0">
            <a:normAutofit/>
          </a:bodyPr>
          <a:lstStyle>
            <a:lvl1pPr marL="457200" lvl="0" indent="-228600" algn="ctr">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5" name="Google Shape;285;p32"/>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87" name="Google Shape;287;p32"/>
          <p:cNvCxnSpPr/>
          <p:nvPr/>
        </p:nvCxnSpPr>
        <p:spPr>
          <a:xfrm>
            <a:off x="411858" y="4568611"/>
            <a:ext cx="4219964" cy="0"/>
          </a:xfrm>
          <a:prstGeom prst="straightConnector1">
            <a:avLst/>
          </a:prstGeom>
          <a:noFill/>
          <a:ln w="15875" cap="flat" cmpd="sng">
            <a:solidFill>
              <a:schemeClr val="dk1"/>
            </a:solidFill>
            <a:prstDash val="lgDash"/>
            <a:miter lim="800000"/>
            <a:headEnd type="none" w="sm" len="sm"/>
            <a:tailEnd type="stealth" w="med" len="med"/>
          </a:ln>
        </p:spPr>
      </p:cxnSp>
      <p:sp>
        <p:nvSpPr>
          <p:cNvPr id="288" name="Google Shape;288;p32"/>
          <p:cNvSpPr txBox="1">
            <a:spLocks noGrp="1"/>
          </p:cNvSpPr>
          <p:nvPr>
            <p:ph type="body" idx="1"/>
          </p:nvPr>
        </p:nvSpPr>
        <p:spPr>
          <a:xfrm>
            <a:off x="411858" y="4165865"/>
            <a:ext cx="2677714" cy="38352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9" name="Google Shape;289;p32"/>
          <p:cNvSpPr>
            <a:spLocks noGrp="1"/>
          </p:cNvSpPr>
          <p:nvPr>
            <p:ph type="body" idx="2"/>
          </p:nvPr>
        </p:nvSpPr>
        <p:spPr>
          <a:xfrm>
            <a:off x="605814" y="630094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0" name="Google Shape;290;p32"/>
          <p:cNvSpPr>
            <a:spLocks noGrp="1"/>
          </p:cNvSpPr>
          <p:nvPr>
            <p:ph type="body" idx="3"/>
          </p:nvPr>
        </p:nvSpPr>
        <p:spPr>
          <a:xfrm>
            <a:off x="3183201" y="6261232"/>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1" name="Google Shape;291;p32"/>
          <p:cNvSpPr txBox="1">
            <a:spLocks noGrp="1"/>
          </p:cNvSpPr>
          <p:nvPr>
            <p:ph type="body" idx="4"/>
          </p:nvPr>
        </p:nvSpPr>
        <p:spPr>
          <a:xfrm>
            <a:off x="64923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2" name="Google Shape;292;p32"/>
          <p:cNvSpPr txBox="1">
            <a:spLocks noGrp="1"/>
          </p:cNvSpPr>
          <p:nvPr>
            <p:ph type="body" idx="5"/>
          </p:nvPr>
        </p:nvSpPr>
        <p:spPr>
          <a:xfrm>
            <a:off x="327880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3" name="Google Shape;293;p32"/>
          <p:cNvSpPr>
            <a:spLocks noGrp="1"/>
          </p:cNvSpPr>
          <p:nvPr>
            <p:ph type="body" idx="6"/>
          </p:nvPr>
        </p:nvSpPr>
        <p:spPr>
          <a:xfrm>
            <a:off x="5806464" y="630094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4" name="Google Shape;294;p32"/>
          <p:cNvSpPr>
            <a:spLocks noGrp="1"/>
          </p:cNvSpPr>
          <p:nvPr>
            <p:ph type="body" idx="7"/>
          </p:nvPr>
        </p:nvSpPr>
        <p:spPr>
          <a:xfrm>
            <a:off x="8383851" y="6261232"/>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5" name="Google Shape;295;p32"/>
          <p:cNvSpPr txBox="1">
            <a:spLocks noGrp="1"/>
          </p:cNvSpPr>
          <p:nvPr>
            <p:ph type="body" idx="8"/>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6" name="Google Shape;296;p32"/>
          <p:cNvSpPr txBox="1">
            <a:spLocks noGrp="1"/>
          </p:cNvSpPr>
          <p:nvPr>
            <p:ph type="body" idx="9"/>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7" name="Google Shape;297;p32"/>
          <p:cNvSpPr>
            <a:spLocks noGrp="1"/>
          </p:cNvSpPr>
          <p:nvPr>
            <p:ph type="body" idx="13"/>
          </p:nvPr>
        </p:nvSpPr>
        <p:spPr>
          <a:xfrm>
            <a:off x="11035692" y="6300944"/>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8" name="Google Shape;298;p32"/>
          <p:cNvSpPr>
            <a:spLocks noGrp="1"/>
          </p:cNvSpPr>
          <p:nvPr>
            <p:ph type="body" idx="14"/>
          </p:nvPr>
        </p:nvSpPr>
        <p:spPr>
          <a:xfrm>
            <a:off x="13613079" y="6261232"/>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9" name="Google Shape;299;p32"/>
          <p:cNvSpPr txBox="1">
            <a:spLocks noGrp="1"/>
          </p:cNvSpPr>
          <p:nvPr>
            <p:ph type="body" idx="15"/>
          </p:nvPr>
        </p:nvSpPr>
        <p:spPr>
          <a:xfrm>
            <a:off x="11079117"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0" name="Google Shape;300;p32"/>
          <p:cNvSpPr txBox="1">
            <a:spLocks noGrp="1"/>
          </p:cNvSpPr>
          <p:nvPr>
            <p:ph type="body" idx="16"/>
          </p:nvPr>
        </p:nvSpPr>
        <p:spPr>
          <a:xfrm>
            <a:off x="13708684"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01" name="Google Shape;301;p32"/>
          <p:cNvCxnSpPr/>
          <p:nvPr/>
        </p:nvCxnSpPr>
        <p:spPr>
          <a:xfrm>
            <a:off x="20145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302" name="Google Shape;302;p32"/>
          <p:cNvCxnSpPr/>
          <p:nvPr/>
        </p:nvCxnSpPr>
        <p:spPr>
          <a:xfrm>
            <a:off x="46434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303" name="Google Shape;303;p32"/>
          <p:cNvCxnSpPr/>
          <p:nvPr/>
        </p:nvCxnSpPr>
        <p:spPr>
          <a:xfrm>
            <a:off x="98726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304" name="Google Shape;304;p32"/>
          <p:cNvCxnSpPr/>
          <p:nvPr/>
        </p:nvCxnSpPr>
        <p:spPr>
          <a:xfrm>
            <a:off x="125015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305" name="Google Shape;305;p32"/>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06" name="Google Shape;306;p32"/>
          <p:cNvSpPr txBox="1">
            <a:spLocks noGrp="1"/>
          </p:cNvSpPr>
          <p:nvPr>
            <p:ph type="body" idx="17"/>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7" name="Google Shape;307;p32"/>
          <p:cNvSpPr>
            <a:spLocks noGrp="1"/>
          </p:cNvSpPr>
          <p:nvPr>
            <p:ph type="body" idx="18"/>
          </p:nvPr>
        </p:nvSpPr>
        <p:spPr>
          <a:xfrm>
            <a:off x="5049226" y="382920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8" name="Google Shape;308;p32"/>
          <p:cNvSpPr txBox="1">
            <a:spLocks noGrp="1"/>
          </p:cNvSpPr>
          <p:nvPr>
            <p:ph type="body" idx="19"/>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9" name="Google Shape;309;p32"/>
          <p:cNvSpPr>
            <a:spLocks noGrp="1"/>
          </p:cNvSpPr>
          <p:nvPr>
            <p:ph type="body" idx="20"/>
          </p:nvPr>
        </p:nvSpPr>
        <p:spPr>
          <a:xfrm>
            <a:off x="9206892" y="382920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0" name="Google Shape;310;p32"/>
          <p:cNvSpPr txBox="1">
            <a:spLocks noGrp="1"/>
          </p:cNvSpPr>
          <p:nvPr>
            <p:ph type="body" idx="21"/>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1" name="Google Shape;311;p32"/>
          <p:cNvSpPr>
            <a:spLocks noGrp="1"/>
          </p:cNvSpPr>
          <p:nvPr>
            <p:ph type="body" idx="22"/>
          </p:nvPr>
        </p:nvSpPr>
        <p:spPr>
          <a:xfrm>
            <a:off x="7120917" y="2300445"/>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312" name="Google Shape;312;p32"/>
          <p:cNvSpPr txBox="1">
            <a:spLocks noGrp="1"/>
          </p:cNvSpPr>
          <p:nvPr>
            <p:ph type="body" idx="23"/>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13" name="Google Shape;313;p32"/>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14" name="Google Shape;314;p32"/>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15" name="Google Shape;315;p32"/>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16" name="Google Shape;316;p32"/>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317" name="Google Shape;317;p32"/>
          <p:cNvSpPr>
            <a:spLocks noGrp="1"/>
          </p:cNvSpPr>
          <p:nvPr>
            <p:ph type="body" idx="24"/>
          </p:nvPr>
        </p:nvSpPr>
        <p:spPr>
          <a:xfrm>
            <a:off x="11650054" y="2300445"/>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318" name="Google Shape;318;p32"/>
          <p:cNvSpPr txBox="1">
            <a:spLocks noGrp="1"/>
          </p:cNvSpPr>
          <p:nvPr>
            <p:ph type="body" idx="25"/>
          </p:nvPr>
        </p:nvSpPr>
        <p:spPr>
          <a:xfrm>
            <a:off x="11693479"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9" name="Google Shape;319;p32"/>
          <p:cNvSpPr>
            <a:spLocks noGrp="1"/>
          </p:cNvSpPr>
          <p:nvPr>
            <p:ph type="body" idx="26"/>
          </p:nvPr>
        </p:nvSpPr>
        <p:spPr>
          <a:xfrm>
            <a:off x="14236092" y="2300445"/>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0" name="Google Shape;320;p32"/>
          <p:cNvSpPr txBox="1">
            <a:spLocks noGrp="1"/>
          </p:cNvSpPr>
          <p:nvPr>
            <p:ph type="body" idx="27"/>
          </p:nvPr>
        </p:nvSpPr>
        <p:spPr>
          <a:xfrm>
            <a:off x="14279517"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1" name="Google Shape;321;p32"/>
          <p:cNvSpPr>
            <a:spLocks noGrp="1"/>
          </p:cNvSpPr>
          <p:nvPr>
            <p:ph type="body" idx="28"/>
          </p:nvPr>
        </p:nvSpPr>
        <p:spPr>
          <a:xfrm>
            <a:off x="12964505" y="3800633"/>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2" name="Google Shape;322;p32"/>
          <p:cNvSpPr txBox="1">
            <a:spLocks noGrp="1"/>
          </p:cNvSpPr>
          <p:nvPr>
            <p:ph type="body" idx="29"/>
          </p:nvPr>
        </p:nvSpPr>
        <p:spPr>
          <a:xfrm>
            <a:off x="13007930" y="5107981"/>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252A9E87-6280-0B4A-0805-BBED1E90722F}"/>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CDE92205-61A8-E84F-5B10-15EA10D22983}"/>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Title and Content_simple">
  <p:cSld name="6_Title and Content_simple">
    <p:bg>
      <p:bgPr>
        <a:blipFill>
          <a:blip r:embed="rId2">
            <a:alphaModFix/>
          </a:blip>
          <a:stretch>
            <a:fillRect/>
          </a:stretch>
        </a:blipFill>
        <a:effectLst/>
      </p:bgPr>
    </p:bg>
    <p:spTree>
      <p:nvGrpSpPr>
        <p:cNvPr id="1" name="Shape 325"/>
        <p:cNvGrpSpPr/>
        <p:nvPr/>
      </p:nvGrpSpPr>
      <p:grpSpPr>
        <a:xfrm>
          <a:off x="0" y="0"/>
          <a:ext cx="0" cy="0"/>
          <a:chOff x="0" y="0"/>
          <a:chExt cx="0" cy="0"/>
        </a:xfrm>
      </p:grpSpPr>
      <p:sp>
        <p:nvSpPr>
          <p:cNvPr id="326" name="Google Shape;326;p33"/>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p33"/>
          <p:cNvSpPr>
            <a:spLocks noGrp="1"/>
          </p:cNvSpPr>
          <p:nvPr>
            <p:ph type="body" idx="1"/>
          </p:nvPr>
        </p:nvSpPr>
        <p:spPr>
          <a:xfrm>
            <a:off x="5806464" y="6300944"/>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9" name="Google Shape;329;p33"/>
          <p:cNvSpPr>
            <a:spLocks noGrp="1"/>
          </p:cNvSpPr>
          <p:nvPr>
            <p:ph type="body" idx="2"/>
          </p:nvPr>
        </p:nvSpPr>
        <p:spPr>
          <a:xfrm>
            <a:off x="8383851" y="6261232"/>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0" name="Google Shape;330;p33"/>
          <p:cNvSpPr txBox="1">
            <a:spLocks noGrp="1"/>
          </p:cNvSpPr>
          <p:nvPr>
            <p:ph type="body" idx="3"/>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1" name="Google Shape;331;p33"/>
          <p:cNvSpPr txBox="1">
            <a:spLocks noGrp="1"/>
          </p:cNvSpPr>
          <p:nvPr>
            <p:ph type="body" idx="4"/>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32" name="Google Shape;332;p33"/>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33" name="Google Shape;333;p33"/>
          <p:cNvSpPr txBox="1">
            <a:spLocks noGrp="1"/>
          </p:cNvSpPr>
          <p:nvPr>
            <p:ph type="body" idx="5"/>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4" name="Google Shape;334;p33"/>
          <p:cNvSpPr>
            <a:spLocks noGrp="1"/>
          </p:cNvSpPr>
          <p:nvPr>
            <p:ph type="body" idx="6"/>
          </p:nvPr>
        </p:nvSpPr>
        <p:spPr>
          <a:xfrm>
            <a:off x="5049226" y="3829207"/>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335" name="Google Shape;335;p33"/>
          <p:cNvSpPr txBox="1">
            <a:spLocks noGrp="1"/>
          </p:cNvSpPr>
          <p:nvPr>
            <p:ph type="body" idx="7"/>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6" name="Google Shape;336;p33"/>
          <p:cNvSpPr>
            <a:spLocks noGrp="1"/>
          </p:cNvSpPr>
          <p:nvPr>
            <p:ph type="body" idx="8"/>
          </p:nvPr>
        </p:nvSpPr>
        <p:spPr>
          <a:xfrm>
            <a:off x="9206892" y="3829207"/>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7" name="Google Shape;337;p33"/>
          <p:cNvSpPr txBox="1">
            <a:spLocks noGrp="1"/>
          </p:cNvSpPr>
          <p:nvPr>
            <p:ph type="body" idx="9"/>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8" name="Google Shape;338;p33"/>
          <p:cNvSpPr>
            <a:spLocks noGrp="1"/>
          </p:cNvSpPr>
          <p:nvPr>
            <p:ph type="body" idx="13"/>
          </p:nvPr>
        </p:nvSpPr>
        <p:spPr>
          <a:xfrm>
            <a:off x="7120917" y="2300445"/>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9" name="Google Shape;339;p33"/>
          <p:cNvSpPr txBox="1">
            <a:spLocks noGrp="1"/>
          </p:cNvSpPr>
          <p:nvPr>
            <p:ph type="body" idx="14"/>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40" name="Google Shape;340;p33"/>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41" name="Google Shape;341;p33"/>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42" name="Google Shape;342;p33"/>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43" name="Google Shape;343;p33"/>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2" name="Slide Number Placeholder 5">
            <a:extLst>
              <a:ext uri="{FF2B5EF4-FFF2-40B4-BE49-F238E27FC236}">
                <a16:creationId xmlns:a16="http://schemas.microsoft.com/office/drawing/2014/main" id="{1B24CCEF-73D2-844F-7B91-D2E61ADA9122}"/>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085D49E8-010E-5A36-D937-B70DF573C5D2}"/>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blipFill>
          <a:blip r:embed="rId2">
            <a:alphaModFix/>
          </a:blip>
          <a:stretch>
            <a:fillRect/>
          </a:stretch>
        </a:blipFill>
        <a:effectLst/>
      </p:bgPr>
    </p:bg>
    <p:spTree>
      <p:nvGrpSpPr>
        <p:cNvPr id="1" name="Shape 345"/>
        <p:cNvGrpSpPr/>
        <p:nvPr/>
      </p:nvGrpSpPr>
      <p:grpSpPr>
        <a:xfrm>
          <a:off x="0" y="0"/>
          <a:ext cx="0" cy="0"/>
          <a:chOff x="0" y="0"/>
          <a:chExt cx="0" cy="0"/>
        </a:xfrm>
      </p:grpSpPr>
      <p:sp>
        <p:nvSpPr>
          <p:cNvPr id="346" name="Google Shape;346;p34"/>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34"/>
          <p:cNvSpPr>
            <a:spLocks noGrp="1"/>
          </p:cNvSpPr>
          <p:nvPr>
            <p:ph type="body" idx="1"/>
          </p:nvPr>
        </p:nvSpPr>
        <p:spPr>
          <a:xfrm>
            <a:off x="501754" y="7435380"/>
            <a:ext cx="1248961" cy="124896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349" name="Google Shape;349;p34"/>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0" name="Google Shape;350;p34"/>
          <p:cNvSpPr txBox="1">
            <a:spLocks noGrp="1"/>
          </p:cNvSpPr>
          <p:nvPr>
            <p:ph type="body" idx="3"/>
          </p:nvPr>
        </p:nvSpPr>
        <p:spPr>
          <a:xfrm>
            <a:off x="10922864" y="2924926"/>
            <a:ext cx="4922866" cy="4261585"/>
          </a:xfrm>
          <a:prstGeom prst="rect">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4" name="Google Shape;354;p34"/>
          <p:cNvSpPr txBox="1">
            <a:spLocks noGrp="1"/>
          </p:cNvSpPr>
          <p:nvPr>
            <p:ph type="body" idx="7"/>
          </p:nvPr>
        </p:nvSpPr>
        <p:spPr>
          <a:xfrm>
            <a:off x="5691645" y="2924926"/>
            <a:ext cx="4922866" cy="4261585"/>
          </a:xfrm>
          <a:prstGeom prst="rect">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5" name="Google Shape;355;p34"/>
          <p:cNvSpPr txBox="1">
            <a:spLocks noGrp="1"/>
          </p:cNvSpPr>
          <p:nvPr>
            <p:ph type="body" idx="8"/>
          </p:nvPr>
        </p:nvSpPr>
        <p:spPr>
          <a:xfrm>
            <a:off x="481691" y="2924926"/>
            <a:ext cx="4922866" cy="4261585"/>
          </a:xfrm>
          <a:prstGeom prst="rect">
            <a:avLst/>
          </a:prstGeom>
          <a:noFill/>
          <a:ln w="28575"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1" name="Google Shape;351;p34"/>
          <p:cNvSpPr>
            <a:spLocks noGrp="1"/>
          </p:cNvSpPr>
          <p:nvPr>
            <p:ph type="body" idx="4"/>
          </p:nvPr>
        </p:nvSpPr>
        <p:spPr>
          <a:xfrm>
            <a:off x="3606461" y="2107209"/>
            <a:ext cx="1248961" cy="1248962"/>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352" name="Google Shape;352;p34"/>
          <p:cNvSpPr>
            <a:spLocks noGrp="1"/>
          </p:cNvSpPr>
          <p:nvPr>
            <p:ph type="body" idx="5"/>
          </p:nvPr>
        </p:nvSpPr>
        <p:spPr>
          <a:xfrm>
            <a:off x="8816415" y="2107209"/>
            <a:ext cx="1248961" cy="1248962"/>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353" name="Google Shape;353;p34"/>
          <p:cNvSpPr>
            <a:spLocks noGrp="1"/>
          </p:cNvSpPr>
          <p:nvPr>
            <p:ph type="body" idx="6"/>
          </p:nvPr>
        </p:nvSpPr>
        <p:spPr>
          <a:xfrm>
            <a:off x="14047634" y="2107209"/>
            <a:ext cx="1248961" cy="1248962"/>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E2F2FC5B-7B36-D0D4-62D0-C95C1F59E202}"/>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EF03D7F6-F436-4DF3-3C82-6F852CBD8942}"/>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357"/>
        <p:cNvGrpSpPr/>
        <p:nvPr/>
      </p:nvGrpSpPr>
      <p:grpSpPr>
        <a:xfrm>
          <a:off x="0" y="0"/>
          <a:ext cx="0" cy="0"/>
          <a:chOff x="0" y="0"/>
          <a:chExt cx="0" cy="0"/>
        </a:xfrm>
      </p:grpSpPr>
      <p:sp>
        <p:nvSpPr>
          <p:cNvPr id="358" name="Google Shape;358;p35"/>
          <p:cNvSpPr txBox="1">
            <a:spLocks noGrp="1"/>
          </p:cNvSpPr>
          <p:nvPr>
            <p:ph type="body" idx="1"/>
          </p:nvPr>
        </p:nvSpPr>
        <p:spPr>
          <a:xfrm>
            <a:off x="387350" y="1461613"/>
            <a:ext cx="8671590" cy="1098549"/>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b="1"/>
            </a:lvl1pPr>
            <a:lvl2pPr marL="914400" lvl="1" indent="-228600" algn="l">
              <a:lnSpc>
                <a:spcPct val="90000"/>
              </a:lnSpc>
              <a:spcBef>
                <a:spcPts val="1800"/>
              </a:spcBef>
              <a:spcAft>
                <a:spcPts val="0"/>
              </a:spcAft>
              <a:buClr>
                <a:schemeClr val="dk1"/>
              </a:buClr>
              <a:buSzPts val="2667"/>
              <a:buNone/>
              <a:defRPr sz="2667" b="1"/>
            </a:lvl2pPr>
            <a:lvl3pPr marL="1371600" lvl="2" indent="-228600" algn="l">
              <a:lnSpc>
                <a:spcPct val="90000"/>
              </a:lnSpc>
              <a:spcBef>
                <a:spcPts val="1800"/>
              </a:spcBef>
              <a:spcAft>
                <a:spcPts val="0"/>
              </a:spcAft>
              <a:buClr>
                <a:schemeClr val="dk1"/>
              </a:buClr>
              <a:buSzPts val="2400"/>
              <a:buNone/>
              <a:defRPr sz="2400" b="1"/>
            </a:lvl3pPr>
            <a:lvl4pPr marL="1828800" lvl="3" indent="-228600" algn="l">
              <a:lnSpc>
                <a:spcPct val="90000"/>
              </a:lnSpc>
              <a:spcBef>
                <a:spcPts val="1800"/>
              </a:spcBef>
              <a:spcAft>
                <a:spcPts val="0"/>
              </a:spcAft>
              <a:buClr>
                <a:schemeClr val="dk1"/>
              </a:buClr>
              <a:buSzPts val="2133"/>
              <a:buNone/>
              <a:defRPr sz="2133" b="1"/>
            </a:lvl4pPr>
            <a:lvl5pPr marL="2286000" lvl="4" indent="-228600" algn="l">
              <a:lnSpc>
                <a:spcPct val="90000"/>
              </a:lnSpc>
              <a:spcBef>
                <a:spcPts val="1800"/>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359" name="Google Shape;359;p35"/>
          <p:cNvSpPr txBox="1">
            <a:spLocks noGrp="1"/>
          </p:cNvSpPr>
          <p:nvPr>
            <p:ph type="body" idx="2"/>
          </p:nvPr>
        </p:nvSpPr>
        <p:spPr>
          <a:xfrm>
            <a:off x="514940" y="2849526"/>
            <a:ext cx="4333507" cy="189259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1" name="Google Shape;361;p35"/>
          <p:cNvSpPr txBox="1">
            <a:spLocks noGrp="1"/>
          </p:cNvSpPr>
          <p:nvPr>
            <p:ph type="body" idx="3"/>
          </p:nvPr>
        </p:nvSpPr>
        <p:spPr>
          <a:xfrm>
            <a:off x="514940" y="4848447"/>
            <a:ext cx="4333507" cy="189259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2" name="Google Shape;362;p35"/>
          <p:cNvSpPr txBox="1">
            <a:spLocks noGrp="1"/>
          </p:cNvSpPr>
          <p:nvPr>
            <p:ph type="body" idx="4"/>
          </p:nvPr>
        </p:nvSpPr>
        <p:spPr>
          <a:xfrm>
            <a:off x="514940" y="6845055"/>
            <a:ext cx="4333507" cy="189259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3" name="Google Shape;363;p35"/>
          <p:cNvSpPr txBox="1">
            <a:spLocks noGrp="1"/>
          </p:cNvSpPr>
          <p:nvPr>
            <p:ph type="body" idx="5"/>
          </p:nvPr>
        </p:nvSpPr>
        <p:spPr>
          <a:xfrm>
            <a:off x="11423945" y="1382233"/>
            <a:ext cx="4333507" cy="189259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4" name="Google Shape;364;p35"/>
          <p:cNvSpPr txBox="1">
            <a:spLocks noGrp="1"/>
          </p:cNvSpPr>
          <p:nvPr>
            <p:ph type="body" idx="6"/>
          </p:nvPr>
        </p:nvSpPr>
        <p:spPr>
          <a:xfrm>
            <a:off x="11423945" y="3381154"/>
            <a:ext cx="4333507" cy="189259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5" name="Google Shape;365;p35"/>
          <p:cNvSpPr txBox="1">
            <a:spLocks noGrp="1"/>
          </p:cNvSpPr>
          <p:nvPr>
            <p:ph type="body" idx="7"/>
          </p:nvPr>
        </p:nvSpPr>
        <p:spPr>
          <a:xfrm>
            <a:off x="11423945" y="5377762"/>
            <a:ext cx="4333507" cy="189259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6" name="Google Shape;366;p35"/>
          <p:cNvSpPr txBox="1">
            <a:spLocks noGrp="1"/>
          </p:cNvSpPr>
          <p:nvPr>
            <p:ph type="body" idx="8"/>
          </p:nvPr>
        </p:nvSpPr>
        <p:spPr>
          <a:xfrm>
            <a:off x="7001235" y="4717816"/>
            <a:ext cx="2270791" cy="1841718"/>
          </a:xfrm>
          <a:prstGeom prst="rect">
            <a:avLst/>
          </a:prstGeom>
          <a:noFill/>
          <a:ln w="28575" cap="flat" cmpd="sng">
            <a:no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7" name="Google Shape;367;p35"/>
          <p:cNvSpPr>
            <a:spLocks noGrp="1"/>
          </p:cNvSpPr>
          <p:nvPr>
            <p:ph type="body" idx="9"/>
          </p:nvPr>
        </p:nvSpPr>
        <p:spPr>
          <a:xfrm>
            <a:off x="6189235" y="6875099"/>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8" name="Google Shape;368;p35"/>
          <p:cNvSpPr>
            <a:spLocks noGrp="1"/>
          </p:cNvSpPr>
          <p:nvPr>
            <p:ph type="body" idx="13"/>
          </p:nvPr>
        </p:nvSpPr>
        <p:spPr>
          <a:xfrm>
            <a:off x="8766622" y="6835387"/>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9" name="Google Shape;369;p35"/>
          <p:cNvSpPr txBox="1">
            <a:spLocks noGrp="1"/>
          </p:cNvSpPr>
          <p:nvPr>
            <p:ph type="body" idx="14"/>
          </p:nvPr>
        </p:nvSpPr>
        <p:spPr>
          <a:xfrm>
            <a:off x="6232660" y="8182447"/>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0" name="Google Shape;370;p35"/>
          <p:cNvSpPr txBox="1">
            <a:spLocks noGrp="1"/>
          </p:cNvSpPr>
          <p:nvPr>
            <p:ph type="body" idx="15"/>
          </p:nvPr>
        </p:nvSpPr>
        <p:spPr>
          <a:xfrm>
            <a:off x="8862227" y="8088068"/>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71" name="Google Shape;371;p35"/>
          <p:cNvCxnSpPr/>
          <p:nvPr/>
        </p:nvCxnSpPr>
        <p:spPr>
          <a:xfrm>
            <a:off x="7626534" y="7463156"/>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72" name="Google Shape;372;p35"/>
          <p:cNvSpPr>
            <a:spLocks noGrp="1"/>
          </p:cNvSpPr>
          <p:nvPr>
            <p:ph type="body" idx="16"/>
          </p:nvPr>
        </p:nvSpPr>
        <p:spPr>
          <a:xfrm>
            <a:off x="5431997" y="4403362"/>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3" name="Google Shape;373;p35"/>
          <p:cNvSpPr txBox="1">
            <a:spLocks noGrp="1"/>
          </p:cNvSpPr>
          <p:nvPr>
            <p:ph type="body" idx="17"/>
          </p:nvPr>
        </p:nvSpPr>
        <p:spPr>
          <a:xfrm>
            <a:off x="5475422" y="5710710"/>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4" name="Google Shape;374;p35"/>
          <p:cNvSpPr>
            <a:spLocks noGrp="1"/>
          </p:cNvSpPr>
          <p:nvPr>
            <p:ph type="body" idx="18"/>
          </p:nvPr>
        </p:nvSpPr>
        <p:spPr>
          <a:xfrm>
            <a:off x="9589663" y="4403362"/>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375" name="Google Shape;375;p35"/>
          <p:cNvSpPr txBox="1">
            <a:spLocks noGrp="1"/>
          </p:cNvSpPr>
          <p:nvPr>
            <p:ph type="body" idx="19"/>
          </p:nvPr>
        </p:nvSpPr>
        <p:spPr>
          <a:xfrm>
            <a:off x="9633088" y="5710710"/>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6" name="Google Shape;376;p35"/>
          <p:cNvSpPr>
            <a:spLocks noGrp="1"/>
          </p:cNvSpPr>
          <p:nvPr>
            <p:ph type="body" idx="20"/>
          </p:nvPr>
        </p:nvSpPr>
        <p:spPr>
          <a:xfrm>
            <a:off x="7503688" y="2874600"/>
            <a:ext cx="1248961" cy="1248962"/>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7" name="Google Shape;377;p35"/>
          <p:cNvSpPr txBox="1">
            <a:spLocks noGrp="1"/>
          </p:cNvSpPr>
          <p:nvPr>
            <p:ph type="body" idx="21"/>
          </p:nvPr>
        </p:nvSpPr>
        <p:spPr>
          <a:xfrm>
            <a:off x="7547113" y="4181948"/>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78" name="Google Shape;378;p35"/>
          <p:cNvCxnSpPr/>
          <p:nvPr/>
        </p:nvCxnSpPr>
        <p:spPr>
          <a:xfrm rot="10800000" flipH="1">
            <a:off x="9669647" y="60322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79" name="Google Shape;379;p35"/>
          <p:cNvCxnSpPr/>
          <p:nvPr/>
        </p:nvCxnSpPr>
        <p:spPr>
          <a:xfrm>
            <a:off x="6382333" y="605925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80" name="Google Shape;380;p35"/>
          <p:cNvCxnSpPr/>
          <p:nvPr/>
        </p:nvCxnSpPr>
        <p:spPr>
          <a:xfrm flipH="1">
            <a:off x="6680958" y="3932745"/>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81" name="Google Shape;381;p35"/>
          <p:cNvCxnSpPr/>
          <p:nvPr/>
        </p:nvCxnSpPr>
        <p:spPr>
          <a:xfrm>
            <a:off x="8786205" y="3932745"/>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82" name="Google Shape;382;p35"/>
          <p:cNvCxnSpPr/>
          <p:nvPr/>
        </p:nvCxnSpPr>
        <p:spPr>
          <a:xfrm>
            <a:off x="5010925" y="5357909"/>
            <a:ext cx="421072" cy="0"/>
          </a:xfrm>
          <a:prstGeom prst="straightConnector1">
            <a:avLst/>
          </a:prstGeom>
          <a:noFill/>
          <a:ln w="19050" cap="flat" cmpd="sng">
            <a:solidFill>
              <a:schemeClr val="dk1"/>
            </a:solidFill>
            <a:prstDash val="lgDash"/>
            <a:miter lim="800000"/>
            <a:headEnd type="none" w="sm" len="sm"/>
            <a:tailEnd type="stealth" w="med" len="med"/>
          </a:ln>
        </p:spPr>
      </p:cxnSp>
      <p:cxnSp>
        <p:nvCxnSpPr>
          <p:cNvPr id="383" name="Google Shape;383;p35"/>
          <p:cNvCxnSpPr/>
          <p:nvPr/>
        </p:nvCxnSpPr>
        <p:spPr>
          <a:xfrm rot="10800000">
            <a:off x="8862227" y="3210132"/>
            <a:ext cx="2344489" cy="0"/>
          </a:xfrm>
          <a:prstGeom prst="straightConnector1">
            <a:avLst/>
          </a:prstGeom>
          <a:noFill/>
          <a:ln w="19050" cap="flat" cmpd="sng">
            <a:solidFill>
              <a:schemeClr val="dk1"/>
            </a:solidFill>
            <a:prstDash val="lgDash"/>
            <a:miter lim="800000"/>
            <a:headEnd type="none" w="sm" len="sm"/>
            <a:tailEnd type="stealth" w="med" len="med"/>
          </a:ln>
        </p:spPr>
      </p:cxnSp>
      <p:cxnSp>
        <p:nvCxnSpPr>
          <p:cNvPr id="384" name="Google Shape;384;p35"/>
          <p:cNvCxnSpPr/>
          <p:nvPr/>
        </p:nvCxnSpPr>
        <p:spPr>
          <a:xfrm rot="10800000">
            <a:off x="10943892" y="4996402"/>
            <a:ext cx="329307" cy="0"/>
          </a:xfrm>
          <a:prstGeom prst="straightConnector1">
            <a:avLst/>
          </a:prstGeom>
          <a:noFill/>
          <a:ln w="19050" cap="flat" cmpd="sng">
            <a:solidFill>
              <a:schemeClr val="dk1"/>
            </a:solidFill>
            <a:prstDash val="lgDash"/>
            <a:miter lim="800000"/>
            <a:headEnd type="none" w="sm" len="sm"/>
            <a:tailEnd type="stealth" w="med" len="med"/>
          </a:ln>
        </p:spPr>
      </p:cxnSp>
      <p:sp>
        <p:nvSpPr>
          <p:cNvPr id="2" name="Slide Number Placeholder 5">
            <a:extLst>
              <a:ext uri="{FF2B5EF4-FFF2-40B4-BE49-F238E27FC236}">
                <a16:creationId xmlns:a16="http://schemas.microsoft.com/office/drawing/2014/main" id="{1FBF87EB-91B9-B205-B216-9F699F8A0E96}"/>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BB8DAB8D-E142-AF70-5324-0DE34A07183F}"/>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dpi="0" rotWithShape="1">
          <a:blip r:embed="rId2">
            <a:lum/>
          </a:blip>
          <a:srcRect/>
          <a:stretch>
            <a:fillRect/>
          </a:stretch>
        </a:blipFill>
        <a:effectLst/>
      </p:bgPr>
    </p:bg>
    <p:spTree>
      <p:nvGrpSpPr>
        <p:cNvPr id="1" name="Shape 16"/>
        <p:cNvGrpSpPr/>
        <p:nvPr/>
      </p:nvGrpSpPr>
      <p:grpSpPr>
        <a:xfrm>
          <a:off x="0" y="0"/>
          <a:ext cx="0" cy="0"/>
          <a:chOff x="0" y="0"/>
          <a:chExt cx="0" cy="0"/>
        </a:xfrm>
      </p:grpSpPr>
      <p:sp>
        <p:nvSpPr>
          <p:cNvPr id="17" name="Google Shape;17;p17"/>
          <p:cNvSpPr txBox="1">
            <a:spLocks noGrp="1"/>
          </p:cNvSpPr>
          <p:nvPr>
            <p:ph type="title"/>
          </p:nvPr>
        </p:nvSpPr>
        <p:spPr>
          <a:xfrm>
            <a:off x="4938729" y="1167130"/>
            <a:ext cx="6380130" cy="6910070"/>
          </a:xfrm>
          <a:prstGeom prst="rect">
            <a:avLst/>
          </a:prstGeom>
          <a:noFill/>
          <a:ln>
            <a:noFill/>
          </a:ln>
        </p:spPr>
        <p:txBody>
          <a:bodyPr spcFirstLastPara="1" wrap="square" lIns="90000" tIns="45700" rIns="91425" bIns="45700" anchor="ctr" anchorCtr="0">
            <a:normAutofit/>
          </a:bodyPr>
          <a:lstStyle>
            <a:lvl1pPr lvl="0" algn="ctr">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 name="Google Shape;18;p17">
            <a:extLst>
              <a:ext uri="{FF2B5EF4-FFF2-40B4-BE49-F238E27FC236}">
                <a16:creationId xmlns:a16="http://schemas.microsoft.com/office/drawing/2014/main" id="{BCE9E0B9-46D4-E0F3-2AAA-BCD8E545494E}"/>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 name="Google Shape;25;p18"/>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 name="Google Shape;26;p18"/>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B3649DB6-9093-AA7F-F0D3-1B70E06B61AF}"/>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440E9339-A680-1A67-F4F7-E41EFBF784DD}"/>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userDrawn="1">
  <p:cSld name="Title Only">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9" name="Google Shape;29;p19"/>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a:spLocks noGrp="1"/>
          </p:cNvSpPr>
          <p:nvPr>
            <p:ph type="body" idx="1"/>
          </p:nvPr>
        </p:nvSpPr>
        <p:spPr>
          <a:xfrm>
            <a:off x="485638" y="3517462"/>
            <a:ext cx="3325023" cy="3325025"/>
          </a:xfrm>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 name="Google Shape;32;p19"/>
          <p:cNvSpPr>
            <a:spLocks noGrp="1"/>
          </p:cNvSpPr>
          <p:nvPr>
            <p:ph type="body" idx="3"/>
          </p:nvPr>
        </p:nvSpPr>
        <p:spPr>
          <a:xfrm>
            <a:off x="4410635" y="3517462"/>
            <a:ext cx="3325023" cy="3325025"/>
          </a:xfrm>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 name="Picture Placeholder 12">
            <a:extLst>
              <a:ext uri="{FF2B5EF4-FFF2-40B4-BE49-F238E27FC236}">
                <a16:creationId xmlns:a16="http://schemas.microsoft.com/office/drawing/2014/main" id="{DA835DF4-9ED5-0F3D-9E62-E04E92A348B9}"/>
              </a:ext>
            </a:extLst>
          </p:cNvPr>
          <p:cNvSpPr>
            <a:spLocks noGrp="1"/>
          </p:cNvSpPr>
          <p:nvPr>
            <p:ph type="pic" sz="quarter" idx="15"/>
          </p:nvPr>
        </p:nvSpPr>
        <p:spPr>
          <a:xfrm>
            <a:off x="8925009" y="0"/>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Slide Number Placeholder 5">
            <a:extLst>
              <a:ext uri="{FF2B5EF4-FFF2-40B4-BE49-F238E27FC236}">
                <a16:creationId xmlns:a16="http://schemas.microsoft.com/office/drawing/2014/main" id="{CB1A06E3-74FE-2FC9-0523-D490757F2F0B}"/>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4" name="Google Shape;18;p17">
            <a:extLst>
              <a:ext uri="{FF2B5EF4-FFF2-40B4-BE49-F238E27FC236}">
                <a16:creationId xmlns:a16="http://schemas.microsoft.com/office/drawing/2014/main" id="{2E1A920C-320E-139A-0117-026C4F183B2B}"/>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wayfinding">
  <p:cSld name="Title and Content wayfinding">
    <p:bg>
      <p:bgPr>
        <a:blipFill dpi="0" rotWithShape="1">
          <a:blip r:embed="rId2">
            <a:lum/>
          </a:blip>
          <a:srcRect/>
          <a:stretch>
            <a:fillRect/>
          </a:stretch>
        </a:blipFill>
        <a:effectLst/>
      </p:bgPr>
    </p:bg>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0"/>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 name="Google Shape;39;p20"/>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6E9ED3A8-A9A5-B247-D138-501B4420FC49}"/>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5C799C97-59D9-CD82-6523-3ABF8CC34D22}"/>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B_3boxes_wayfinging">
  <p:cSld name="4B_3boxes_wayfinging">
    <p:bg>
      <p:bgPr>
        <a:blipFill dpi="0" rotWithShape="1">
          <a:blip r:embed="rId2">
            <a:lum/>
          </a:blip>
          <a:srcRect/>
          <a:stretch>
            <a:fillRect/>
          </a:stretch>
        </a:blipFill>
        <a:effectLst/>
      </p:bgPr>
    </p:bg>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1"/>
          <p:cNvSpPr>
            <a:spLocks noGrp="1"/>
          </p:cNvSpPr>
          <p:nvPr>
            <p:ph type="body" idx="1"/>
          </p:nvPr>
        </p:nvSpPr>
        <p:spPr>
          <a:xfrm>
            <a:off x="501754" y="743538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21"/>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6" name="Google Shape;46;p21"/>
          <p:cNvSpPr txBox="1">
            <a:spLocks noGrp="1"/>
          </p:cNvSpPr>
          <p:nvPr>
            <p:ph type="body" idx="3"/>
          </p:nvPr>
        </p:nvSpPr>
        <p:spPr>
          <a:xfrm>
            <a:off x="10922864" y="2924926"/>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50" name="Google Shape;50;p21"/>
          <p:cNvSpPr txBox="1">
            <a:spLocks noGrp="1"/>
          </p:cNvSpPr>
          <p:nvPr>
            <p:ph type="body" idx="7"/>
          </p:nvPr>
        </p:nvSpPr>
        <p:spPr>
          <a:xfrm>
            <a:off x="5691645" y="2924926"/>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51" name="Google Shape;51;p21"/>
          <p:cNvSpPr txBox="1">
            <a:spLocks noGrp="1"/>
          </p:cNvSpPr>
          <p:nvPr>
            <p:ph type="body" idx="8"/>
          </p:nvPr>
        </p:nvSpPr>
        <p:spPr>
          <a:xfrm>
            <a:off x="481691" y="2924926"/>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 name="Slide Number Placeholder 5">
            <a:extLst>
              <a:ext uri="{FF2B5EF4-FFF2-40B4-BE49-F238E27FC236}">
                <a16:creationId xmlns:a16="http://schemas.microsoft.com/office/drawing/2014/main" id="{5116DAD3-9547-BD84-31AD-7193FD59ED34}"/>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7BDA2B13-FD48-2CC6-9E64-81A9A6AEFF50}"/>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21"/>
          <p:cNvSpPr>
            <a:spLocks noGrp="1"/>
          </p:cNvSpPr>
          <p:nvPr>
            <p:ph type="body" idx="4"/>
          </p:nvPr>
        </p:nvSpPr>
        <p:spPr>
          <a:xfrm>
            <a:off x="3606461" y="2122707"/>
            <a:ext cx="1248961" cy="1248962"/>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48" name="Google Shape;48;p21"/>
          <p:cNvSpPr>
            <a:spLocks noGrp="1"/>
          </p:cNvSpPr>
          <p:nvPr>
            <p:ph type="body" idx="5"/>
          </p:nvPr>
        </p:nvSpPr>
        <p:spPr>
          <a:xfrm>
            <a:off x="8816415" y="2122707"/>
            <a:ext cx="1248961" cy="1248962"/>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49" name="Google Shape;49;p21"/>
          <p:cNvSpPr>
            <a:spLocks noGrp="1"/>
          </p:cNvSpPr>
          <p:nvPr>
            <p:ph type="body" idx="6"/>
          </p:nvPr>
        </p:nvSpPr>
        <p:spPr>
          <a:xfrm>
            <a:off x="14047634" y="2122707"/>
            <a:ext cx="1248961" cy="1248962"/>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and Content_simple">
  <p:cSld name="7_Title and Content_simple">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3"/>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a:spLocks noGrp="1"/>
          </p:cNvSpPr>
          <p:nvPr>
            <p:ph type="body" idx="1"/>
          </p:nvPr>
        </p:nvSpPr>
        <p:spPr>
          <a:xfrm>
            <a:off x="5806464" y="6300944"/>
            <a:ext cx="1248961" cy="1248962"/>
          </a:xfrm>
          <a:prstGeom prst="heptagon">
            <a:avLst>
              <a:gd name="hf" fmla="val 102572"/>
              <a:gd name="vf" fmla="val 105210"/>
            </a:avLst>
          </a:prstGeom>
          <a:noFill/>
          <a:ln w="28575" cap="flat" cmpd="sng">
            <a:gradFill>
              <a:gsLst>
                <a:gs pos="21000">
                  <a:srgbClr val="3DB876"/>
                </a:gs>
                <a:gs pos="100000">
                  <a:srgbClr val="FFD600"/>
                </a:gs>
                <a:gs pos="100000">
                  <a:schemeClr val="accent1">
                    <a:lumMod val="45000"/>
                    <a:lumOff val="55000"/>
                  </a:schemeClr>
                </a:gs>
                <a:gs pos="100000">
                  <a:schemeClr val="accent1">
                    <a:lumMod val="30000"/>
                    <a:lumOff val="70000"/>
                  </a:schemeClr>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1" name="Google Shape;81;p23"/>
          <p:cNvSpPr>
            <a:spLocks noGrp="1"/>
          </p:cNvSpPr>
          <p:nvPr>
            <p:ph type="body" idx="2"/>
          </p:nvPr>
        </p:nvSpPr>
        <p:spPr>
          <a:xfrm>
            <a:off x="8383851" y="6261232"/>
            <a:ext cx="1248961" cy="1248962"/>
          </a:xfrm>
          <a:prstGeom prst="heptagon">
            <a:avLst>
              <a:gd name="hf" fmla="val 102572"/>
              <a:gd name="vf" fmla="val 105210"/>
            </a:avLst>
          </a:prstGeom>
          <a:noFill/>
          <a:ln w="28575" cap="flat" cmpd="sng">
            <a:gradFill>
              <a:gsLst>
                <a:gs pos="21000">
                  <a:srgbClr val="3DB876"/>
                </a:gs>
                <a:gs pos="100000">
                  <a:srgbClr val="FFD600"/>
                </a:gs>
                <a:gs pos="100000">
                  <a:schemeClr val="accent1">
                    <a:lumMod val="45000"/>
                    <a:lumOff val="55000"/>
                  </a:schemeClr>
                </a:gs>
                <a:gs pos="100000">
                  <a:schemeClr val="accent1">
                    <a:lumMod val="30000"/>
                    <a:lumOff val="70000"/>
                  </a:schemeClr>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2" name="Google Shape;82;p23"/>
          <p:cNvSpPr txBox="1">
            <a:spLocks noGrp="1"/>
          </p:cNvSpPr>
          <p:nvPr>
            <p:ph type="body" idx="3"/>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3" name="Google Shape;83;p23"/>
          <p:cNvSpPr txBox="1">
            <a:spLocks noGrp="1"/>
          </p:cNvSpPr>
          <p:nvPr>
            <p:ph type="body" idx="4"/>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84" name="Google Shape;84;p23"/>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85" name="Google Shape;85;p23"/>
          <p:cNvSpPr txBox="1">
            <a:spLocks noGrp="1"/>
          </p:cNvSpPr>
          <p:nvPr>
            <p:ph type="body" idx="5"/>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6" name="Google Shape;86;p23"/>
          <p:cNvSpPr>
            <a:spLocks noGrp="1"/>
          </p:cNvSpPr>
          <p:nvPr>
            <p:ph type="body" idx="6"/>
          </p:nvPr>
        </p:nvSpPr>
        <p:spPr>
          <a:xfrm>
            <a:off x="5049226" y="3829207"/>
            <a:ext cx="1248961" cy="1248962"/>
          </a:xfrm>
          <a:prstGeom prst="heptagon">
            <a:avLst>
              <a:gd name="hf" fmla="val 102572"/>
              <a:gd name="vf" fmla="val 105210"/>
            </a:avLst>
          </a:prstGeom>
          <a:noFill/>
          <a:ln w="28575" cap="flat" cmpd="sng">
            <a:gradFill>
              <a:gsLst>
                <a:gs pos="21000">
                  <a:srgbClr val="3DB876"/>
                </a:gs>
                <a:gs pos="100000">
                  <a:srgbClr val="FFD600"/>
                </a:gs>
                <a:gs pos="100000">
                  <a:schemeClr val="accent1">
                    <a:lumMod val="45000"/>
                    <a:lumOff val="55000"/>
                  </a:schemeClr>
                </a:gs>
                <a:gs pos="100000">
                  <a:schemeClr val="accent1">
                    <a:lumMod val="30000"/>
                    <a:lumOff val="70000"/>
                  </a:schemeClr>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7" name="Google Shape;87;p23"/>
          <p:cNvSpPr txBox="1">
            <a:spLocks noGrp="1"/>
          </p:cNvSpPr>
          <p:nvPr>
            <p:ph type="body" idx="7"/>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8" name="Google Shape;88;p23"/>
          <p:cNvSpPr>
            <a:spLocks noGrp="1"/>
          </p:cNvSpPr>
          <p:nvPr>
            <p:ph type="body" idx="8"/>
          </p:nvPr>
        </p:nvSpPr>
        <p:spPr>
          <a:xfrm>
            <a:off x="9206892" y="3829207"/>
            <a:ext cx="1248961" cy="1248962"/>
          </a:xfrm>
          <a:prstGeom prst="heptagon">
            <a:avLst>
              <a:gd name="hf" fmla="val 102572"/>
              <a:gd name="vf" fmla="val 105210"/>
            </a:avLst>
          </a:prstGeom>
          <a:noFill/>
          <a:ln w="28575" cap="flat" cmpd="sng">
            <a:gradFill>
              <a:gsLst>
                <a:gs pos="21000">
                  <a:srgbClr val="3DB876"/>
                </a:gs>
                <a:gs pos="100000">
                  <a:srgbClr val="FFD600"/>
                </a:gs>
                <a:gs pos="100000">
                  <a:schemeClr val="accent1">
                    <a:lumMod val="45000"/>
                    <a:lumOff val="55000"/>
                  </a:schemeClr>
                </a:gs>
                <a:gs pos="100000">
                  <a:schemeClr val="accent1">
                    <a:lumMod val="30000"/>
                    <a:lumOff val="70000"/>
                  </a:schemeClr>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9" name="Google Shape;89;p23"/>
          <p:cNvSpPr txBox="1">
            <a:spLocks noGrp="1"/>
          </p:cNvSpPr>
          <p:nvPr>
            <p:ph type="body" idx="9"/>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0" name="Google Shape;90;p23"/>
          <p:cNvSpPr>
            <a:spLocks noGrp="1"/>
          </p:cNvSpPr>
          <p:nvPr>
            <p:ph type="body" idx="13"/>
          </p:nvPr>
        </p:nvSpPr>
        <p:spPr>
          <a:xfrm>
            <a:off x="7120917" y="2300445"/>
            <a:ext cx="1248961" cy="1248962"/>
          </a:xfrm>
          <a:prstGeom prst="heptagon">
            <a:avLst>
              <a:gd name="hf" fmla="val 102572"/>
              <a:gd name="vf" fmla="val 105210"/>
            </a:avLst>
          </a:prstGeom>
          <a:noFill/>
          <a:ln w="28575" cap="flat" cmpd="sng">
            <a:gradFill>
              <a:gsLst>
                <a:gs pos="21000">
                  <a:srgbClr val="3DB876"/>
                </a:gs>
                <a:gs pos="100000">
                  <a:srgbClr val="FFD600"/>
                </a:gs>
                <a:gs pos="100000">
                  <a:schemeClr val="accent1">
                    <a:lumMod val="45000"/>
                    <a:lumOff val="55000"/>
                  </a:schemeClr>
                </a:gs>
                <a:gs pos="100000">
                  <a:schemeClr val="accent1">
                    <a:lumMod val="30000"/>
                    <a:lumOff val="70000"/>
                  </a:schemeClr>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91" name="Google Shape;91;p23"/>
          <p:cNvSpPr txBox="1">
            <a:spLocks noGrp="1"/>
          </p:cNvSpPr>
          <p:nvPr>
            <p:ph type="body" idx="14"/>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92" name="Google Shape;92;p23"/>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93" name="Google Shape;93;p23"/>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94" name="Google Shape;94;p23"/>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95" name="Google Shape;95;p23"/>
          <p:cNvCxnSpPr/>
          <p:nvPr/>
        </p:nvCxnSpPr>
        <p:spPr>
          <a:xfrm>
            <a:off x="8403434" y="3358590"/>
            <a:ext cx="778807" cy="568853"/>
          </a:xfrm>
          <a:prstGeom prst="straightConnector1">
            <a:avLst/>
          </a:prstGeom>
          <a:noFill/>
          <a:ln w="15875" cap="flat" cmpd="sng">
            <a:solidFill>
              <a:schemeClr val="dk1"/>
            </a:solidFill>
            <a:prstDash val="solid"/>
            <a:miter lim="800000"/>
            <a:headEnd type="stealth" w="med" len="med"/>
            <a:tailEnd type="none" w="sm" len="sm"/>
          </a:ln>
        </p:spPr>
      </p:cxnSp>
      <p:sp>
        <p:nvSpPr>
          <p:cNvPr id="2" name="Slide Number Placeholder 5">
            <a:extLst>
              <a:ext uri="{FF2B5EF4-FFF2-40B4-BE49-F238E27FC236}">
                <a16:creationId xmlns:a16="http://schemas.microsoft.com/office/drawing/2014/main" id="{B50F5DA5-4CBB-6A8E-4820-A919316FC519}"/>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6EA9BC01-2015-BD5A-A3F6-A0379054C3DB}"/>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Only" userDrawn="1">
  <p:cSld name="1_Title Only">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9" name="Google Shape;99;p2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4"/>
          <p:cNvSpPr>
            <a:spLocks noGrp="1"/>
          </p:cNvSpPr>
          <p:nvPr>
            <p:ph type="body" idx="1"/>
          </p:nvPr>
        </p:nvSpPr>
        <p:spPr>
          <a:xfrm>
            <a:off x="485638" y="3517462"/>
            <a:ext cx="3325023" cy="3325025"/>
          </a:xfrm>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2" name="Google Shape;102;p24"/>
          <p:cNvSpPr>
            <a:spLocks noGrp="1"/>
          </p:cNvSpPr>
          <p:nvPr>
            <p:ph type="body" idx="3"/>
          </p:nvPr>
        </p:nvSpPr>
        <p:spPr>
          <a:xfrm>
            <a:off x="4410635" y="3517462"/>
            <a:ext cx="3325023" cy="3325025"/>
          </a:xfrm>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dirty="0"/>
          </a:p>
        </p:txBody>
      </p:sp>
      <p:sp>
        <p:nvSpPr>
          <p:cNvPr id="2" name="Picture Placeholder 12">
            <a:extLst>
              <a:ext uri="{FF2B5EF4-FFF2-40B4-BE49-F238E27FC236}">
                <a16:creationId xmlns:a16="http://schemas.microsoft.com/office/drawing/2014/main" id="{15CED8F1-3889-00E7-0729-3374F1A7BED1}"/>
              </a:ext>
            </a:extLst>
          </p:cNvPr>
          <p:cNvSpPr>
            <a:spLocks noGrp="1"/>
          </p:cNvSpPr>
          <p:nvPr>
            <p:ph type="pic" sz="quarter" idx="15"/>
          </p:nvPr>
        </p:nvSpPr>
        <p:spPr>
          <a:xfrm>
            <a:off x="8935605" y="-8682"/>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3" name="Slide Number Placeholder 5">
            <a:extLst>
              <a:ext uri="{FF2B5EF4-FFF2-40B4-BE49-F238E27FC236}">
                <a16:creationId xmlns:a16="http://schemas.microsoft.com/office/drawing/2014/main" id="{2556FCC2-EB6A-293C-4DAE-9EB923CBAD53}"/>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4" name="Google Shape;18;p17">
            <a:extLst>
              <a:ext uri="{FF2B5EF4-FFF2-40B4-BE49-F238E27FC236}">
                <a16:creationId xmlns:a16="http://schemas.microsoft.com/office/drawing/2014/main" id="{D9B13BC5-D013-4236-4EFA-3146B0485BD2}"/>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images" userDrawn="1">
  <p:cSld name="5_images">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Slide Number Placeholder 5">
            <a:extLst>
              <a:ext uri="{FF2B5EF4-FFF2-40B4-BE49-F238E27FC236}">
                <a16:creationId xmlns:a16="http://schemas.microsoft.com/office/drawing/2014/main" id="{B234705A-F84C-D932-3D6A-BDBE2DCE5DBC}"/>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a:t>
            </a:fld>
            <a:endParaRPr lang="en-US" b="0" dirty="0">
              <a:solidFill>
                <a:schemeClr val="tx1"/>
              </a:solidFill>
            </a:endParaRPr>
          </a:p>
        </p:txBody>
      </p:sp>
      <p:sp>
        <p:nvSpPr>
          <p:cNvPr id="3" name="Google Shape;18;p17">
            <a:extLst>
              <a:ext uri="{FF2B5EF4-FFF2-40B4-BE49-F238E27FC236}">
                <a16:creationId xmlns:a16="http://schemas.microsoft.com/office/drawing/2014/main" id="{B2B1FCE7-90A7-BE74-921D-0904AA68AB76}"/>
              </a:ext>
            </a:extLst>
          </p:cNvPr>
          <p:cNvSpPr txBox="1">
            <a:spLocks noGrp="1"/>
          </p:cNvSpPr>
          <p:nvPr>
            <p:ph type="ftr" idx="11"/>
          </p:nvPr>
        </p:nvSpPr>
        <p:spPr>
          <a:xfrm>
            <a:off x="9554817" y="680297"/>
            <a:ext cx="653525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 name="Picture Placeholder 15">
            <a:extLst>
              <a:ext uri="{FF2B5EF4-FFF2-40B4-BE49-F238E27FC236}">
                <a16:creationId xmlns:a16="http://schemas.microsoft.com/office/drawing/2014/main" id="{6F5957E2-475F-FF30-1288-1219D15EA17D}"/>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5" name="Picture Placeholder 15">
            <a:extLst>
              <a:ext uri="{FF2B5EF4-FFF2-40B4-BE49-F238E27FC236}">
                <a16:creationId xmlns:a16="http://schemas.microsoft.com/office/drawing/2014/main" id="{F6D5D83B-B370-0BCC-2122-14FEA05BA2FA}"/>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6" name="Picture Placeholder 15">
            <a:extLst>
              <a:ext uri="{FF2B5EF4-FFF2-40B4-BE49-F238E27FC236}">
                <a16:creationId xmlns:a16="http://schemas.microsoft.com/office/drawing/2014/main" id="{6A3019DF-6993-379B-B017-4591E8E22F6A}"/>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7" name="Picture Placeholder 15">
            <a:extLst>
              <a:ext uri="{FF2B5EF4-FFF2-40B4-BE49-F238E27FC236}">
                <a16:creationId xmlns:a16="http://schemas.microsoft.com/office/drawing/2014/main" id="{BACD14CF-87C2-D181-4BC3-56B9175A1A91}"/>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
        <p:nvSpPr>
          <p:cNvPr id="8" name="Picture Placeholder 15">
            <a:extLst>
              <a:ext uri="{FF2B5EF4-FFF2-40B4-BE49-F238E27FC236}">
                <a16:creationId xmlns:a16="http://schemas.microsoft.com/office/drawing/2014/main" id="{47529D9B-E039-30DD-FFFB-DC2CF3934630}"/>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11858" y="2294021"/>
            <a:ext cx="14711979" cy="5941930"/>
          </a:xfrm>
          <a:prstGeom prst="rect">
            <a:avLst/>
          </a:prstGeom>
          <a:noFill/>
          <a:ln>
            <a:noFill/>
          </a:ln>
        </p:spPr>
        <p:txBody>
          <a:bodyPr spcFirstLastPara="1" wrap="square" lIns="90000" tIns="45700" rIns="91425" bIns="45700" anchor="t" anchorCtr="0">
            <a:noAutofit/>
          </a:bodyPr>
          <a:lstStyle>
            <a:lvl1pPr marL="457200" marR="0" lvl="0" indent="-228600" algn="l" rtl="0">
              <a:lnSpc>
                <a:spcPct val="90000"/>
              </a:lnSpc>
              <a:spcBef>
                <a:spcPts val="18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228600" algn="l" rtl="0">
              <a:lnSpc>
                <a:spcPct val="90000"/>
              </a:lnSpc>
              <a:spcBef>
                <a:spcPts val="1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1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sldNum" idx="12"/>
          </p:nvPr>
        </p:nvSpPr>
        <p:spPr>
          <a:xfrm>
            <a:off x="15417801" y="680297"/>
            <a:ext cx="539750" cy="48683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600" b="0" i="0" u="none" strike="noStrike" cap="none">
                <a:solidFill>
                  <a:schemeClr val="dk1"/>
                </a:solidFill>
                <a:latin typeface="Arial"/>
                <a:ea typeface="Arial"/>
                <a:cs typeface="Arial"/>
                <a:sym typeface="Arial"/>
              </a:defRPr>
            </a:lvl1pPr>
            <a:lvl2pPr marL="0" marR="0" lvl="1" indent="0" algn="r" rtl="0">
              <a:spcBef>
                <a:spcPts val="0"/>
              </a:spcBef>
              <a:buNone/>
              <a:defRPr sz="1600" b="0" i="0" u="none" strike="noStrike" cap="none">
                <a:solidFill>
                  <a:schemeClr val="dk1"/>
                </a:solidFill>
                <a:latin typeface="Arial"/>
                <a:ea typeface="Arial"/>
                <a:cs typeface="Arial"/>
                <a:sym typeface="Arial"/>
              </a:defRPr>
            </a:lvl2pPr>
            <a:lvl3pPr marL="0" marR="0" lvl="2" indent="0" algn="r" rtl="0">
              <a:spcBef>
                <a:spcPts val="0"/>
              </a:spcBef>
              <a:buNone/>
              <a:defRPr sz="1600" b="0" i="0" u="none" strike="noStrike" cap="none">
                <a:solidFill>
                  <a:schemeClr val="dk1"/>
                </a:solidFill>
                <a:latin typeface="Arial"/>
                <a:ea typeface="Arial"/>
                <a:cs typeface="Arial"/>
                <a:sym typeface="Arial"/>
              </a:defRPr>
            </a:lvl3pPr>
            <a:lvl4pPr marL="0" marR="0" lvl="3" indent="0" algn="r" rtl="0">
              <a:spcBef>
                <a:spcPts val="0"/>
              </a:spcBef>
              <a:buNone/>
              <a:defRPr sz="1600" b="0" i="0" u="none" strike="noStrike" cap="none">
                <a:solidFill>
                  <a:schemeClr val="dk1"/>
                </a:solidFill>
                <a:latin typeface="Arial"/>
                <a:ea typeface="Arial"/>
                <a:cs typeface="Arial"/>
                <a:sym typeface="Arial"/>
              </a:defRPr>
            </a:lvl4pPr>
            <a:lvl5pPr marL="0" marR="0" lvl="4" indent="0" algn="r" rtl="0">
              <a:spcBef>
                <a:spcPts val="0"/>
              </a:spcBef>
              <a:buNone/>
              <a:defRPr sz="1600" b="0" i="0" u="none" strike="noStrike" cap="none">
                <a:solidFill>
                  <a:schemeClr val="dk1"/>
                </a:solidFill>
                <a:latin typeface="Arial"/>
                <a:ea typeface="Arial"/>
                <a:cs typeface="Arial"/>
                <a:sym typeface="Arial"/>
              </a:defRPr>
            </a:lvl5pPr>
            <a:lvl6pPr marL="0" marR="0" lvl="5" indent="0" algn="r" rtl="0">
              <a:spcBef>
                <a:spcPts val="0"/>
              </a:spcBef>
              <a:buNone/>
              <a:defRPr sz="1600" b="0" i="0" u="none" strike="noStrike" cap="none">
                <a:solidFill>
                  <a:schemeClr val="dk1"/>
                </a:solidFill>
                <a:latin typeface="Arial"/>
                <a:ea typeface="Arial"/>
                <a:cs typeface="Arial"/>
                <a:sym typeface="Arial"/>
              </a:defRPr>
            </a:lvl6pPr>
            <a:lvl7pPr marL="0" marR="0" lvl="6" indent="0" algn="r" rtl="0">
              <a:spcBef>
                <a:spcPts val="0"/>
              </a:spcBef>
              <a:buNone/>
              <a:defRPr sz="1600" b="0" i="0" u="none" strike="noStrike" cap="none">
                <a:solidFill>
                  <a:schemeClr val="dk1"/>
                </a:solidFill>
                <a:latin typeface="Arial"/>
                <a:ea typeface="Arial"/>
                <a:cs typeface="Arial"/>
                <a:sym typeface="Arial"/>
              </a:defRPr>
            </a:lvl7pPr>
            <a:lvl8pPr marL="0" marR="0" lvl="7" indent="0" algn="r" rtl="0">
              <a:spcBef>
                <a:spcPts val="0"/>
              </a:spcBef>
              <a:buNone/>
              <a:defRPr sz="1600" b="0" i="0" u="none" strike="noStrike" cap="none">
                <a:solidFill>
                  <a:schemeClr val="dk1"/>
                </a:solidFill>
                <a:latin typeface="Arial"/>
                <a:ea typeface="Arial"/>
                <a:cs typeface="Arial"/>
                <a:sym typeface="Arial"/>
              </a:defRPr>
            </a:lvl8pPr>
            <a:lvl9pPr marL="0" marR="0" lvl="8" indent="0" algn="r" rtl="0">
              <a:spcBef>
                <a:spcPts val="0"/>
              </a:spcBef>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0">
          <p15:clr>
            <a:srgbClr val="F26B43"/>
          </p15:clr>
        </p15:guide>
        <p15:guide id="2" pos="5120">
          <p15:clr>
            <a:srgbClr val="F26B43"/>
          </p15:clr>
        </p15:guide>
        <p15:guide id="3" pos="244">
          <p15:clr>
            <a:srgbClr val="F26B43"/>
          </p15:clr>
        </p15:guide>
        <p15:guide id="4" orient="horz" pos="907">
          <p15:clr>
            <a:srgbClr val="F26B43"/>
          </p15:clr>
        </p15:guide>
        <p15:guide id="5" orient="horz" pos="140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2" name="Title 1">
            <a:extLst>
              <a:ext uri="{FF2B5EF4-FFF2-40B4-BE49-F238E27FC236}">
                <a16:creationId xmlns:a16="http://schemas.microsoft.com/office/drawing/2014/main" id="{14E71B20-7EAE-26FE-91BA-B3F2E80FE13D}"/>
              </a:ext>
            </a:extLst>
          </p:cNvPr>
          <p:cNvSpPr txBox="1">
            <a:spLocks/>
          </p:cNvSpPr>
          <p:nvPr/>
        </p:nvSpPr>
        <p:spPr>
          <a:xfrm>
            <a:off x="5055126" y="1654967"/>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ct val="100000"/>
              </a:lnSpc>
              <a:spcBef>
                <a:spcPts val="0"/>
              </a:spcBef>
              <a:spcAft>
                <a:spcPts val="1200"/>
              </a:spcAft>
            </a:pPr>
            <a:r>
              <a:rPr lang="en-NZ" dirty="0"/>
              <a:t>Sustainability</a:t>
            </a:r>
          </a:p>
          <a:p>
            <a:pPr>
              <a:lnSpc>
                <a:spcPct val="100000"/>
              </a:lnSpc>
              <a:spcBef>
                <a:spcPts val="0"/>
              </a:spcBef>
              <a:spcAft>
                <a:spcPts val="1200"/>
              </a:spcAft>
            </a:pPr>
            <a:r>
              <a:rPr lang="en" sz="2500" b="0" dirty="0"/>
              <a:t>2. Sustainability and my career</a:t>
            </a:r>
            <a:endParaRPr lang="en-NZ" sz="25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11" name="Picture Placeholder 10" descr="Shape&#10;&#10;Description automatically generated">
            <a:extLst>
              <a:ext uri="{FF2B5EF4-FFF2-40B4-BE49-F238E27FC236}">
                <a16:creationId xmlns:a16="http://schemas.microsoft.com/office/drawing/2014/main" id="{2340762A-1822-A52E-B2A8-B695DB8A3099}"/>
              </a:ext>
            </a:extLst>
          </p:cNvPr>
          <p:cNvPicPr>
            <a:picLocks noGrp="1" noChangeAspect="1"/>
          </p:cNvPicPr>
          <p:nvPr>
            <p:ph type="pic" sz="quarter" idx="15"/>
          </p:nvPr>
        </p:nvPicPr>
        <p:blipFill>
          <a:blip r:embed="rId3"/>
          <a:srcRect l="9" r="9"/>
          <a:stretch/>
        </p:blipFill>
        <p:spPr>
          <a:xfrm>
            <a:off x="8935605" y="-8682"/>
            <a:ext cx="7332579" cy="9173629"/>
          </a:xfrm>
        </p:spPr>
      </p:pic>
      <p:sp>
        <p:nvSpPr>
          <p:cNvPr id="713" name="Google Shape;713;p14"/>
          <p:cNvSpPr txBox="1">
            <a:spLocks noGrp="1"/>
          </p:cNvSpPr>
          <p:nvPr>
            <p:ph type="title"/>
          </p:nvPr>
        </p:nvSpPr>
        <p:spPr>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Sustainability: over to you</a:t>
            </a:r>
            <a:endParaRPr/>
          </a:p>
        </p:txBody>
      </p:sp>
      <p:sp>
        <p:nvSpPr>
          <p:cNvPr id="711" name="Google Shape;711;p14"/>
          <p:cNvSpPr txBox="1">
            <a:spLocks noGrp="1"/>
          </p:cNvSpPr>
          <p:nvPr>
            <p:ph type="ftr" idx="11"/>
          </p:nvPr>
        </p:nvSpPr>
        <p:spPr>
          <a:xfrm>
            <a:off x="12235543" y="680297"/>
            <a:ext cx="3594632"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dirty="0">
                <a:solidFill>
                  <a:schemeClr val="dk1"/>
                </a:solidFill>
                <a:latin typeface="Arial"/>
                <a:ea typeface="Arial"/>
                <a:cs typeface="Arial"/>
                <a:sym typeface="Arial"/>
              </a:rPr>
              <a:t>2. Sustainability and my career</a:t>
            </a:r>
            <a:endParaRPr lang="en-GB" dirty="0"/>
          </a:p>
          <a:p>
            <a:pPr marL="0" lvl="0" indent="0" algn="r" rtl="0">
              <a:spcBef>
                <a:spcPts val="0"/>
              </a:spcBef>
              <a:spcAft>
                <a:spcPts val="0"/>
              </a:spcAft>
              <a:buNone/>
            </a:pPr>
            <a:endParaRPr dirty="0"/>
          </a:p>
        </p:txBody>
      </p:sp>
      <p:sp>
        <p:nvSpPr>
          <p:cNvPr id="714" name="Google Shape;714;p14"/>
          <p:cNvSpPr>
            <a:spLocks noGrp="1"/>
          </p:cNvSpPr>
          <p:nvPr>
            <p:ph type="body" idx="1"/>
          </p:nvPr>
        </p:nvSpPr>
        <p:spPr>
          <a:prstGeom prst="heptagon">
            <a:avLst>
              <a:gd name="hf" fmla="val 102572"/>
              <a:gd name="vf" fmla="val 105210"/>
            </a:avLst>
          </a:prstGeom>
          <a:noFill/>
          <a:ln w="127000" cap="flat" cmpd="sng">
            <a:gradFill>
              <a:gsLst>
                <a:gs pos="21000">
                  <a:srgbClr val="3DB876"/>
                </a:gs>
                <a:gs pos="99000">
                  <a:srgbClr val="FFD600"/>
                </a:gs>
              </a:gsLst>
              <a:lin ang="18900000" scaled="0"/>
            </a:gradFill>
            <a:prstDash val="solid"/>
            <a:round/>
            <a:headEnd type="none" w="sm" len="sm"/>
            <a:tailEnd type="none" w="sm" len="sm"/>
          </a:ln>
        </p:spPr>
        <p:txBody>
          <a:bodyPr spcFirstLastPara="1" wrap="square" lIns="90000" tIns="45700" rIns="91425" bIns="45700" anchor="ctr" anchorCtr="0">
            <a:noAutofit/>
          </a:bodyPr>
          <a:lstStyle/>
          <a:p>
            <a:pPr marL="0" lvl="0" indent="0" algn="ctr" rtl="0">
              <a:lnSpc>
                <a:spcPct val="90000"/>
              </a:lnSpc>
              <a:spcBef>
                <a:spcPts val="0"/>
              </a:spcBef>
              <a:spcAft>
                <a:spcPts val="0"/>
              </a:spcAft>
              <a:buClr>
                <a:schemeClr val="dk1"/>
              </a:buClr>
              <a:buSzPts val="2000"/>
              <a:buNone/>
            </a:pPr>
            <a:r>
              <a:rPr lang="en-GB" sz="2000" dirty="0"/>
              <a:t>How can you </a:t>
            </a:r>
            <a:br>
              <a:rPr lang="en-GB" sz="2000" dirty="0"/>
            </a:br>
            <a:r>
              <a:rPr lang="en-GB" sz="2000" dirty="0"/>
              <a:t>apply the 6Rs as </a:t>
            </a:r>
            <a:br>
              <a:rPr lang="en-GB" sz="2000" dirty="0"/>
            </a:br>
            <a:r>
              <a:rPr lang="en-GB" sz="2000" dirty="0"/>
              <a:t>you develop your occupational skills?</a:t>
            </a:r>
            <a:endParaRPr dirty="0"/>
          </a:p>
        </p:txBody>
      </p:sp>
      <p:sp>
        <p:nvSpPr>
          <p:cNvPr id="715" name="Google Shape;715;p14"/>
          <p:cNvSpPr>
            <a:spLocks noGrp="1"/>
          </p:cNvSpPr>
          <p:nvPr>
            <p:ph type="body" idx="3"/>
          </p:nvPr>
        </p:nvSpPr>
        <p:spPr>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ctr" anchorCtr="0">
            <a:noAutofit/>
          </a:bodyPr>
          <a:lstStyle/>
          <a:p>
            <a:pPr marL="0" lvl="0" indent="0" algn="ctr" rtl="0">
              <a:lnSpc>
                <a:spcPct val="90000"/>
              </a:lnSpc>
              <a:spcBef>
                <a:spcPts val="0"/>
              </a:spcBef>
              <a:spcAft>
                <a:spcPts val="0"/>
              </a:spcAft>
              <a:buClr>
                <a:schemeClr val="dk1"/>
              </a:buClr>
              <a:buSzPts val="2000"/>
              <a:buNone/>
            </a:pPr>
            <a:r>
              <a:rPr lang="en-GB" sz="2000"/>
              <a:t>How could you </a:t>
            </a:r>
            <a:br>
              <a:rPr lang="en-GB" sz="2000"/>
            </a:br>
            <a:r>
              <a:rPr lang="en-GB" sz="2000"/>
              <a:t>contribute to greater sustainability in </a:t>
            </a:r>
            <a:br>
              <a:rPr lang="en-GB" sz="2000"/>
            </a:br>
            <a:r>
              <a:rPr lang="en-GB" sz="2000"/>
              <a:t>your future career?</a:t>
            </a:r>
            <a:endParaRPr/>
          </a:p>
        </p:txBody>
      </p:sp>
      <p:pic>
        <p:nvPicPr>
          <p:cNvPr id="716" name="Google Shape;716;p14"/>
          <p:cNvPicPr preferRelativeResize="0"/>
          <p:nvPr/>
        </p:nvPicPr>
        <p:blipFill rotWithShape="1">
          <a:blip r:embed="rId4">
            <a:alphaModFix/>
          </a:blip>
          <a:srcRect l="46399" t="66765" r="34311"/>
          <a:stretch/>
        </p:blipFill>
        <p:spPr>
          <a:xfrm>
            <a:off x="7543800" y="6104964"/>
            <a:ext cx="3133165" cy="3039035"/>
          </a:xfrm>
          <a:prstGeom prst="rect">
            <a:avLst/>
          </a:prstGeom>
          <a:noFill/>
          <a:ln>
            <a:noFill/>
          </a:ln>
        </p:spPr>
      </p:pic>
      <p:pic>
        <p:nvPicPr>
          <p:cNvPr id="717" name="Google Shape;717;p14"/>
          <p:cNvPicPr preferRelativeResize="0"/>
          <p:nvPr/>
        </p:nvPicPr>
        <p:blipFill rotWithShape="1">
          <a:blip r:embed="rId5">
            <a:alphaModFix/>
          </a:blip>
          <a:srcRect/>
          <a:stretch/>
        </p:blipFill>
        <p:spPr>
          <a:xfrm>
            <a:off x="3451125" y="278668"/>
            <a:ext cx="900000" cy="876923"/>
          </a:xfrm>
          <a:prstGeom prst="rect">
            <a:avLst/>
          </a:prstGeom>
          <a:noFill/>
          <a:ln>
            <a:noFill/>
          </a:ln>
        </p:spPr>
      </p:pic>
      <p:sp>
        <p:nvSpPr>
          <p:cNvPr id="2" name="Slide Number Placeholder 5">
            <a:extLst>
              <a:ext uri="{FF2B5EF4-FFF2-40B4-BE49-F238E27FC236}">
                <a16:creationId xmlns:a16="http://schemas.microsoft.com/office/drawing/2014/main" id="{51DCD8A1-939B-4A7F-4540-C640618CE633}"/>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dirty="0">
              <a:solidFill>
                <a:schemeClr val="bg1"/>
              </a:solidFill>
            </a:endParaRPr>
          </a:p>
        </p:txBody>
      </p:sp>
      <p:sp>
        <p:nvSpPr>
          <p:cNvPr id="3" name="Google Shape;539;p3">
            <a:extLst>
              <a:ext uri="{FF2B5EF4-FFF2-40B4-BE49-F238E27FC236}">
                <a16:creationId xmlns:a16="http://schemas.microsoft.com/office/drawing/2014/main" id="{554B7B24-8832-2208-F242-3898C41E6FF7}"/>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6" name="Google Shape;556;p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rmAutofit fontScale="90000"/>
          </a:bodyPr>
          <a:lstStyle/>
          <a:p>
            <a:pPr marL="0" lvl="0" indent="0" algn="l" rtl="0">
              <a:lnSpc>
                <a:spcPct val="90000"/>
              </a:lnSpc>
              <a:spcBef>
                <a:spcPts val="0"/>
              </a:spcBef>
              <a:spcAft>
                <a:spcPts val="0"/>
              </a:spcAft>
              <a:buClr>
                <a:schemeClr val="dk1"/>
              </a:buClr>
              <a:buSzPts val="4400"/>
              <a:buFont typeface="Arial"/>
              <a:buNone/>
            </a:pPr>
            <a:r>
              <a:rPr lang="en-GB" dirty="0"/>
              <a:t>Sustainability: over to you -</a:t>
            </a:r>
            <a:br>
              <a:rPr lang="en-GB" dirty="0"/>
            </a:br>
            <a:r>
              <a:rPr lang="en-GB" dirty="0"/>
              <a:t>example answers</a:t>
            </a:r>
            <a:endParaRPr dirty="0"/>
          </a:p>
        </p:txBody>
      </p:sp>
      <p:sp>
        <p:nvSpPr>
          <p:cNvPr id="558" name="Google Shape;558;p6"/>
          <p:cNvSpPr txBox="1">
            <a:spLocks noGrp="1"/>
          </p:cNvSpPr>
          <p:nvPr>
            <p:ph type="ftr" idx="11"/>
          </p:nvPr>
        </p:nvSpPr>
        <p:spPr>
          <a:xfrm>
            <a:off x="8327108" y="680297"/>
            <a:ext cx="7503067" cy="486833"/>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dirty="0"/>
              <a:t>2. Sustainability and my career</a:t>
            </a:r>
            <a:endParaRPr dirty="0"/>
          </a:p>
        </p:txBody>
      </p:sp>
      <p:sp>
        <p:nvSpPr>
          <p:cNvPr id="559" name="Google Shape;559;p6"/>
          <p:cNvSpPr txBox="1"/>
          <p:nvPr/>
        </p:nvSpPr>
        <p:spPr>
          <a:xfrm>
            <a:off x="411857" y="2872603"/>
            <a:ext cx="13185609" cy="4825489"/>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b="1" dirty="0">
                <a:solidFill>
                  <a:schemeClr val="dk1"/>
                </a:solidFill>
              </a:rPr>
              <a:t>Here’s one example of how an engineer could apply the 6Rs and contribute to greater sustainability:</a:t>
            </a:r>
            <a:br>
              <a:rPr lang="en-GB" sz="2000" b="1" i="0" dirty="0">
                <a:solidFill>
                  <a:schemeClr val="dk1"/>
                </a:solidFill>
                <a:latin typeface="Arial"/>
                <a:ea typeface="Arial"/>
                <a:cs typeface="Arial"/>
                <a:sym typeface="Arial"/>
              </a:rPr>
            </a:br>
            <a:br>
              <a:rPr lang="en-GB" sz="2000" b="1" i="0" dirty="0">
                <a:solidFill>
                  <a:schemeClr val="dk1"/>
                </a:solidFill>
                <a:latin typeface="Arial"/>
                <a:ea typeface="Arial"/>
                <a:cs typeface="Arial"/>
                <a:sym typeface="Arial"/>
              </a:rPr>
            </a:br>
            <a:r>
              <a:rPr lang="en-GB" sz="2000" b="1" i="0" dirty="0">
                <a:solidFill>
                  <a:schemeClr val="dk1"/>
                </a:solidFill>
                <a:latin typeface="Arial"/>
                <a:ea typeface="Arial"/>
                <a:cs typeface="Arial"/>
                <a:sym typeface="Arial"/>
              </a:rPr>
              <a:t>Occupational specialism: </a:t>
            </a:r>
            <a:r>
              <a:rPr lang="en-GB" sz="2000" b="0" i="0" dirty="0">
                <a:solidFill>
                  <a:schemeClr val="dk1"/>
                </a:solidFill>
                <a:latin typeface="Arial"/>
                <a:ea typeface="Arial"/>
                <a:cs typeface="Arial"/>
                <a:sym typeface="Arial"/>
              </a:rPr>
              <a:t>CNC machine operator</a:t>
            </a:r>
          </a:p>
          <a:p>
            <a:pPr marL="0" marR="0" lvl="0" indent="0" algn="l" rtl="0">
              <a:lnSpc>
                <a:spcPct val="90000"/>
              </a:lnSpc>
              <a:spcBef>
                <a:spcPts val="0"/>
              </a:spcBef>
              <a:spcAft>
                <a:spcPts val="0"/>
              </a:spcAft>
              <a:buClr>
                <a:schemeClr val="dk1"/>
              </a:buClr>
              <a:buSzPts val="2000"/>
              <a:buFont typeface="Arial"/>
              <a:buNone/>
            </a:pPr>
            <a:endParaRPr sz="2000" dirty="0"/>
          </a:p>
          <a:p>
            <a:pPr marL="0" marR="0" lvl="0" indent="0" algn="l" rtl="0">
              <a:lnSpc>
                <a:spcPct val="100000"/>
              </a:lnSpc>
              <a:spcBef>
                <a:spcPts val="600"/>
              </a:spcBef>
              <a:spcAft>
                <a:spcPts val="0"/>
              </a:spcAft>
              <a:buClr>
                <a:schemeClr val="dk1"/>
              </a:buClr>
              <a:buSzPts val="1600"/>
              <a:buFont typeface="Arial"/>
              <a:buNone/>
            </a:pPr>
            <a:r>
              <a:rPr lang="en-GB" sz="2000" b="1" i="0" dirty="0">
                <a:solidFill>
                  <a:schemeClr val="dk1"/>
                </a:solidFill>
                <a:latin typeface="Arial"/>
                <a:ea typeface="Arial"/>
                <a:cs typeface="Arial"/>
                <a:sym typeface="Arial"/>
              </a:rPr>
              <a:t>Career aspiration: </a:t>
            </a:r>
            <a:r>
              <a:rPr lang="en-GB" sz="2000" b="0" i="0" dirty="0">
                <a:solidFill>
                  <a:schemeClr val="dk1"/>
                </a:solidFill>
                <a:latin typeface="Arial"/>
                <a:ea typeface="Arial"/>
                <a:cs typeface="Arial"/>
                <a:sym typeface="Arial"/>
              </a:rPr>
              <a:t>Production engineer</a:t>
            </a:r>
            <a:endParaRPr sz="2000" dirty="0"/>
          </a:p>
          <a:p>
            <a:pPr marL="0" marR="0" lvl="0" indent="0" algn="l" rtl="0">
              <a:lnSpc>
                <a:spcPct val="100000"/>
              </a:lnSpc>
              <a:spcBef>
                <a:spcPts val="600"/>
              </a:spcBef>
              <a:spcAft>
                <a:spcPts val="0"/>
              </a:spcAft>
              <a:buClr>
                <a:schemeClr val="dk1"/>
              </a:buClr>
              <a:buSzPts val="1600"/>
              <a:buFont typeface="Arial"/>
              <a:buNone/>
            </a:pPr>
            <a:endParaRPr lang="en-GB" sz="2000" b="1" i="0" dirty="0">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600"/>
              <a:buFont typeface="Arial"/>
              <a:buNone/>
            </a:pPr>
            <a:r>
              <a:rPr lang="en-GB" sz="2000" b="1" i="0" dirty="0">
                <a:solidFill>
                  <a:schemeClr val="dk1"/>
                </a:solidFill>
                <a:latin typeface="Arial"/>
                <a:ea typeface="Arial"/>
                <a:cs typeface="Arial"/>
                <a:sym typeface="Arial"/>
              </a:rPr>
              <a:t>Rethink: </a:t>
            </a:r>
            <a:r>
              <a:rPr lang="en-GB" sz="2000" b="0" i="0" dirty="0">
                <a:solidFill>
                  <a:schemeClr val="dk1"/>
                </a:solidFill>
                <a:latin typeface="Arial"/>
                <a:ea typeface="Arial"/>
                <a:cs typeface="Arial"/>
                <a:sym typeface="Arial"/>
              </a:rPr>
              <a:t>Find ways to build using 3D printing etc. rather than mill from blocks or sheets.</a:t>
            </a:r>
            <a:endParaRPr sz="2000" dirty="0"/>
          </a:p>
          <a:p>
            <a:pPr marL="0" marR="0" lvl="0" indent="0" algn="l" rtl="0">
              <a:lnSpc>
                <a:spcPct val="100000"/>
              </a:lnSpc>
              <a:spcBef>
                <a:spcPts val="600"/>
              </a:spcBef>
              <a:spcAft>
                <a:spcPts val="0"/>
              </a:spcAft>
              <a:buClr>
                <a:schemeClr val="dk1"/>
              </a:buClr>
              <a:buSzPts val="1600"/>
              <a:buFont typeface="Arial"/>
              <a:buNone/>
            </a:pPr>
            <a:r>
              <a:rPr lang="en-GB" sz="2000" b="1" i="0" dirty="0">
                <a:solidFill>
                  <a:schemeClr val="dk1"/>
                </a:solidFill>
                <a:latin typeface="Arial"/>
                <a:ea typeface="Arial"/>
                <a:cs typeface="Arial"/>
                <a:sym typeface="Arial"/>
              </a:rPr>
              <a:t>Refuse: </a:t>
            </a:r>
            <a:r>
              <a:rPr lang="en-GB" sz="2000" b="0" i="0" dirty="0">
                <a:solidFill>
                  <a:schemeClr val="dk1"/>
                </a:solidFill>
                <a:latin typeface="Arial"/>
                <a:ea typeface="Arial"/>
                <a:cs typeface="Arial"/>
                <a:sym typeface="Arial"/>
              </a:rPr>
              <a:t>Work with CAD team to simplify designs.</a:t>
            </a:r>
            <a:endParaRPr sz="2000" dirty="0"/>
          </a:p>
          <a:p>
            <a:pPr marL="0" marR="0" lvl="0" indent="0" algn="l" rtl="0">
              <a:lnSpc>
                <a:spcPct val="100000"/>
              </a:lnSpc>
              <a:spcBef>
                <a:spcPts val="600"/>
              </a:spcBef>
              <a:spcAft>
                <a:spcPts val="0"/>
              </a:spcAft>
              <a:buClr>
                <a:schemeClr val="dk1"/>
              </a:buClr>
              <a:buSzPts val="1600"/>
              <a:buFont typeface="Arial"/>
              <a:buNone/>
            </a:pPr>
            <a:r>
              <a:rPr lang="en-GB" sz="2000" b="1" i="0" dirty="0">
                <a:solidFill>
                  <a:schemeClr val="dk1"/>
                </a:solidFill>
                <a:latin typeface="Arial"/>
                <a:ea typeface="Arial"/>
                <a:cs typeface="Arial"/>
                <a:sym typeface="Arial"/>
              </a:rPr>
              <a:t>Reduce: </a:t>
            </a:r>
            <a:r>
              <a:rPr lang="en-GB" sz="2000" b="0" i="0" dirty="0">
                <a:solidFill>
                  <a:schemeClr val="dk1"/>
                </a:solidFill>
                <a:latin typeface="Arial"/>
                <a:ea typeface="Arial"/>
                <a:cs typeface="Arial"/>
                <a:sym typeface="Arial"/>
              </a:rPr>
              <a:t>Improve layouts to get more parts from one block or sheet. Use efficient tool paths for less energy use.</a:t>
            </a:r>
            <a:endParaRPr sz="2000" dirty="0"/>
          </a:p>
          <a:p>
            <a:pPr marL="0" marR="0" lvl="0" indent="0" algn="l" rtl="0">
              <a:lnSpc>
                <a:spcPct val="100000"/>
              </a:lnSpc>
              <a:spcBef>
                <a:spcPts val="600"/>
              </a:spcBef>
              <a:spcAft>
                <a:spcPts val="0"/>
              </a:spcAft>
              <a:buClr>
                <a:schemeClr val="dk1"/>
              </a:buClr>
              <a:buSzPts val="1600"/>
              <a:buFont typeface="Arial"/>
              <a:buNone/>
            </a:pPr>
            <a:r>
              <a:rPr lang="en-GB" sz="2000" b="1" i="0" dirty="0">
                <a:solidFill>
                  <a:schemeClr val="dk1"/>
                </a:solidFill>
                <a:latin typeface="Arial"/>
                <a:ea typeface="Arial"/>
                <a:cs typeface="Arial"/>
                <a:sym typeface="Arial"/>
              </a:rPr>
              <a:t>Reuse: </a:t>
            </a:r>
            <a:r>
              <a:rPr lang="en-GB" sz="2000" b="0" i="0" dirty="0">
                <a:solidFill>
                  <a:schemeClr val="dk1"/>
                </a:solidFill>
                <a:latin typeface="Arial"/>
                <a:ea typeface="Arial"/>
                <a:cs typeface="Arial"/>
                <a:sym typeface="Arial"/>
              </a:rPr>
              <a:t>Find ways to machine small parts from sheet skeletons or waste blocks.</a:t>
            </a:r>
            <a:endParaRPr sz="2000" dirty="0"/>
          </a:p>
          <a:p>
            <a:pPr marL="0" marR="0" lvl="0" indent="0" algn="l" rtl="0">
              <a:lnSpc>
                <a:spcPct val="100000"/>
              </a:lnSpc>
              <a:spcBef>
                <a:spcPts val="600"/>
              </a:spcBef>
              <a:spcAft>
                <a:spcPts val="0"/>
              </a:spcAft>
              <a:buClr>
                <a:schemeClr val="dk1"/>
              </a:buClr>
              <a:buSzPts val="1600"/>
              <a:buFont typeface="Arial"/>
              <a:buNone/>
            </a:pPr>
            <a:r>
              <a:rPr lang="en-GB" sz="2000" b="1" i="0" dirty="0">
                <a:solidFill>
                  <a:schemeClr val="dk1"/>
                </a:solidFill>
                <a:latin typeface="Arial"/>
                <a:ea typeface="Arial"/>
                <a:cs typeface="Arial"/>
                <a:sym typeface="Arial"/>
              </a:rPr>
              <a:t>Repair: </a:t>
            </a:r>
            <a:r>
              <a:rPr lang="en-GB" sz="2000" b="0" i="0" dirty="0">
                <a:solidFill>
                  <a:schemeClr val="dk1"/>
                </a:solidFill>
                <a:latin typeface="Arial"/>
                <a:ea typeface="Arial"/>
                <a:cs typeface="Arial"/>
                <a:sym typeface="Arial"/>
              </a:rPr>
              <a:t>Redesign parts so they can be removed and replaced.</a:t>
            </a:r>
            <a:endParaRPr sz="2000" dirty="0"/>
          </a:p>
          <a:p>
            <a:pPr marL="0" marR="0" lvl="0" indent="0" algn="l" rtl="0">
              <a:lnSpc>
                <a:spcPct val="100000"/>
              </a:lnSpc>
              <a:spcBef>
                <a:spcPts val="600"/>
              </a:spcBef>
              <a:spcAft>
                <a:spcPts val="0"/>
              </a:spcAft>
              <a:buClr>
                <a:schemeClr val="dk1"/>
              </a:buClr>
              <a:buSzPts val="1600"/>
              <a:buFont typeface="Arial"/>
              <a:buNone/>
            </a:pPr>
            <a:r>
              <a:rPr lang="en-GB" sz="2000" b="1" i="0" dirty="0">
                <a:solidFill>
                  <a:schemeClr val="dk1"/>
                </a:solidFill>
                <a:latin typeface="Arial"/>
                <a:ea typeface="Arial"/>
                <a:cs typeface="Arial"/>
                <a:sym typeface="Arial"/>
              </a:rPr>
              <a:t>Recycle: </a:t>
            </a:r>
            <a:r>
              <a:rPr lang="en-GB" sz="2000" b="0" i="0" dirty="0">
                <a:solidFill>
                  <a:schemeClr val="dk1"/>
                </a:solidFill>
                <a:latin typeface="Arial"/>
                <a:ea typeface="Arial"/>
                <a:cs typeface="Arial"/>
                <a:sym typeface="Arial"/>
              </a:rPr>
              <a:t>Create a closed loop with material suppliers to return waste raw materials for reprocessing.</a:t>
            </a:r>
            <a:endParaRPr sz="2000" dirty="0"/>
          </a:p>
          <a:p>
            <a:pPr marL="0" marR="0" lvl="0" indent="0" algn="l" rtl="0">
              <a:lnSpc>
                <a:spcPct val="100000"/>
              </a:lnSpc>
              <a:spcBef>
                <a:spcPts val="600"/>
              </a:spcBef>
              <a:spcAft>
                <a:spcPts val="0"/>
              </a:spcAft>
              <a:buClr>
                <a:schemeClr val="dk1"/>
              </a:buClr>
              <a:buSzPts val="1600"/>
              <a:buFont typeface="Arial"/>
              <a:buNone/>
            </a:pPr>
            <a:endParaRPr sz="1600" b="1" i="0" dirty="0">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600"/>
              <a:buFont typeface="Arial"/>
              <a:buNone/>
            </a:pPr>
            <a:endParaRPr sz="1600" b="1" i="0" dirty="0">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600"/>
              <a:buFont typeface="Arial"/>
              <a:buNone/>
            </a:pPr>
            <a:endParaRPr sz="1600" b="1" i="0" dirty="0">
              <a:solidFill>
                <a:schemeClr val="dk1"/>
              </a:solidFill>
              <a:latin typeface="Arial"/>
              <a:ea typeface="Arial"/>
              <a:cs typeface="Arial"/>
              <a:sym typeface="Arial"/>
            </a:endParaRPr>
          </a:p>
        </p:txBody>
      </p:sp>
      <p:sp>
        <p:nvSpPr>
          <p:cNvPr id="2" name="Slide Number Placeholder 5">
            <a:extLst>
              <a:ext uri="{FF2B5EF4-FFF2-40B4-BE49-F238E27FC236}">
                <a16:creationId xmlns:a16="http://schemas.microsoft.com/office/drawing/2014/main" id="{2C8FD1B5-4CE1-545E-DC74-0D577099FA1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11</a:t>
            </a:fld>
            <a:endParaRPr lang="en-US" b="0" dirty="0">
              <a:solidFill>
                <a:schemeClr val="tx1"/>
              </a:solidFill>
            </a:endParaRPr>
          </a:p>
        </p:txBody>
      </p:sp>
    </p:spTree>
    <p:extLst>
      <p:ext uri="{BB962C8B-B14F-4D97-AF65-F5344CB8AC3E}">
        <p14:creationId xmlns:p14="http://schemas.microsoft.com/office/powerpoint/2010/main" val="1384914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
          <p:cNvSpPr txBox="1">
            <a:spLocks noGrp="1"/>
          </p:cNvSpPr>
          <p:nvPr>
            <p:ph type="title"/>
          </p:nvPr>
        </p:nvSpPr>
        <p:spPr>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Learning outcomes</a:t>
            </a:r>
            <a:endParaRPr/>
          </a:p>
        </p:txBody>
      </p:sp>
      <p:sp>
        <p:nvSpPr>
          <p:cNvPr id="577" name="Google Shape;577;p8"/>
          <p:cNvSpPr>
            <a:spLocks noGrp="1"/>
          </p:cNvSpPr>
          <p:nvPr>
            <p:ph type="body" idx="1"/>
          </p:nvPr>
        </p:nvSpPr>
        <p:spPr>
          <a:xfrm>
            <a:off x="485638" y="2909487"/>
            <a:ext cx="3325023" cy="3325025"/>
          </a:xfrm>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ctr" anchorCtr="0">
            <a:noAutofit/>
          </a:bodyPr>
          <a:lstStyle/>
          <a:p>
            <a:pPr marL="0" lvl="0" indent="0" algn="ctr" rtl="0">
              <a:lnSpc>
                <a:spcPct val="90000"/>
              </a:lnSpc>
              <a:spcBef>
                <a:spcPts val="0"/>
              </a:spcBef>
              <a:spcAft>
                <a:spcPts val="0"/>
              </a:spcAft>
              <a:buClr>
                <a:schemeClr val="dk1"/>
              </a:buClr>
              <a:buSzPts val="2000"/>
              <a:buNone/>
            </a:pPr>
            <a:br>
              <a:rPr lang="en-GB" sz="2000"/>
            </a:br>
            <a:r>
              <a:rPr lang="en-GB" sz="2000"/>
              <a:t>Analyse a real-world example of applying the 6Rs and identify how this supports social, economic or environmental sustainability.</a:t>
            </a:r>
            <a:endParaRPr/>
          </a:p>
        </p:txBody>
      </p:sp>
      <p:sp>
        <p:nvSpPr>
          <p:cNvPr id="578" name="Google Shape;578;p8"/>
          <p:cNvSpPr>
            <a:spLocks noGrp="1"/>
          </p:cNvSpPr>
          <p:nvPr>
            <p:ph type="body" idx="3"/>
          </p:nvPr>
        </p:nvSpPr>
        <p:spPr>
          <a:xfrm>
            <a:off x="4135576" y="2909487"/>
            <a:ext cx="3325023" cy="3325025"/>
          </a:xfrm>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ctr" anchorCtr="0">
            <a:noAutofit/>
          </a:bodyPr>
          <a:lstStyle/>
          <a:p>
            <a:pPr marL="0" lvl="0" indent="0" algn="ctr" rtl="0">
              <a:lnSpc>
                <a:spcPct val="90000"/>
              </a:lnSpc>
              <a:spcBef>
                <a:spcPts val="0"/>
              </a:spcBef>
              <a:spcAft>
                <a:spcPts val="0"/>
              </a:spcAft>
              <a:buClr>
                <a:schemeClr val="dk1"/>
              </a:buClr>
              <a:buSzPts val="2000"/>
              <a:buNone/>
            </a:pPr>
            <a:r>
              <a:rPr lang="en-GB" sz="2000"/>
              <a:t>Give reasons why health and safety need to be at the heart of any approach to sustainability.</a:t>
            </a:r>
            <a:endParaRPr/>
          </a:p>
        </p:txBody>
      </p:sp>
      <p:pic>
        <p:nvPicPr>
          <p:cNvPr id="12" name="Picture Placeholder 11">
            <a:extLst>
              <a:ext uri="{FF2B5EF4-FFF2-40B4-BE49-F238E27FC236}">
                <a16:creationId xmlns:a16="http://schemas.microsoft.com/office/drawing/2014/main" id="{F4A86034-8E69-583A-EF38-CB4972CC2DA8}"/>
              </a:ext>
            </a:extLst>
          </p:cNvPr>
          <p:cNvPicPr>
            <a:picLocks noGrp="1" noChangeAspect="1"/>
          </p:cNvPicPr>
          <p:nvPr>
            <p:ph type="pic" sz="quarter" idx="15"/>
          </p:nvPr>
        </p:nvPicPr>
        <p:blipFill>
          <a:blip r:embed="rId3"/>
          <a:srcRect t="78" b="78"/>
          <a:stretch/>
        </p:blipFill>
        <p:spPr>
          <a:xfrm>
            <a:off x="8925009" y="0"/>
            <a:ext cx="7332579" cy="9173629"/>
          </a:xfrm>
        </p:spPr>
      </p:pic>
      <p:sp>
        <p:nvSpPr>
          <p:cNvPr id="580" name="Google Shape;580;p8"/>
          <p:cNvSpPr/>
          <p:nvPr/>
        </p:nvSpPr>
        <p:spPr>
          <a:xfrm>
            <a:off x="411858" y="2291752"/>
            <a:ext cx="272108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You will be able to:</a:t>
            </a:r>
            <a:endParaRPr/>
          </a:p>
        </p:txBody>
      </p:sp>
      <p:pic>
        <p:nvPicPr>
          <p:cNvPr id="582" name="Google Shape;582;p8"/>
          <p:cNvPicPr preferRelativeResize="0"/>
          <p:nvPr/>
        </p:nvPicPr>
        <p:blipFill rotWithShape="1">
          <a:blip r:embed="rId4">
            <a:alphaModFix/>
          </a:blip>
          <a:srcRect l="46399" t="66765" r="34311"/>
          <a:stretch/>
        </p:blipFill>
        <p:spPr>
          <a:xfrm>
            <a:off x="7543800" y="6104964"/>
            <a:ext cx="3133165" cy="3039035"/>
          </a:xfrm>
          <a:prstGeom prst="rect">
            <a:avLst/>
          </a:prstGeom>
          <a:noFill/>
          <a:ln>
            <a:noFill/>
          </a:ln>
        </p:spPr>
      </p:pic>
      <p:sp>
        <p:nvSpPr>
          <p:cNvPr id="583" name="Google Shape;583;p8"/>
          <p:cNvSpPr/>
          <p:nvPr/>
        </p:nvSpPr>
        <p:spPr>
          <a:xfrm>
            <a:off x="7710202" y="2909487"/>
            <a:ext cx="3325023" cy="3325025"/>
          </a:xfrm>
          <a:prstGeom prst="heptagon">
            <a:avLst>
              <a:gd name="hf" fmla="val 102572"/>
              <a:gd name="vf" fmla="val 105210"/>
            </a:avLst>
          </a:prstGeom>
          <a:solidFill>
            <a:srgbClr val="ECECED"/>
          </a:solid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ctr" anchorCtr="0">
            <a:noAutofit/>
          </a:bodyPr>
          <a:lstStyle/>
          <a:p>
            <a:pPr marL="0" marR="0" lvl="0" indent="0" algn="ctr" rtl="0">
              <a:lnSpc>
                <a:spcPct val="90000"/>
              </a:lnSpc>
              <a:spcBef>
                <a:spcPts val="0"/>
              </a:spcBef>
              <a:spcAft>
                <a:spcPts val="0"/>
              </a:spcAft>
              <a:buClr>
                <a:schemeClr val="dk1"/>
              </a:buClr>
              <a:buSzPts val="2000"/>
              <a:buFont typeface="Arial"/>
              <a:buNone/>
            </a:pPr>
            <a:br>
              <a:rPr lang="en-GB" sz="2000" b="0" i="0" dirty="0">
                <a:solidFill>
                  <a:schemeClr val="dk1"/>
                </a:solidFill>
                <a:latin typeface="Arial"/>
                <a:ea typeface="Arial"/>
                <a:cs typeface="Arial"/>
                <a:sym typeface="Arial"/>
              </a:rPr>
            </a:br>
            <a:r>
              <a:rPr lang="en-GB" sz="2000" b="0" i="0" dirty="0">
                <a:solidFill>
                  <a:schemeClr val="dk1"/>
                </a:solidFill>
                <a:latin typeface="Arial"/>
                <a:ea typeface="Arial"/>
                <a:cs typeface="Arial"/>
                <a:sym typeface="Arial"/>
              </a:rPr>
              <a:t>Formulate career ideas that emphasise sustainability within engineering or manufacturing.</a:t>
            </a:r>
            <a:endParaRPr dirty="0"/>
          </a:p>
        </p:txBody>
      </p:sp>
      <p:sp>
        <p:nvSpPr>
          <p:cNvPr id="584" name="Google Shape;584;p8"/>
          <p:cNvSpPr txBox="1"/>
          <p:nvPr/>
        </p:nvSpPr>
        <p:spPr>
          <a:xfrm>
            <a:off x="10545955" y="832697"/>
            <a:ext cx="5279878" cy="61321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dirty="0">
                <a:solidFill>
                  <a:schemeClr val="dk1"/>
                </a:solidFill>
                <a:latin typeface="Arial"/>
                <a:ea typeface="Arial"/>
                <a:cs typeface="Arial"/>
                <a:sym typeface="Arial"/>
              </a:rPr>
              <a:t>2. Sustainability and my career</a:t>
            </a:r>
            <a:endParaRPr lang="en-GB" sz="1600" dirty="0"/>
          </a:p>
          <a:p>
            <a:pPr marL="0" marR="0" lvl="0" indent="0" algn="r" rtl="0">
              <a:spcBef>
                <a:spcPts val="0"/>
              </a:spcBef>
              <a:spcAft>
                <a:spcPts val="0"/>
              </a:spcAft>
              <a:buNone/>
            </a:pPr>
            <a:endParaRPr sz="1600" b="0" i="0" dirty="0">
              <a:solidFill>
                <a:schemeClr val="dk1"/>
              </a:solidFill>
              <a:latin typeface="Arial"/>
              <a:ea typeface="Arial"/>
              <a:cs typeface="Arial"/>
              <a:sym typeface="Arial"/>
            </a:endParaRPr>
          </a:p>
        </p:txBody>
      </p:sp>
      <p:sp>
        <p:nvSpPr>
          <p:cNvPr id="2" name="Slide Number Placeholder 5">
            <a:extLst>
              <a:ext uri="{FF2B5EF4-FFF2-40B4-BE49-F238E27FC236}">
                <a16:creationId xmlns:a16="http://schemas.microsoft.com/office/drawing/2014/main" id="{5FDFFDC3-36E7-42D9-3B02-3D84519F8D76}"/>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12</a:t>
            </a:fld>
            <a:endParaRPr lang="en-US" b="0" dirty="0">
              <a:solidFill>
                <a:schemeClr val="bg1"/>
              </a:solidFill>
            </a:endParaRPr>
          </a:p>
        </p:txBody>
      </p:sp>
      <p:sp>
        <p:nvSpPr>
          <p:cNvPr id="3" name="Google Shape;539;p3">
            <a:extLst>
              <a:ext uri="{FF2B5EF4-FFF2-40B4-BE49-F238E27FC236}">
                <a16:creationId xmlns:a16="http://schemas.microsoft.com/office/drawing/2014/main" id="{82E55D78-6D2E-88AB-53AB-64BBDE809E3D}"/>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245686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
          <p:cNvSpPr txBox="1">
            <a:spLocks noGrp="1"/>
          </p:cNvSpPr>
          <p:nvPr>
            <p:ph type="title"/>
          </p:nvPr>
        </p:nvSpPr>
        <p:spPr>
          <a:xfrm>
            <a:off x="4938729" y="1167130"/>
            <a:ext cx="6380130" cy="6910070"/>
          </a:xfrm>
          <a:prstGeom prst="rect">
            <a:avLst/>
          </a:prstGeom>
          <a:noFill/>
          <a:ln>
            <a:noFill/>
          </a:ln>
        </p:spPr>
        <p:txBody>
          <a:bodyPr spcFirstLastPara="1" wrap="square" lIns="90000" tIns="45700" rIns="91425" bIns="45700" anchor="ctr" anchorCtr="0">
            <a:normAutofit/>
          </a:bodyPr>
          <a:lstStyle/>
          <a:p>
            <a:pPr marL="0" lvl="0" indent="0" algn="ctr" rtl="0">
              <a:lnSpc>
                <a:spcPct val="90000"/>
              </a:lnSpc>
              <a:spcBef>
                <a:spcPts val="0"/>
              </a:spcBef>
              <a:spcAft>
                <a:spcPts val="0"/>
              </a:spcAft>
              <a:buClr>
                <a:schemeClr val="dk1"/>
              </a:buClr>
              <a:buSzPts val="5400"/>
              <a:buFont typeface="Arial"/>
              <a:buNone/>
            </a:pPr>
            <a:r>
              <a:rPr lang="en-GB" dirty="0"/>
              <a:t>2. Sustainability</a:t>
            </a:r>
            <a:br>
              <a:rPr lang="en-GB" dirty="0"/>
            </a:br>
            <a:r>
              <a:rPr lang="en-GB" dirty="0"/>
              <a:t>and my career</a:t>
            </a:r>
            <a:endParaRPr dirty="0"/>
          </a:p>
        </p:txBody>
      </p:sp>
      <p:sp>
        <p:nvSpPr>
          <p:cNvPr id="2" name="Slide Number Placeholder 5">
            <a:extLst>
              <a:ext uri="{FF2B5EF4-FFF2-40B4-BE49-F238E27FC236}">
                <a16:creationId xmlns:a16="http://schemas.microsoft.com/office/drawing/2014/main" id="{725AA9B9-450E-2733-160F-6972F00AA4E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2</a:t>
            </a:fld>
            <a:endParaRPr lang="en-US" b="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
          <p:cNvSpPr txBox="1">
            <a:spLocks noGrp="1"/>
          </p:cNvSpPr>
          <p:nvPr>
            <p:ph type="title"/>
          </p:nvPr>
        </p:nvSpPr>
        <p:spPr>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Learning outcomes</a:t>
            </a:r>
            <a:endParaRPr/>
          </a:p>
        </p:txBody>
      </p:sp>
      <p:sp>
        <p:nvSpPr>
          <p:cNvPr id="577" name="Google Shape;577;p8"/>
          <p:cNvSpPr>
            <a:spLocks noGrp="1"/>
          </p:cNvSpPr>
          <p:nvPr>
            <p:ph type="body" idx="1"/>
          </p:nvPr>
        </p:nvSpPr>
        <p:spPr>
          <a:xfrm>
            <a:off x="485638" y="2909487"/>
            <a:ext cx="3325023" cy="3325025"/>
          </a:xfrm>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ctr" anchorCtr="0">
            <a:noAutofit/>
          </a:bodyPr>
          <a:lstStyle/>
          <a:p>
            <a:pPr marL="0" lvl="0" indent="0" algn="ctr" rtl="0">
              <a:lnSpc>
                <a:spcPct val="90000"/>
              </a:lnSpc>
              <a:spcBef>
                <a:spcPts val="0"/>
              </a:spcBef>
              <a:spcAft>
                <a:spcPts val="0"/>
              </a:spcAft>
              <a:buClr>
                <a:schemeClr val="dk1"/>
              </a:buClr>
              <a:buSzPts val="2000"/>
              <a:buNone/>
            </a:pPr>
            <a:br>
              <a:rPr lang="en-GB" sz="2000"/>
            </a:br>
            <a:r>
              <a:rPr lang="en-GB" sz="2000"/>
              <a:t>Analyse a real-world example of applying the 6Rs and identify how this supports social, economic or environmental sustainability.</a:t>
            </a:r>
            <a:endParaRPr/>
          </a:p>
        </p:txBody>
      </p:sp>
      <p:sp>
        <p:nvSpPr>
          <p:cNvPr id="578" name="Google Shape;578;p8"/>
          <p:cNvSpPr>
            <a:spLocks noGrp="1"/>
          </p:cNvSpPr>
          <p:nvPr>
            <p:ph type="body" idx="3"/>
          </p:nvPr>
        </p:nvSpPr>
        <p:spPr>
          <a:xfrm>
            <a:off x="4135576" y="2909487"/>
            <a:ext cx="3325023" cy="3325025"/>
          </a:xfrm>
          <a:prstGeom prst="heptagon">
            <a:avLst>
              <a:gd name="hf" fmla="val 102572"/>
              <a:gd name="vf" fmla="val 105210"/>
            </a:avLst>
          </a:prstGeom>
          <a:no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ctr" anchorCtr="0">
            <a:noAutofit/>
          </a:bodyPr>
          <a:lstStyle/>
          <a:p>
            <a:pPr marL="0" lvl="0" indent="0" algn="ctr" rtl="0">
              <a:lnSpc>
                <a:spcPct val="90000"/>
              </a:lnSpc>
              <a:spcBef>
                <a:spcPts val="0"/>
              </a:spcBef>
              <a:spcAft>
                <a:spcPts val="0"/>
              </a:spcAft>
              <a:buClr>
                <a:schemeClr val="dk1"/>
              </a:buClr>
              <a:buSzPts val="2000"/>
              <a:buNone/>
            </a:pPr>
            <a:r>
              <a:rPr lang="en-GB" sz="2000"/>
              <a:t>Give reasons why health and safety need to be at the heart of any approach to sustainability.</a:t>
            </a:r>
            <a:endParaRPr/>
          </a:p>
        </p:txBody>
      </p:sp>
      <p:pic>
        <p:nvPicPr>
          <p:cNvPr id="12" name="Picture Placeholder 11">
            <a:extLst>
              <a:ext uri="{FF2B5EF4-FFF2-40B4-BE49-F238E27FC236}">
                <a16:creationId xmlns:a16="http://schemas.microsoft.com/office/drawing/2014/main" id="{F4A86034-8E69-583A-EF38-CB4972CC2DA8}"/>
              </a:ext>
            </a:extLst>
          </p:cNvPr>
          <p:cNvPicPr>
            <a:picLocks noGrp="1" noChangeAspect="1"/>
          </p:cNvPicPr>
          <p:nvPr>
            <p:ph type="pic" sz="quarter" idx="15"/>
          </p:nvPr>
        </p:nvPicPr>
        <p:blipFill>
          <a:blip r:embed="rId3"/>
          <a:srcRect t="78" b="78"/>
          <a:stretch/>
        </p:blipFill>
        <p:spPr>
          <a:xfrm>
            <a:off x="8925009" y="0"/>
            <a:ext cx="7332579" cy="9173629"/>
          </a:xfrm>
        </p:spPr>
      </p:pic>
      <p:sp>
        <p:nvSpPr>
          <p:cNvPr id="580" name="Google Shape;580;p8"/>
          <p:cNvSpPr/>
          <p:nvPr/>
        </p:nvSpPr>
        <p:spPr>
          <a:xfrm>
            <a:off x="411858" y="2291752"/>
            <a:ext cx="272108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You will be able to:</a:t>
            </a:r>
            <a:endParaRPr/>
          </a:p>
        </p:txBody>
      </p:sp>
      <p:pic>
        <p:nvPicPr>
          <p:cNvPr id="582" name="Google Shape;582;p8"/>
          <p:cNvPicPr preferRelativeResize="0"/>
          <p:nvPr/>
        </p:nvPicPr>
        <p:blipFill rotWithShape="1">
          <a:blip r:embed="rId4">
            <a:alphaModFix/>
          </a:blip>
          <a:srcRect l="46399" t="66765" r="34311"/>
          <a:stretch/>
        </p:blipFill>
        <p:spPr>
          <a:xfrm>
            <a:off x="7543800" y="6104964"/>
            <a:ext cx="3133165" cy="3039035"/>
          </a:xfrm>
          <a:prstGeom prst="rect">
            <a:avLst/>
          </a:prstGeom>
          <a:noFill/>
          <a:ln>
            <a:noFill/>
          </a:ln>
        </p:spPr>
      </p:pic>
      <p:sp>
        <p:nvSpPr>
          <p:cNvPr id="583" name="Google Shape;583;p8"/>
          <p:cNvSpPr/>
          <p:nvPr/>
        </p:nvSpPr>
        <p:spPr>
          <a:xfrm>
            <a:off x="7710202" y="2909487"/>
            <a:ext cx="3325023" cy="3325025"/>
          </a:xfrm>
          <a:prstGeom prst="heptagon">
            <a:avLst>
              <a:gd name="hf" fmla="val 102572"/>
              <a:gd name="vf" fmla="val 105210"/>
            </a:avLst>
          </a:prstGeom>
          <a:solidFill>
            <a:srgbClr val="ECECED"/>
          </a:solidFill>
          <a:ln w="127000"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0000" tIns="45700" rIns="91425" bIns="45700" anchor="ctr" anchorCtr="0">
            <a:noAutofit/>
          </a:bodyPr>
          <a:lstStyle/>
          <a:p>
            <a:pPr marL="0" marR="0" lvl="0" indent="0" algn="ctr" rtl="0">
              <a:lnSpc>
                <a:spcPct val="90000"/>
              </a:lnSpc>
              <a:spcBef>
                <a:spcPts val="0"/>
              </a:spcBef>
              <a:spcAft>
                <a:spcPts val="0"/>
              </a:spcAft>
              <a:buClr>
                <a:schemeClr val="dk1"/>
              </a:buClr>
              <a:buSzPts val="2000"/>
              <a:buFont typeface="Arial"/>
              <a:buNone/>
            </a:pPr>
            <a:br>
              <a:rPr lang="en-GB" sz="2000" b="0" i="0" dirty="0">
                <a:solidFill>
                  <a:schemeClr val="dk1"/>
                </a:solidFill>
                <a:latin typeface="Arial"/>
                <a:ea typeface="Arial"/>
                <a:cs typeface="Arial"/>
                <a:sym typeface="Arial"/>
              </a:rPr>
            </a:br>
            <a:r>
              <a:rPr lang="en-GB" sz="2000" b="0" i="0" dirty="0">
                <a:solidFill>
                  <a:schemeClr val="dk1"/>
                </a:solidFill>
                <a:latin typeface="Arial"/>
                <a:ea typeface="Arial"/>
                <a:cs typeface="Arial"/>
                <a:sym typeface="Arial"/>
              </a:rPr>
              <a:t>Formulate career ideas that emphasise sustainability within engineering or manufacturing.</a:t>
            </a:r>
            <a:endParaRPr dirty="0"/>
          </a:p>
        </p:txBody>
      </p:sp>
      <p:sp>
        <p:nvSpPr>
          <p:cNvPr id="584" name="Google Shape;584;p8"/>
          <p:cNvSpPr txBox="1"/>
          <p:nvPr/>
        </p:nvSpPr>
        <p:spPr>
          <a:xfrm>
            <a:off x="10545955" y="832697"/>
            <a:ext cx="5279878" cy="61321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dirty="0">
                <a:solidFill>
                  <a:schemeClr val="dk1"/>
                </a:solidFill>
                <a:latin typeface="Arial"/>
                <a:ea typeface="Arial"/>
                <a:cs typeface="Arial"/>
                <a:sym typeface="Arial"/>
              </a:rPr>
              <a:t>2. Sustainability and my career</a:t>
            </a:r>
            <a:endParaRPr lang="en-GB" sz="1600" dirty="0"/>
          </a:p>
          <a:p>
            <a:pPr marL="0" marR="0" lvl="0" indent="0" algn="r" rtl="0">
              <a:spcBef>
                <a:spcPts val="0"/>
              </a:spcBef>
              <a:spcAft>
                <a:spcPts val="0"/>
              </a:spcAft>
              <a:buNone/>
            </a:pPr>
            <a:endParaRPr sz="1600" b="0" i="0" dirty="0">
              <a:solidFill>
                <a:schemeClr val="dk1"/>
              </a:solidFill>
              <a:latin typeface="Arial"/>
              <a:ea typeface="Arial"/>
              <a:cs typeface="Arial"/>
              <a:sym typeface="Arial"/>
            </a:endParaRPr>
          </a:p>
        </p:txBody>
      </p:sp>
      <p:sp>
        <p:nvSpPr>
          <p:cNvPr id="2" name="Slide Number Placeholder 5">
            <a:extLst>
              <a:ext uri="{FF2B5EF4-FFF2-40B4-BE49-F238E27FC236}">
                <a16:creationId xmlns:a16="http://schemas.microsoft.com/office/drawing/2014/main" id="{5FDFFDC3-36E7-42D9-3B02-3D84519F8D76}"/>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dirty="0">
              <a:solidFill>
                <a:schemeClr val="bg1"/>
              </a:solidFill>
            </a:endParaRPr>
          </a:p>
        </p:txBody>
      </p:sp>
      <p:sp>
        <p:nvSpPr>
          <p:cNvPr id="3" name="Google Shape;539;p3">
            <a:extLst>
              <a:ext uri="{FF2B5EF4-FFF2-40B4-BE49-F238E27FC236}">
                <a16:creationId xmlns:a16="http://schemas.microsoft.com/office/drawing/2014/main" id="{82E55D78-6D2E-88AB-53AB-64BBDE809E3D}"/>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9"/>
          <p:cNvSpPr txBox="1">
            <a:spLocks noGrp="1"/>
          </p:cNvSpPr>
          <p:nvPr>
            <p:ph type="title"/>
          </p:nvPr>
        </p:nvSpPr>
        <p:spPr>
          <a:xfrm>
            <a:off x="411858" y="1445908"/>
            <a:ext cx="8127024"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dirty="0"/>
              <a:t>Engineering, manufacturing and sustainability</a:t>
            </a:r>
            <a:endParaRPr dirty="0"/>
          </a:p>
        </p:txBody>
      </p:sp>
      <p:sp>
        <p:nvSpPr>
          <p:cNvPr id="592" name="Google Shape;592;p9"/>
          <p:cNvSpPr txBox="1">
            <a:spLocks noGrp="1"/>
          </p:cNvSpPr>
          <p:nvPr>
            <p:ph type="body" idx="1"/>
          </p:nvPr>
        </p:nvSpPr>
        <p:spPr>
          <a:xfrm>
            <a:off x="411860" y="3079509"/>
            <a:ext cx="3775830" cy="3918521"/>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a:t>How can the 6Rs and circular lifecycles change how engineering and manufacturing impacts the three pillars of sustainability?</a:t>
            </a:r>
            <a:endParaRPr/>
          </a:p>
          <a:p>
            <a:pPr marL="0" lvl="0" indent="0" algn="l" rtl="0">
              <a:lnSpc>
                <a:spcPct val="90000"/>
              </a:lnSpc>
              <a:spcBef>
                <a:spcPts val="1800"/>
              </a:spcBef>
              <a:spcAft>
                <a:spcPts val="0"/>
              </a:spcAft>
              <a:buClr>
                <a:schemeClr val="dk1"/>
              </a:buClr>
              <a:buSzPts val="3200"/>
              <a:buNone/>
            </a:pPr>
            <a:endParaRPr/>
          </a:p>
          <a:p>
            <a:pPr marL="0" lvl="0" indent="0" algn="l" rtl="0">
              <a:lnSpc>
                <a:spcPct val="90000"/>
              </a:lnSpc>
              <a:spcBef>
                <a:spcPts val="1800"/>
              </a:spcBef>
              <a:spcAft>
                <a:spcPts val="0"/>
              </a:spcAft>
              <a:buClr>
                <a:schemeClr val="dk1"/>
              </a:buClr>
              <a:buSzPts val="3200"/>
              <a:buNone/>
            </a:pPr>
            <a:endParaRPr/>
          </a:p>
        </p:txBody>
      </p:sp>
      <p:pic>
        <p:nvPicPr>
          <p:cNvPr id="593" name="Google Shape;593;p9" descr="Shape&#10;&#10;Description automatically generated"/>
          <p:cNvPicPr preferRelativeResize="0"/>
          <p:nvPr/>
        </p:nvPicPr>
        <p:blipFill rotWithShape="1">
          <a:blip r:embed="rId3">
            <a:alphaModFix/>
          </a:blip>
          <a:srcRect/>
          <a:stretch/>
        </p:blipFill>
        <p:spPr>
          <a:xfrm>
            <a:off x="9604739" y="1122005"/>
            <a:ext cx="6043916" cy="6043916"/>
          </a:xfrm>
          <a:prstGeom prst="rect">
            <a:avLst/>
          </a:prstGeom>
          <a:noFill/>
          <a:ln>
            <a:noFill/>
          </a:ln>
        </p:spPr>
      </p:pic>
      <p:pic>
        <p:nvPicPr>
          <p:cNvPr id="594" name="Google Shape;594;p9" descr="Shape&#10;&#10;Description automatically generated"/>
          <p:cNvPicPr preferRelativeResize="0"/>
          <p:nvPr/>
        </p:nvPicPr>
        <p:blipFill rotWithShape="1">
          <a:blip r:embed="rId3">
            <a:alphaModFix/>
          </a:blip>
          <a:srcRect/>
          <a:stretch/>
        </p:blipFill>
        <p:spPr>
          <a:xfrm>
            <a:off x="4187690" y="2846580"/>
            <a:ext cx="6043916" cy="6043916"/>
          </a:xfrm>
          <a:prstGeom prst="rect">
            <a:avLst/>
          </a:prstGeom>
          <a:noFill/>
          <a:ln>
            <a:noFill/>
          </a:ln>
        </p:spPr>
      </p:pic>
      <p:pic>
        <p:nvPicPr>
          <p:cNvPr id="595" name="Google Shape;595;p9" descr="Text&#10;&#10;Description automatically generated with low confidence"/>
          <p:cNvPicPr preferRelativeResize="0"/>
          <p:nvPr/>
        </p:nvPicPr>
        <p:blipFill rotWithShape="1">
          <a:blip r:embed="rId4">
            <a:alphaModFix/>
          </a:blip>
          <a:srcRect/>
          <a:stretch/>
        </p:blipFill>
        <p:spPr>
          <a:xfrm>
            <a:off x="5047604" y="3804324"/>
            <a:ext cx="4324089" cy="4128429"/>
          </a:xfrm>
          <a:prstGeom prst="rect">
            <a:avLst/>
          </a:prstGeom>
          <a:noFill/>
          <a:ln>
            <a:noFill/>
          </a:ln>
        </p:spPr>
      </p:pic>
      <p:pic>
        <p:nvPicPr>
          <p:cNvPr id="596" name="Google Shape;596;p9" descr="Schematic&#10;&#10;Description automatically generated"/>
          <p:cNvPicPr preferRelativeResize="0"/>
          <p:nvPr/>
        </p:nvPicPr>
        <p:blipFill rotWithShape="1">
          <a:blip r:embed="rId5">
            <a:alphaModFix/>
          </a:blip>
          <a:srcRect/>
          <a:stretch/>
        </p:blipFill>
        <p:spPr>
          <a:xfrm>
            <a:off x="10623810" y="2318876"/>
            <a:ext cx="4005775" cy="4005775"/>
          </a:xfrm>
          <a:prstGeom prst="rect">
            <a:avLst/>
          </a:prstGeom>
          <a:noFill/>
          <a:ln>
            <a:noFill/>
          </a:ln>
        </p:spPr>
      </p:pic>
      <p:sp>
        <p:nvSpPr>
          <p:cNvPr id="597" name="Google Shape;597;p9"/>
          <p:cNvSpPr txBox="1">
            <a:spLocks noGrp="1"/>
          </p:cNvSpPr>
          <p:nvPr>
            <p:ph type="ftr" idx="11"/>
          </p:nvPr>
        </p:nvSpPr>
        <p:spPr>
          <a:xfrm>
            <a:off x="10393555" y="680297"/>
            <a:ext cx="5436620" cy="49010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dirty="0">
                <a:solidFill>
                  <a:schemeClr val="dk1"/>
                </a:solidFill>
                <a:latin typeface="Arial"/>
                <a:ea typeface="Arial"/>
                <a:cs typeface="Arial"/>
                <a:sym typeface="Arial"/>
              </a:rPr>
              <a:t>2. Sustainability and my career</a:t>
            </a:r>
            <a:endParaRPr lang="en-GB" dirty="0"/>
          </a:p>
          <a:p>
            <a:pPr marL="0" lvl="0" indent="0" algn="r" rtl="0">
              <a:spcBef>
                <a:spcPts val="0"/>
              </a:spcBef>
              <a:spcAft>
                <a:spcPts val="0"/>
              </a:spcAft>
              <a:buNone/>
            </a:pPr>
            <a:endParaRPr dirty="0"/>
          </a:p>
        </p:txBody>
      </p:sp>
      <p:pic>
        <p:nvPicPr>
          <p:cNvPr id="599" name="Google Shape;599;p9" descr="A picture containing text, sign, pointing&#10;&#10;Description automatically generated"/>
          <p:cNvPicPr preferRelativeResize="0"/>
          <p:nvPr/>
        </p:nvPicPr>
        <p:blipFill rotWithShape="1">
          <a:blip r:embed="rId6">
            <a:alphaModFix/>
          </a:blip>
          <a:srcRect/>
          <a:stretch/>
        </p:blipFill>
        <p:spPr>
          <a:xfrm>
            <a:off x="4475812" y="270398"/>
            <a:ext cx="900000" cy="900000"/>
          </a:xfrm>
          <a:prstGeom prst="rect">
            <a:avLst/>
          </a:prstGeom>
          <a:noFill/>
          <a:ln>
            <a:noFill/>
          </a:ln>
        </p:spPr>
      </p:pic>
      <p:pic>
        <p:nvPicPr>
          <p:cNvPr id="600" name="Google Shape;600;p9" descr="A picture containing text, sign&#10;&#10;Description automatically generated"/>
          <p:cNvPicPr preferRelativeResize="0"/>
          <p:nvPr/>
        </p:nvPicPr>
        <p:blipFill rotWithShape="1">
          <a:blip r:embed="rId7">
            <a:alphaModFix/>
          </a:blip>
          <a:srcRect/>
          <a:stretch/>
        </p:blipFill>
        <p:spPr>
          <a:xfrm>
            <a:off x="3434313" y="262949"/>
            <a:ext cx="900000" cy="900000"/>
          </a:xfrm>
          <a:prstGeom prst="rect">
            <a:avLst/>
          </a:prstGeom>
          <a:noFill/>
          <a:ln>
            <a:noFill/>
          </a:ln>
        </p:spPr>
      </p:pic>
      <p:sp>
        <p:nvSpPr>
          <p:cNvPr id="2" name="Slide Number Placeholder 5">
            <a:extLst>
              <a:ext uri="{FF2B5EF4-FFF2-40B4-BE49-F238E27FC236}">
                <a16:creationId xmlns:a16="http://schemas.microsoft.com/office/drawing/2014/main" id="{DC510EBE-13C5-0784-1C49-C7DFD1523AA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4</a:t>
            </a:fld>
            <a:endParaRPr lang="en-US" b="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0"/>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Recap: rethink, refuse, reduce</a:t>
            </a:r>
            <a:endParaRPr/>
          </a:p>
        </p:txBody>
      </p:sp>
      <p:sp>
        <p:nvSpPr>
          <p:cNvPr id="607" name="Google Shape;607;p10"/>
          <p:cNvSpPr txBox="1">
            <a:spLocks noGrp="1"/>
          </p:cNvSpPr>
          <p:nvPr>
            <p:ph type="ftr" idx="11"/>
          </p:nvPr>
        </p:nvSpPr>
        <p:spPr>
          <a:xfrm>
            <a:off x="10393555" y="680297"/>
            <a:ext cx="5436620"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dirty="0">
                <a:solidFill>
                  <a:schemeClr val="dk1"/>
                </a:solidFill>
                <a:latin typeface="Arial"/>
                <a:ea typeface="Arial"/>
                <a:cs typeface="Arial"/>
                <a:sym typeface="Arial"/>
              </a:rPr>
              <a:t>2. Sustainability and my career</a:t>
            </a:r>
            <a:endParaRPr lang="en-GB" dirty="0"/>
          </a:p>
          <a:p>
            <a:pPr marL="0" lvl="0" indent="0" algn="r" rtl="0">
              <a:spcBef>
                <a:spcPts val="0"/>
              </a:spcBef>
              <a:spcAft>
                <a:spcPts val="0"/>
              </a:spcAft>
              <a:buNone/>
            </a:pPr>
            <a:endParaRPr dirty="0"/>
          </a:p>
        </p:txBody>
      </p:sp>
      <p:pic>
        <p:nvPicPr>
          <p:cNvPr id="609" name="Google Shape;609;p10"/>
          <p:cNvPicPr preferRelativeResize="0">
            <a:picLocks noGrp="1"/>
          </p:cNvPicPr>
          <p:nvPr>
            <p:ph type="body" idx="1"/>
          </p:nvPr>
        </p:nvPicPr>
        <p:blipFill rotWithShape="1">
          <a:blip r:embed="rId3">
            <a:alphaModFix/>
          </a:blip>
          <a:srcRect l="-25276" t="-25619" r="-29257" b="-21428"/>
          <a:stretch/>
        </p:blipFill>
        <p:spPr>
          <a:xfrm>
            <a:off x="481691" y="7378262"/>
            <a:ext cx="1221081" cy="1221021"/>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pic>
      <p:sp>
        <p:nvSpPr>
          <p:cNvPr id="610" name="Google Shape;610;p10"/>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b="1"/>
              <a:t>Think about:</a:t>
            </a:r>
            <a:r>
              <a:rPr lang="en-GB" sz="2000"/>
              <a:t> </a:t>
            </a:r>
            <a:br>
              <a:rPr lang="en-GB" sz="2000"/>
            </a:br>
            <a:r>
              <a:rPr lang="en-GB" sz="2000"/>
              <a:t>Use, Design, Recovery, Production</a:t>
            </a:r>
            <a:endParaRPr/>
          </a:p>
        </p:txBody>
      </p:sp>
      <p:sp>
        <p:nvSpPr>
          <p:cNvPr id="611" name="Google Shape;611;p10"/>
          <p:cNvSpPr txBox="1">
            <a:spLocks noGrp="1"/>
          </p:cNvSpPr>
          <p:nvPr>
            <p:ph type="body" idx="3"/>
          </p:nvPr>
        </p:nvSpPr>
        <p:spPr>
          <a:xfrm>
            <a:off x="10922864" y="2924926"/>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p>
            <a:pPr marL="0" lvl="0" indent="0" algn="l" rtl="0">
              <a:lnSpc>
                <a:spcPct val="90000"/>
              </a:lnSpc>
              <a:spcBef>
                <a:spcPts val="0"/>
              </a:spcBef>
              <a:spcAft>
                <a:spcPts val="0"/>
              </a:spcAft>
              <a:buClr>
                <a:schemeClr val="dk1"/>
              </a:buClr>
              <a:buSzPts val="2000"/>
              <a:buNone/>
            </a:pPr>
            <a:r>
              <a:rPr lang="en-GB" b="1"/>
              <a:t>Reduce:</a:t>
            </a:r>
            <a:endParaRPr/>
          </a:p>
          <a:p>
            <a:pPr marL="0" lvl="0" indent="0" algn="l" rtl="0">
              <a:lnSpc>
                <a:spcPct val="90000"/>
              </a:lnSpc>
              <a:spcBef>
                <a:spcPts val="1800"/>
              </a:spcBef>
              <a:spcAft>
                <a:spcPts val="0"/>
              </a:spcAft>
              <a:buClr>
                <a:schemeClr val="dk1"/>
              </a:buClr>
              <a:buSzPts val="2000"/>
              <a:buNone/>
            </a:pPr>
            <a:r>
              <a:rPr lang="en-GB"/>
              <a:t>How can the design be simpler than existing products?</a:t>
            </a:r>
            <a:endParaRPr/>
          </a:p>
          <a:p>
            <a:pPr marL="0" lvl="0" indent="0" algn="l" rtl="0">
              <a:lnSpc>
                <a:spcPct val="90000"/>
              </a:lnSpc>
              <a:spcBef>
                <a:spcPts val="1800"/>
              </a:spcBef>
              <a:spcAft>
                <a:spcPts val="0"/>
              </a:spcAft>
              <a:buClr>
                <a:schemeClr val="dk1"/>
              </a:buClr>
              <a:buSzPts val="2000"/>
              <a:buNone/>
            </a:pPr>
            <a:r>
              <a:rPr lang="en-GB"/>
              <a:t>How can it use less materials, while still being safe and fit for purpose?</a:t>
            </a:r>
            <a:endParaRPr/>
          </a:p>
          <a:p>
            <a:pPr marL="0" lvl="0" indent="0" algn="l" rtl="0">
              <a:lnSpc>
                <a:spcPct val="90000"/>
              </a:lnSpc>
              <a:spcBef>
                <a:spcPts val="1800"/>
              </a:spcBef>
              <a:spcAft>
                <a:spcPts val="0"/>
              </a:spcAft>
              <a:buClr>
                <a:schemeClr val="dk1"/>
              </a:buClr>
              <a:buSzPts val="2000"/>
              <a:buNone/>
            </a:pPr>
            <a:r>
              <a:rPr lang="en-GB"/>
              <a:t>What features don’t people need?</a:t>
            </a:r>
            <a:endParaRPr/>
          </a:p>
        </p:txBody>
      </p:sp>
      <p:sp>
        <p:nvSpPr>
          <p:cNvPr id="612" name="Google Shape;612;p10"/>
          <p:cNvSpPr txBox="1"/>
          <p:nvPr/>
        </p:nvSpPr>
        <p:spPr>
          <a:xfrm>
            <a:off x="5691645" y="2924926"/>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GB" sz="2000" b="1" i="0">
                <a:solidFill>
                  <a:schemeClr val="dk1"/>
                </a:solidFill>
                <a:latin typeface="Arial"/>
                <a:ea typeface="Arial"/>
                <a:cs typeface="Arial"/>
                <a:sym typeface="Arial"/>
              </a:rPr>
              <a:t>Refuse:</a:t>
            </a:r>
            <a:endParaRPr sz="2000" b="0" i="0">
              <a:solidFill>
                <a:schemeClr val="dk1"/>
              </a:solidFill>
              <a:latin typeface="Arial"/>
              <a:ea typeface="Arial"/>
              <a:cs typeface="Arial"/>
              <a:sym typeface="Arial"/>
            </a:endParaRPr>
          </a:p>
          <a:p>
            <a:pPr marL="0" marR="0" lvl="0" indent="0" algn="l" rtl="0">
              <a:lnSpc>
                <a:spcPct val="90000"/>
              </a:lnSpc>
              <a:spcBef>
                <a:spcPts val="1800"/>
              </a:spcBef>
              <a:spcAft>
                <a:spcPts val="0"/>
              </a:spcAft>
              <a:buClr>
                <a:schemeClr val="dk1"/>
              </a:buClr>
              <a:buSzPts val="2000"/>
              <a:buFont typeface="Arial"/>
              <a:buNone/>
            </a:pPr>
            <a:r>
              <a:rPr lang="en-GB" sz="2000" b="0" i="0">
                <a:solidFill>
                  <a:schemeClr val="dk1"/>
                </a:solidFill>
                <a:latin typeface="Arial"/>
                <a:ea typeface="Arial"/>
                <a:cs typeface="Arial"/>
                <a:sym typeface="Arial"/>
              </a:rPr>
              <a:t>What materials are usually used in products like this?</a:t>
            </a:r>
            <a:endParaRPr/>
          </a:p>
          <a:p>
            <a:pPr marL="0" marR="0" lvl="0" indent="0" algn="l" rtl="0">
              <a:lnSpc>
                <a:spcPct val="90000"/>
              </a:lnSpc>
              <a:spcBef>
                <a:spcPts val="1800"/>
              </a:spcBef>
              <a:spcAft>
                <a:spcPts val="0"/>
              </a:spcAft>
              <a:buClr>
                <a:schemeClr val="dk1"/>
              </a:buClr>
              <a:buSzPts val="2000"/>
              <a:buFont typeface="Arial"/>
              <a:buNone/>
            </a:pPr>
            <a:r>
              <a:rPr lang="en-GB" sz="2000" b="0" i="0">
                <a:solidFill>
                  <a:schemeClr val="dk1"/>
                </a:solidFill>
                <a:latin typeface="Arial"/>
                <a:ea typeface="Arial"/>
                <a:cs typeface="Arial"/>
                <a:sym typeface="Arial"/>
              </a:rPr>
              <a:t>What materials are used in parts we don’t really need?</a:t>
            </a:r>
            <a:endParaRPr/>
          </a:p>
          <a:p>
            <a:pPr marL="0" marR="0" lvl="0" indent="0" algn="l" rtl="0">
              <a:lnSpc>
                <a:spcPct val="90000"/>
              </a:lnSpc>
              <a:spcBef>
                <a:spcPts val="1800"/>
              </a:spcBef>
              <a:spcAft>
                <a:spcPts val="0"/>
              </a:spcAft>
              <a:buClr>
                <a:schemeClr val="dk1"/>
              </a:buClr>
              <a:buSzPts val="2000"/>
              <a:buFont typeface="Arial"/>
              <a:buNone/>
            </a:pPr>
            <a:r>
              <a:rPr lang="en-GB" sz="2000" b="0" i="0">
                <a:solidFill>
                  <a:schemeClr val="dk1"/>
                </a:solidFill>
                <a:latin typeface="Arial"/>
                <a:ea typeface="Arial"/>
                <a:cs typeface="Arial"/>
                <a:sym typeface="Arial"/>
              </a:rPr>
              <a:t>Do any materials harm the environment?</a:t>
            </a:r>
            <a:endParaRPr/>
          </a:p>
          <a:p>
            <a:pPr marL="0" marR="0" lvl="0" indent="0" algn="l" rtl="0">
              <a:lnSpc>
                <a:spcPct val="90000"/>
              </a:lnSpc>
              <a:spcBef>
                <a:spcPts val="1800"/>
              </a:spcBef>
              <a:spcAft>
                <a:spcPts val="0"/>
              </a:spcAft>
              <a:buClr>
                <a:schemeClr val="dk1"/>
              </a:buClr>
              <a:buSzPts val="2000"/>
              <a:buFont typeface="Arial"/>
              <a:buNone/>
            </a:pPr>
            <a:r>
              <a:rPr lang="en-GB" sz="2000" b="0" i="0">
                <a:solidFill>
                  <a:schemeClr val="dk1"/>
                </a:solidFill>
                <a:latin typeface="Arial"/>
                <a:ea typeface="Arial"/>
                <a:cs typeface="Arial"/>
                <a:sym typeface="Arial"/>
              </a:rPr>
              <a:t>What less harmful materials can we use instead?</a:t>
            </a:r>
            <a:endParaRPr sz="2000" b="0" i="0">
              <a:solidFill>
                <a:schemeClr val="dk1"/>
              </a:solidFill>
              <a:latin typeface="Arial"/>
              <a:ea typeface="Arial"/>
              <a:cs typeface="Arial"/>
              <a:sym typeface="Arial"/>
            </a:endParaRPr>
          </a:p>
        </p:txBody>
      </p:sp>
      <p:sp>
        <p:nvSpPr>
          <p:cNvPr id="613" name="Google Shape;613;p10"/>
          <p:cNvSpPr txBox="1"/>
          <p:nvPr/>
        </p:nvSpPr>
        <p:spPr>
          <a:xfrm>
            <a:off x="481691" y="2924926"/>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GB" sz="2000" b="1" i="0">
                <a:solidFill>
                  <a:schemeClr val="dk1"/>
                </a:solidFill>
                <a:latin typeface="Arial"/>
                <a:ea typeface="Arial"/>
                <a:cs typeface="Arial"/>
                <a:sym typeface="Arial"/>
              </a:rPr>
              <a:t>Rethink:</a:t>
            </a:r>
            <a:endParaRPr sz="2000" b="0" i="0">
              <a:solidFill>
                <a:schemeClr val="dk1"/>
              </a:solidFill>
              <a:latin typeface="Arial"/>
              <a:ea typeface="Arial"/>
              <a:cs typeface="Arial"/>
              <a:sym typeface="Arial"/>
            </a:endParaRPr>
          </a:p>
          <a:p>
            <a:pPr marL="0" marR="0" lvl="0" indent="0" algn="l" rtl="0">
              <a:lnSpc>
                <a:spcPct val="90000"/>
              </a:lnSpc>
              <a:spcBef>
                <a:spcPts val="1800"/>
              </a:spcBef>
              <a:spcAft>
                <a:spcPts val="0"/>
              </a:spcAft>
              <a:buClr>
                <a:schemeClr val="dk1"/>
              </a:buClr>
              <a:buSzPts val="2000"/>
              <a:buFont typeface="Arial"/>
              <a:buNone/>
            </a:pPr>
            <a:r>
              <a:rPr lang="en-GB" sz="2000" b="0" i="0">
                <a:solidFill>
                  <a:schemeClr val="dk1"/>
                </a:solidFill>
                <a:latin typeface="Arial"/>
                <a:ea typeface="Arial"/>
                <a:cs typeface="Arial"/>
                <a:sym typeface="Arial"/>
              </a:rPr>
              <a:t>What real need does this product satisfy?</a:t>
            </a:r>
            <a:endParaRPr/>
          </a:p>
          <a:p>
            <a:pPr marL="0" marR="0" lvl="0" indent="0" algn="l" rtl="0">
              <a:lnSpc>
                <a:spcPct val="90000"/>
              </a:lnSpc>
              <a:spcBef>
                <a:spcPts val="1800"/>
              </a:spcBef>
              <a:spcAft>
                <a:spcPts val="0"/>
              </a:spcAft>
              <a:buClr>
                <a:schemeClr val="dk1"/>
              </a:buClr>
              <a:buSzPts val="2000"/>
              <a:buFont typeface="Arial"/>
              <a:buNone/>
            </a:pPr>
            <a:r>
              <a:rPr lang="en-GB" sz="2000" b="0" i="0">
                <a:solidFill>
                  <a:schemeClr val="dk1"/>
                </a:solidFill>
                <a:latin typeface="Arial"/>
                <a:ea typeface="Arial"/>
                <a:cs typeface="Arial"/>
                <a:sym typeface="Arial"/>
              </a:rPr>
              <a:t>What benefits do we need to deliver?</a:t>
            </a:r>
            <a:endParaRPr/>
          </a:p>
          <a:p>
            <a:pPr marL="0" marR="0" lvl="0" indent="0" algn="l" rtl="0">
              <a:lnSpc>
                <a:spcPct val="90000"/>
              </a:lnSpc>
              <a:spcBef>
                <a:spcPts val="1800"/>
              </a:spcBef>
              <a:spcAft>
                <a:spcPts val="0"/>
              </a:spcAft>
              <a:buClr>
                <a:schemeClr val="dk1"/>
              </a:buClr>
              <a:buSzPts val="2000"/>
              <a:buFont typeface="Arial"/>
              <a:buNone/>
            </a:pPr>
            <a:r>
              <a:rPr lang="en-GB" sz="2000" b="0" i="0">
                <a:solidFill>
                  <a:schemeClr val="dk1"/>
                </a:solidFill>
                <a:latin typeface="Arial"/>
                <a:ea typeface="Arial"/>
                <a:cs typeface="Arial"/>
                <a:sym typeface="Arial"/>
              </a:rPr>
              <a:t>How could the product do the same thing, differently?</a:t>
            </a:r>
            <a:endParaRPr/>
          </a:p>
          <a:p>
            <a:pPr marL="0" marR="0" lvl="0" indent="0" algn="l" rtl="0">
              <a:lnSpc>
                <a:spcPct val="90000"/>
              </a:lnSpc>
              <a:spcBef>
                <a:spcPts val="1800"/>
              </a:spcBef>
              <a:spcAft>
                <a:spcPts val="0"/>
              </a:spcAft>
              <a:buClr>
                <a:schemeClr val="dk1"/>
              </a:buClr>
              <a:buSzPts val="2000"/>
              <a:buFont typeface="Arial"/>
              <a:buNone/>
            </a:pPr>
            <a:r>
              <a:rPr lang="en-GB" sz="2000" b="0" i="0">
                <a:solidFill>
                  <a:schemeClr val="dk1"/>
                </a:solidFill>
                <a:latin typeface="Arial"/>
                <a:ea typeface="Arial"/>
                <a:cs typeface="Arial"/>
                <a:sym typeface="Arial"/>
              </a:rPr>
              <a:t>How can we reduce our resource use and waste and contribute to zero end-of-life waste and net zero carbon emissions?</a:t>
            </a:r>
            <a:endParaRPr/>
          </a:p>
        </p:txBody>
      </p:sp>
      <p:pic>
        <p:nvPicPr>
          <p:cNvPr id="614" name="Google Shape;614;p10" descr="Shape&#10;&#10;Description automatically generated with medium confidence"/>
          <p:cNvPicPr preferRelativeResize="0">
            <a:picLocks noGrp="1"/>
          </p:cNvPicPr>
          <p:nvPr>
            <p:ph type="body" idx="4"/>
          </p:nvPr>
        </p:nvPicPr>
        <p:blipFill rotWithShape="1">
          <a:blip r:embed="rId4">
            <a:alphaModFix/>
          </a:blip>
          <a:srcRect/>
          <a:stretch/>
        </p:blipFill>
        <p:spPr>
          <a:xfrm>
            <a:off x="3606800" y="2163642"/>
            <a:ext cx="1249363" cy="1211503"/>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pic>
      <p:pic>
        <p:nvPicPr>
          <p:cNvPr id="615" name="Google Shape;615;p10" descr="Shape&#10;&#10;Description automatically generated with medium confidence"/>
          <p:cNvPicPr preferRelativeResize="0">
            <a:picLocks noGrp="1"/>
          </p:cNvPicPr>
          <p:nvPr>
            <p:ph type="body" idx="5"/>
          </p:nvPr>
        </p:nvPicPr>
        <p:blipFill rotWithShape="1">
          <a:blip r:embed="rId5">
            <a:alphaModFix/>
          </a:blip>
          <a:srcRect/>
          <a:stretch/>
        </p:blipFill>
        <p:spPr>
          <a:xfrm>
            <a:off x="8816975" y="2164412"/>
            <a:ext cx="1247775" cy="1209963"/>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pic>
      <p:pic>
        <p:nvPicPr>
          <p:cNvPr id="616" name="Google Shape;616;p10" descr="Shape&#10;&#10;Description automatically generated with medium confidence"/>
          <p:cNvPicPr preferRelativeResize="0">
            <a:picLocks noGrp="1"/>
          </p:cNvPicPr>
          <p:nvPr>
            <p:ph type="body" idx="6"/>
          </p:nvPr>
        </p:nvPicPr>
        <p:blipFill rotWithShape="1">
          <a:blip r:embed="rId6">
            <a:alphaModFix/>
          </a:blip>
          <a:srcRect/>
          <a:stretch/>
        </p:blipFill>
        <p:spPr>
          <a:xfrm>
            <a:off x="14047788" y="2157333"/>
            <a:ext cx="1249362" cy="1224122"/>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pic>
      <p:pic>
        <p:nvPicPr>
          <p:cNvPr id="617" name="Google Shape;617;p10"/>
          <p:cNvPicPr preferRelativeResize="0"/>
          <p:nvPr/>
        </p:nvPicPr>
        <p:blipFill rotWithShape="1">
          <a:blip r:embed="rId7">
            <a:alphaModFix/>
          </a:blip>
          <a:srcRect/>
          <a:stretch/>
        </p:blipFill>
        <p:spPr>
          <a:xfrm>
            <a:off x="3451125" y="290207"/>
            <a:ext cx="900000" cy="876923"/>
          </a:xfrm>
          <a:prstGeom prst="rect">
            <a:avLst/>
          </a:prstGeom>
          <a:noFill/>
          <a:ln>
            <a:noFill/>
          </a:ln>
        </p:spPr>
      </p:pic>
      <p:sp>
        <p:nvSpPr>
          <p:cNvPr id="2" name="Slide Number Placeholder 5">
            <a:extLst>
              <a:ext uri="{FF2B5EF4-FFF2-40B4-BE49-F238E27FC236}">
                <a16:creationId xmlns:a16="http://schemas.microsoft.com/office/drawing/2014/main" id="{96A1F50F-7A43-DF9F-CE65-27A1EBA6614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5</a:t>
            </a:fld>
            <a:endParaRPr lang="en-US" b="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11"/>
          <p:cNvSpPr txBox="1">
            <a:spLocks noGrp="1"/>
          </p:cNvSpPr>
          <p:nvPr>
            <p:ph type="body" idx="8"/>
          </p:nvPr>
        </p:nvSpPr>
        <p:spPr>
          <a:xfrm>
            <a:off x="481691" y="2978713"/>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p>
            <a:pPr marL="0" lvl="0" indent="0" algn="l" rtl="0">
              <a:lnSpc>
                <a:spcPct val="90000"/>
              </a:lnSpc>
              <a:spcBef>
                <a:spcPts val="0"/>
              </a:spcBef>
              <a:spcAft>
                <a:spcPts val="0"/>
              </a:spcAft>
              <a:buClr>
                <a:schemeClr val="dk1"/>
              </a:buClr>
              <a:buSzPts val="2000"/>
              <a:buNone/>
            </a:pPr>
            <a:r>
              <a:rPr lang="en-GB" b="1"/>
              <a:t>Reuse:</a:t>
            </a:r>
            <a:endParaRPr/>
          </a:p>
          <a:p>
            <a:pPr marL="0" lvl="0" indent="0" algn="l" rtl="0">
              <a:lnSpc>
                <a:spcPct val="90000"/>
              </a:lnSpc>
              <a:spcBef>
                <a:spcPts val="1800"/>
              </a:spcBef>
              <a:spcAft>
                <a:spcPts val="0"/>
              </a:spcAft>
              <a:buClr>
                <a:schemeClr val="dk1"/>
              </a:buClr>
              <a:buSzPts val="2000"/>
              <a:buNone/>
            </a:pPr>
            <a:r>
              <a:rPr lang="en-GB"/>
              <a:t>Can the whole product be </a:t>
            </a:r>
            <a:br>
              <a:rPr lang="en-GB"/>
            </a:br>
            <a:r>
              <a:rPr lang="en-GB"/>
              <a:t>used for something else </a:t>
            </a:r>
            <a:br>
              <a:rPr lang="en-GB"/>
            </a:br>
            <a:r>
              <a:rPr lang="en-GB"/>
              <a:t>at the end of its life?</a:t>
            </a:r>
            <a:endParaRPr/>
          </a:p>
          <a:p>
            <a:pPr marL="0" lvl="0" indent="0" algn="l" rtl="0">
              <a:lnSpc>
                <a:spcPct val="90000"/>
              </a:lnSpc>
              <a:spcBef>
                <a:spcPts val="1800"/>
              </a:spcBef>
              <a:spcAft>
                <a:spcPts val="0"/>
              </a:spcAft>
              <a:buClr>
                <a:schemeClr val="dk1"/>
              </a:buClr>
              <a:buSzPts val="2000"/>
              <a:buNone/>
            </a:pPr>
            <a:r>
              <a:rPr lang="en-GB"/>
              <a:t>Which parts could be reused </a:t>
            </a:r>
            <a:br>
              <a:rPr lang="en-GB"/>
            </a:br>
            <a:r>
              <a:rPr lang="en-GB"/>
              <a:t>at the end of the product’s life?</a:t>
            </a:r>
            <a:endParaRPr/>
          </a:p>
          <a:p>
            <a:pPr marL="0" lvl="0" indent="0" algn="l" rtl="0">
              <a:lnSpc>
                <a:spcPct val="90000"/>
              </a:lnSpc>
              <a:spcBef>
                <a:spcPts val="1800"/>
              </a:spcBef>
              <a:spcAft>
                <a:spcPts val="0"/>
              </a:spcAft>
              <a:buClr>
                <a:schemeClr val="dk1"/>
              </a:buClr>
              <a:buSzPts val="2000"/>
              <a:buNone/>
            </a:pPr>
            <a:r>
              <a:rPr lang="en-GB"/>
              <a:t>How will the product be </a:t>
            </a:r>
            <a:br>
              <a:rPr lang="en-GB"/>
            </a:br>
            <a:r>
              <a:rPr lang="en-GB"/>
              <a:t>taken apart?</a:t>
            </a:r>
            <a:endParaRPr/>
          </a:p>
          <a:p>
            <a:pPr marL="0" lvl="0" indent="0" algn="l" rtl="0">
              <a:lnSpc>
                <a:spcPct val="90000"/>
              </a:lnSpc>
              <a:spcBef>
                <a:spcPts val="1800"/>
              </a:spcBef>
              <a:spcAft>
                <a:spcPts val="0"/>
              </a:spcAft>
              <a:buClr>
                <a:schemeClr val="dk1"/>
              </a:buClr>
              <a:buSzPts val="2000"/>
              <a:buNone/>
            </a:pPr>
            <a:r>
              <a:rPr lang="en-GB"/>
              <a:t>How might someone reuse </a:t>
            </a:r>
            <a:br>
              <a:rPr lang="en-GB"/>
            </a:br>
            <a:r>
              <a:rPr lang="en-GB"/>
              <a:t>each part?</a:t>
            </a:r>
            <a:endParaRPr/>
          </a:p>
        </p:txBody>
      </p:sp>
      <p:sp>
        <p:nvSpPr>
          <p:cNvPr id="624" name="Google Shape;624;p11"/>
          <p:cNvSpPr txBox="1">
            <a:spLocks noGrp="1"/>
          </p:cNvSpPr>
          <p:nvPr>
            <p:ph type="body" idx="7"/>
          </p:nvPr>
        </p:nvSpPr>
        <p:spPr>
          <a:xfrm>
            <a:off x="5691645" y="2978713"/>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p>
            <a:pPr marL="0" lvl="0" indent="0" algn="l" rtl="0">
              <a:lnSpc>
                <a:spcPct val="90000"/>
              </a:lnSpc>
              <a:spcBef>
                <a:spcPts val="0"/>
              </a:spcBef>
              <a:spcAft>
                <a:spcPts val="0"/>
              </a:spcAft>
              <a:buClr>
                <a:schemeClr val="dk1"/>
              </a:buClr>
              <a:buSzPts val="2000"/>
              <a:buNone/>
            </a:pPr>
            <a:r>
              <a:rPr lang="en-GB" b="1"/>
              <a:t>Repair:</a:t>
            </a:r>
            <a:endParaRPr/>
          </a:p>
          <a:p>
            <a:pPr marL="0" lvl="0" indent="0" algn="l" rtl="0">
              <a:lnSpc>
                <a:spcPct val="90000"/>
              </a:lnSpc>
              <a:spcBef>
                <a:spcPts val="1800"/>
              </a:spcBef>
              <a:spcAft>
                <a:spcPts val="0"/>
              </a:spcAft>
              <a:buClr>
                <a:schemeClr val="dk1"/>
              </a:buClr>
              <a:buSzPts val="2000"/>
              <a:buNone/>
            </a:pPr>
            <a:r>
              <a:rPr lang="en-GB"/>
              <a:t>What parts of our design </a:t>
            </a:r>
            <a:br>
              <a:rPr lang="en-GB"/>
            </a:br>
            <a:r>
              <a:rPr lang="en-GB"/>
              <a:t>might break or wear out?</a:t>
            </a:r>
            <a:endParaRPr/>
          </a:p>
          <a:p>
            <a:pPr marL="0" lvl="0" indent="0" algn="l" rtl="0">
              <a:lnSpc>
                <a:spcPct val="90000"/>
              </a:lnSpc>
              <a:spcBef>
                <a:spcPts val="1800"/>
              </a:spcBef>
              <a:spcAft>
                <a:spcPts val="0"/>
              </a:spcAft>
              <a:buClr>
                <a:schemeClr val="dk1"/>
              </a:buClr>
              <a:buSzPts val="2000"/>
              <a:buNone/>
            </a:pPr>
            <a:r>
              <a:rPr lang="en-GB"/>
              <a:t>How could these parts be </a:t>
            </a:r>
            <a:br>
              <a:rPr lang="en-GB"/>
            </a:br>
            <a:r>
              <a:rPr lang="en-GB"/>
              <a:t>repaired or replaced?</a:t>
            </a:r>
            <a:endParaRPr/>
          </a:p>
          <a:p>
            <a:pPr marL="0" lvl="0" indent="0" algn="l" rtl="0">
              <a:lnSpc>
                <a:spcPct val="90000"/>
              </a:lnSpc>
              <a:spcBef>
                <a:spcPts val="1800"/>
              </a:spcBef>
              <a:spcAft>
                <a:spcPts val="0"/>
              </a:spcAft>
              <a:buClr>
                <a:schemeClr val="dk1"/>
              </a:buClr>
              <a:buSzPts val="2000"/>
              <a:buNone/>
            </a:pPr>
            <a:r>
              <a:rPr lang="en-GB"/>
              <a:t>How can the design make it </a:t>
            </a:r>
            <a:br>
              <a:rPr lang="en-GB"/>
            </a:br>
            <a:r>
              <a:rPr lang="en-GB"/>
              <a:t>easier to disassemble and repair?</a:t>
            </a:r>
            <a:endParaRPr/>
          </a:p>
          <a:p>
            <a:pPr marL="0" lvl="0" indent="0" algn="l" rtl="0">
              <a:lnSpc>
                <a:spcPct val="90000"/>
              </a:lnSpc>
              <a:spcBef>
                <a:spcPts val="1800"/>
              </a:spcBef>
              <a:spcAft>
                <a:spcPts val="0"/>
              </a:spcAft>
              <a:buClr>
                <a:schemeClr val="dk1"/>
              </a:buClr>
              <a:buSzPts val="2000"/>
              <a:buNone/>
            </a:pPr>
            <a:r>
              <a:rPr lang="en-GB"/>
              <a:t>Who might do this, and where?</a:t>
            </a:r>
            <a:endParaRPr/>
          </a:p>
          <a:p>
            <a:pPr marL="0" lvl="0" indent="0" algn="l" rtl="0">
              <a:lnSpc>
                <a:spcPct val="90000"/>
              </a:lnSpc>
              <a:spcBef>
                <a:spcPts val="1800"/>
              </a:spcBef>
              <a:spcAft>
                <a:spcPts val="0"/>
              </a:spcAft>
              <a:buClr>
                <a:schemeClr val="dk1"/>
              </a:buClr>
              <a:buSzPts val="2000"/>
              <a:buNone/>
            </a:pPr>
            <a:endParaRPr b="1"/>
          </a:p>
        </p:txBody>
      </p:sp>
      <p:sp>
        <p:nvSpPr>
          <p:cNvPr id="625" name="Google Shape;625;p11"/>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Recap: reuse, repair, recycle</a:t>
            </a:r>
            <a:endParaRPr/>
          </a:p>
        </p:txBody>
      </p:sp>
      <p:sp>
        <p:nvSpPr>
          <p:cNvPr id="626" name="Google Shape;626;p11"/>
          <p:cNvSpPr txBox="1">
            <a:spLocks noGrp="1"/>
          </p:cNvSpPr>
          <p:nvPr>
            <p:ph type="ftr" idx="11"/>
          </p:nvPr>
        </p:nvSpPr>
        <p:spPr>
          <a:xfrm>
            <a:off x="10393555" y="680297"/>
            <a:ext cx="5436620" cy="68071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dirty="0">
                <a:solidFill>
                  <a:schemeClr val="dk1"/>
                </a:solidFill>
                <a:latin typeface="Arial"/>
                <a:ea typeface="Arial"/>
                <a:cs typeface="Arial"/>
                <a:sym typeface="Arial"/>
              </a:rPr>
              <a:t>2. Sustainability and my career</a:t>
            </a:r>
            <a:endParaRPr lang="en-GB" dirty="0"/>
          </a:p>
          <a:p>
            <a:pPr marL="0" lvl="0" indent="0" algn="r" rtl="0">
              <a:spcBef>
                <a:spcPts val="0"/>
              </a:spcBef>
              <a:spcAft>
                <a:spcPts val="0"/>
              </a:spcAft>
              <a:buNone/>
            </a:pPr>
            <a:endParaRPr dirty="0"/>
          </a:p>
        </p:txBody>
      </p:sp>
      <p:pic>
        <p:nvPicPr>
          <p:cNvPr id="627" name="Google Shape;627;p11"/>
          <p:cNvPicPr preferRelativeResize="0">
            <a:picLocks noGrp="1"/>
          </p:cNvPicPr>
          <p:nvPr>
            <p:ph type="body" idx="1"/>
          </p:nvPr>
        </p:nvPicPr>
        <p:blipFill rotWithShape="1">
          <a:blip r:embed="rId3">
            <a:alphaModFix/>
          </a:blip>
          <a:srcRect l="-16015" t="-23714" r="-23714" b="-16015"/>
          <a:stretch/>
        </p:blipFill>
        <p:spPr>
          <a:xfrm>
            <a:off x="751681" y="7666037"/>
            <a:ext cx="749300" cy="787400"/>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pic>
      <p:sp>
        <p:nvSpPr>
          <p:cNvPr id="628" name="Google Shape;628;p11"/>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b="1"/>
              <a:t>Think about:</a:t>
            </a:r>
            <a:r>
              <a:rPr lang="en-GB" sz="2000"/>
              <a:t> </a:t>
            </a:r>
            <a:br>
              <a:rPr lang="en-GB" sz="2000"/>
            </a:br>
            <a:r>
              <a:rPr lang="en-GB" sz="2000"/>
              <a:t>Use, Design, Recovery, Production</a:t>
            </a:r>
            <a:endParaRPr/>
          </a:p>
        </p:txBody>
      </p:sp>
      <p:sp>
        <p:nvSpPr>
          <p:cNvPr id="629" name="Google Shape;629;p11"/>
          <p:cNvSpPr txBox="1">
            <a:spLocks noGrp="1"/>
          </p:cNvSpPr>
          <p:nvPr>
            <p:ph type="body" idx="3"/>
          </p:nvPr>
        </p:nvSpPr>
        <p:spPr>
          <a:xfrm>
            <a:off x="10922864" y="2978713"/>
            <a:ext cx="4922866" cy="4261585"/>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288000" tIns="396000" rIns="288000" bIns="45700" anchor="t" anchorCtr="0">
            <a:normAutofit/>
          </a:bodyPr>
          <a:lstStyle/>
          <a:p>
            <a:pPr marL="0" lvl="0" indent="0" algn="l" rtl="0">
              <a:lnSpc>
                <a:spcPct val="90000"/>
              </a:lnSpc>
              <a:spcBef>
                <a:spcPts val="0"/>
              </a:spcBef>
              <a:spcAft>
                <a:spcPts val="0"/>
              </a:spcAft>
              <a:buClr>
                <a:schemeClr val="dk1"/>
              </a:buClr>
              <a:buSzPts val="2000"/>
              <a:buNone/>
            </a:pPr>
            <a:r>
              <a:rPr lang="en-GB" b="1"/>
              <a:t>Recycle:</a:t>
            </a:r>
            <a:endParaRPr/>
          </a:p>
          <a:p>
            <a:pPr marL="0" lvl="0" indent="0" algn="l" rtl="0">
              <a:lnSpc>
                <a:spcPct val="90000"/>
              </a:lnSpc>
              <a:spcBef>
                <a:spcPts val="1800"/>
              </a:spcBef>
              <a:spcAft>
                <a:spcPts val="0"/>
              </a:spcAft>
              <a:buClr>
                <a:schemeClr val="dk1"/>
              </a:buClr>
              <a:buSzPts val="2000"/>
              <a:buNone/>
            </a:pPr>
            <a:r>
              <a:rPr lang="en-GB"/>
              <a:t>Which parts or materials can </a:t>
            </a:r>
            <a:br>
              <a:rPr lang="en-GB"/>
            </a:br>
            <a:r>
              <a:rPr lang="en-GB"/>
              <a:t>be recycled at the end of the product’s life?</a:t>
            </a:r>
            <a:endParaRPr/>
          </a:p>
          <a:p>
            <a:pPr marL="0" lvl="0" indent="0" algn="l" rtl="0">
              <a:lnSpc>
                <a:spcPct val="90000"/>
              </a:lnSpc>
              <a:spcBef>
                <a:spcPts val="1800"/>
              </a:spcBef>
              <a:spcAft>
                <a:spcPts val="0"/>
              </a:spcAft>
              <a:buClr>
                <a:schemeClr val="dk1"/>
              </a:buClr>
              <a:buSzPts val="2000"/>
              <a:buNone/>
            </a:pPr>
            <a:r>
              <a:rPr lang="en-GB"/>
              <a:t>How would these products </a:t>
            </a:r>
            <a:br>
              <a:rPr lang="en-GB"/>
            </a:br>
            <a:r>
              <a:rPr lang="en-GB"/>
              <a:t>be recovered?</a:t>
            </a:r>
            <a:endParaRPr/>
          </a:p>
          <a:p>
            <a:pPr marL="0" lvl="0" indent="0" algn="l" rtl="0">
              <a:lnSpc>
                <a:spcPct val="90000"/>
              </a:lnSpc>
              <a:spcBef>
                <a:spcPts val="1800"/>
              </a:spcBef>
              <a:spcAft>
                <a:spcPts val="0"/>
              </a:spcAft>
              <a:buClr>
                <a:schemeClr val="dk1"/>
              </a:buClr>
              <a:buSzPts val="2000"/>
              <a:buNone/>
            </a:pPr>
            <a:r>
              <a:rPr lang="en-GB"/>
              <a:t>How might they be remanufactured into the same product again?</a:t>
            </a:r>
            <a:endParaRPr/>
          </a:p>
          <a:p>
            <a:pPr marL="0" lvl="0" indent="0" algn="l" rtl="0">
              <a:lnSpc>
                <a:spcPct val="90000"/>
              </a:lnSpc>
              <a:spcBef>
                <a:spcPts val="1800"/>
              </a:spcBef>
              <a:spcAft>
                <a:spcPts val="0"/>
              </a:spcAft>
              <a:buClr>
                <a:schemeClr val="dk1"/>
              </a:buClr>
              <a:buSzPts val="2000"/>
              <a:buNone/>
            </a:pPr>
            <a:r>
              <a:rPr lang="en-GB"/>
              <a:t>How might they be reprocessed </a:t>
            </a:r>
            <a:br>
              <a:rPr lang="en-GB"/>
            </a:br>
            <a:r>
              <a:rPr lang="en-GB"/>
              <a:t>into new things?</a:t>
            </a:r>
            <a:endParaRPr/>
          </a:p>
          <a:p>
            <a:pPr marL="0" lvl="0" indent="0" algn="l" rtl="0">
              <a:lnSpc>
                <a:spcPct val="90000"/>
              </a:lnSpc>
              <a:spcBef>
                <a:spcPts val="1800"/>
              </a:spcBef>
              <a:spcAft>
                <a:spcPts val="0"/>
              </a:spcAft>
              <a:buClr>
                <a:schemeClr val="dk1"/>
              </a:buClr>
              <a:buSzPts val="2000"/>
              <a:buNone/>
            </a:pPr>
            <a:endParaRPr b="1"/>
          </a:p>
        </p:txBody>
      </p:sp>
      <p:pic>
        <p:nvPicPr>
          <p:cNvPr id="630" name="Google Shape;630;p11"/>
          <p:cNvPicPr preferRelativeResize="0">
            <a:picLocks noGrp="1"/>
          </p:cNvPicPr>
          <p:nvPr>
            <p:ph type="body" idx="4"/>
          </p:nvPr>
        </p:nvPicPr>
        <p:blipFill rotWithShape="1">
          <a:blip r:embed="rId4">
            <a:alphaModFix/>
          </a:blip>
          <a:srcRect/>
          <a:stretch/>
        </p:blipFill>
        <p:spPr>
          <a:xfrm>
            <a:off x="3606800" y="2187217"/>
            <a:ext cx="1249363" cy="1211503"/>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pic>
      <p:pic>
        <p:nvPicPr>
          <p:cNvPr id="631" name="Google Shape;631;p11"/>
          <p:cNvPicPr preferRelativeResize="0">
            <a:picLocks noGrp="1"/>
          </p:cNvPicPr>
          <p:nvPr>
            <p:ph type="body" idx="5"/>
          </p:nvPr>
        </p:nvPicPr>
        <p:blipFill rotWithShape="1">
          <a:blip r:embed="rId5">
            <a:alphaModFix/>
          </a:blip>
          <a:srcRect/>
          <a:stretch/>
        </p:blipFill>
        <p:spPr>
          <a:xfrm>
            <a:off x="8816975" y="2205146"/>
            <a:ext cx="1247775" cy="1209963"/>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pic>
      <p:pic>
        <p:nvPicPr>
          <p:cNvPr id="632" name="Google Shape;632;p11"/>
          <p:cNvPicPr preferRelativeResize="0">
            <a:picLocks noGrp="1"/>
          </p:cNvPicPr>
          <p:nvPr>
            <p:ph type="body" idx="6"/>
          </p:nvPr>
        </p:nvPicPr>
        <p:blipFill rotWithShape="1">
          <a:blip r:embed="rId6">
            <a:alphaModFix/>
          </a:blip>
          <a:srcRect/>
          <a:stretch/>
        </p:blipFill>
        <p:spPr>
          <a:xfrm>
            <a:off x="14047788" y="2205146"/>
            <a:ext cx="1249362" cy="1224122"/>
          </a:xfrm>
          <a:prstGeom prst="heptagon">
            <a:avLst>
              <a:gd name="hf" fmla="val 102572"/>
              <a:gd name="vf" fmla="val 105210"/>
            </a:avLst>
          </a:prstGeom>
          <a:solidFill>
            <a:srgbClr val="ECECED"/>
          </a:solidFill>
          <a:ln w="28575" cap="flat" cmpd="sng">
            <a:solidFill>
              <a:srgbClr val="FFD600"/>
            </a:solidFill>
            <a:prstDash val="solid"/>
            <a:round/>
            <a:headEnd type="none" w="sm" len="sm"/>
            <a:tailEnd type="none" w="sm" len="sm"/>
          </a:ln>
        </p:spPr>
      </p:pic>
      <p:pic>
        <p:nvPicPr>
          <p:cNvPr id="634" name="Google Shape;634;p11"/>
          <p:cNvPicPr preferRelativeResize="0"/>
          <p:nvPr/>
        </p:nvPicPr>
        <p:blipFill rotWithShape="1">
          <a:blip r:embed="rId7">
            <a:alphaModFix/>
          </a:blip>
          <a:srcRect/>
          <a:stretch/>
        </p:blipFill>
        <p:spPr>
          <a:xfrm>
            <a:off x="3451125" y="290207"/>
            <a:ext cx="900000" cy="876923"/>
          </a:xfrm>
          <a:prstGeom prst="rect">
            <a:avLst/>
          </a:prstGeom>
          <a:noFill/>
          <a:ln>
            <a:noFill/>
          </a:ln>
        </p:spPr>
      </p:pic>
      <p:sp>
        <p:nvSpPr>
          <p:cNvPr id="2" name="Slide Number Placeholder 5">
            <a:extLst>
              <a:ext uri="{FF2B5EF4-FFF2-40B4-BE49-F238E27FC236}">
                <a16:creationId xmlns:a16="http://schemas.microsoft.com/office/drawing/2014/main" id="{CF20ACD1-F239-0A70-6536-A3BE13C67CB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6</a:t>
            </a:fld>
            <a:endParaRPr lang="en-US" b="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6" name="Google Shape;556;p6"/>
          <p:cNvSpPr txBox="1">
            <a:spLocks noGrp="1"/>
          </p:cNvSpPr>
          <p:nvPr>
            <p:ph type="title"/>
          </p:nvPr>
        </p:nvSpPr>
        <p:spPr>
          <a:xfrm>
            <a:off x="411858" y="1445908"/>
            <a:ext cx="10439022" cy="728133"/>
          </a:xfrm>
          <a:prstGeom prst="rect">
            <a:avLst/>
          </a:prstGeom>
          <a:noFill/>
          <a:ln>
            <a:noFill/>
          </a:ln>
        </p:spPr>
        <p:txBody>
          <a:bodyPr spcFirstLastPara="1" wrap="square" lIns="90000" tIns="45700" rIns="91425" bIns="45700" anchor="t" anchorCtr="0">
            <a:normAutofit fontScale="90000"/>
          </a:bodyPr>
          <a:lstStyle/>
          <a:p>
            <a:pPr marL="0" lvl="0" indent="0" algn="l" rtl="0">
              <a:lnSpc>
                <a:spcPct val="90000"/>
              </a:lnSpc>
              <a:spcBef>
                <a:spcPts val="0"/>
              </a:spcBef>
              <a:spcAft>
                <a:spcPts val="0"/>
              </a:spcAft>
              <a:buClr>
                <a:schemeClr val="dk1"/>
              </a:buClr>
              <a:buSzPts val="4400"/>
              <a:buFont typeface="Arial"/>
              <a:buNone/>
            </a:pPr>
            <a:r>
              <a:rPr lang="en-GB" dirty="0"/>
              <a:t>Engineering, manufacturing and sustainability example answers</a:t>
            </a:r>
            <a:endParaRPr dirty="0"/>
          </a:p>
        </p:txBody>
      </p:sp>
      <p:sp>
        <p:nvSpPr>
          <p:cNvPr id="558" name="Google Shape;558;p6"/>
          <p:cNvSpPr txBox="1">
            <a:spLocks noGrp="1"/>
          </p:cNvSpPr>
          <p:nvPr>
            <p:ph type="ftr" idx="11"/>
          </p:nvPr>
        </p:nvSpPr>
        <p:spPr>
          <a:xfrm>
            <a:off x="8327108" y="680297"/>
            <a:ext cx="7503067" cy="48683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dirty="0">
                <a:solidFill>
                  <a:schemeClr val="dk1"/>
                </a:solidFill>
                <a:latin typeface="Arial"/>
                <a:ea typeface="Arial"/>
                <a:cs typeface="Arial"/>
                <a:sym typeface="Arial"/>
              </a:rPr>
              <a:t>2. Sustainability and my career</a:t>
            </a:r>
            <a:endParaRPr lang="en-GB" dirty="0"/>
          </a:p>
        </p:txBody>
      </p:sp>
      <p:sp>
        <p:nvSpPr>
          <p:cNvPr id="560" name="Google Shape;560;p6"/>
          <p:cNvSpPr txBox="1">
            <a:spLocks noGrp="1"/>
          </p:cNvSpPr>
          <p:nvPr>
            <p:ph type="body" idx="2"/>
          </p:nvPr>
        </p:nvSpPr>
        <p:spPr>
          <a:xfrm>
            <a:off x="411857" y="2959612"/>
            <a:ext cx="10967343" cy="5504091"/>
          </a:xfrm>
          <a:prstGeom prst="rect">
            <a:avLst/>
          </a:prstGeom>
          <a:noFill/>
          <a:ln>
            <a:noFill/>
          </a:ln>
        </p:spPr>
        <p:txBody>
          <a:bodyPr spcFirstLastPara="1" wrap="square" lIns="90000" tIns="45700" rIns="91425" bIns="45700" anchor="t" anchorCtr="0">
            <a:noAutofit/>
          </a:bodyPr>
          <a:lstStyle/>
          <a:p>
            <a:pPr marL="0" indent="0">
              <a:spcBef>
                <a:spcPts val="0"/>
              </a:spcBef>
              <a:buSzPts val="2000"/>
            </a:pPr>
            <a:r>
              <a:rPr lang="en-GB" sz="2000" b="1" dirty="0"/>
              <a:t>Company and product: </a:t>
            </a:r>
            <a:br>
              <a:rPr lang="en-GB" sz="2000" b="1" dirty="0"/>
            </a:br>
            <a:r>
              <a:rPr lang="en-GB" sz="1800" dirty="0"/>
              <a:t>Ocado Technology - 600 Series Bots</a:t>
            </a:r>
          </a:p>
          <a:p>
            <a:pPr marL="0" lvl="0" indent="0" algn="l" rtl="0">
              <a:lnSpc>
                <a:spcPct val="90000"/>
              </a:lnSpc>
              <a:spcBef>
                <a:spcPts val="0"/>
              </a:spcBef>
              <a:spcAft>
                <a:spcPts val="0"/>
              </a:spcAft>
              <a:buClr>
                <a:schemeClr val="dk1"/>
              </a:buClr>
              <a:buSzPts val="2000"/>
              <a:buNone/>
            </a:pPr>
            <a:br>
              <a:rPr lang="en-GB" sz="2000" b="1" dirty="0">
                <a:solidFill>
                  <a:schemeClr val="dk1"/>
                </a:solidFill>
              </a:rPr>
            </a:br>
            <a:r>
              <a:rPr lang="en-GB" sz="2000" b="1" dirty="0"/>
              <a:t>Situation: </a:t>
            </a:r>
            <a:br>
              <a:rPr lang="en-GB" sz="2000" b="1" dirty="0"/>
            </a:br>
            <a:r>
              <a:rPr lang="en-GB" sz="1800" dirty="0"/>
              <a:t>Ocado Technology designs and builds robotic warehouse systems for picking and packing online grocery orders. They wanted to make their main robot design lighter and more efficient to operate.</a:t>
            </a:r>
            <a:endParaRPr sz="1800" dirty="0"/>
          </a:p>
          <a:p>
            <a:pPr marL="0" indent="0">
              <a:buSzPts val="1600"/>
            </a:pPr>
            <a:r>
              <a:rPr lang="en-GB" sz="2000" b="1" dirty="0"/>
              <a:t>R(s) used in solution:</a:t>
            </a:r>
            <a:r>
              <a:rPr lang="en-GB" sz="2000" dirty="0"/>
              <a:t> </a:t>
            </a:r>
            <a:br>
              <a:rPr lang="en-GB" sz="2000" dirty="0"/>
            </a:br>
            <a:r>
              <a:rPr lang="en-GB" sz="1800" dirty="0"/>
              <a:t>Rethink and Reduce</a:t>
            </a:r>
            <a:endParaRPr lang="en-GB" sz="1800" b="1" dirty="0"/>
          </a:p>
          <a:p>
            <a:pPr marL="0" lvl="0" indent="0" algn="l" rtl="0">
              <a:lnSpc>
                <a:spcPct val="90000"/>
              </a:lnSpc>
              <a:spcBef>
                <a:spcPts val="1800"/>
              </a:spcBef>
              <a:spcAft>
                <a:spcPts val="0"/>
              </a:spcAft>
              <a:buClr>
                <a:schemeClr val="dk1"/>
              </a:buClr>
              <a:buSzPts val="1600"/>
            </a:pPr>
            <a:r>
              <a:rPr lang="en-GB" sz="2000" b="1" dirty="0"/>
              <a:t>Action: </a:t>
            </a:r>
            <a:br>
              <a:rPr lang="en-GB" sz="2000" b="1" dirty="0"/>
            </a:br>
            <a:r>
              <a:rPr lang="en-GB" sz="1800" dirty="0"/>
              <a:t>Ocado engineers used ideas from aerospace manufacturing to redesign the robot frame so it could be made using additive manufacturing and 3D printing so the frame is smaller and uses much less material. This used computer simulations of the stress on the frame.</a:t>
            </a:r>
            <a:endParaRPr sz="1800" dirty="0"/>
          </a:p>
          <a:p>
            <a:pPr marL="0" lvl="0" indent="0" algn="l" rtl="0">
              <a:lnSpc>
                <a:spcPct val="90000"/>
              </a:lnSpc>
              <a:spcBef>
                <a:spcPts val="1800"/>
              </a:spcBef>
              <a:spcAft>
                <a:spcPts val="0"/>
              </a:spcAft>
              <a:buClr>
                <a:schemeClr val="dk1"/>
              </a:buClr>
              <a:buSzPts val="1600"/>
            </a:pPr>
            <a:r>
              <a:rPr lang="en-GB" sz="2000" b="1" dirty="0"/>
              <a:t>Environmental, social, economic impact: </a:t>
            </a:r>
            <a:br>
              <a:rPr lang="en-GB" sz="2000" b="1" dirty="0"/>
            </a:br>
            <a:r>
              <a:rPr lang="en-GB" sz="1800" dirty="0"/>
              <a:t>The 600 Series Bot is the world’s lightest and most efficient warehouse robot, takes less material to make and smaller motors to operate, uses less energy to run – so has a lower impact on climate change. The lighter robot imparts lower inertial forces on the storage grid that it runs upon, allowing future grid structures to be designed with lower density materials.</a:t>
            </a:r>
            <a:endParaRPr sz="1600" b="1" dirty="0"/>
          </a:p>
        </p:txBody>
      </p:sp>
      <p:sp>
        <p:nvSpPr>
          <p:cNvPr id="2" name="Slide Number Placeholder 5">
            <a:extLst>
              <a:ext uri="{FF2B5EF4-FFF2-40B4-BE49-F238E27FC236}">
                <a16:creationId xmlns:a16="http://schemas.microsoft.com/office/drawing/2014/main" id="{189184F6-258E-C120-A17C-6229B82096D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7</a:t>
            </a:fld>
            <a:endParaRPr lang="en-US" b="0" dirty="0">
              <a:solidFill>
                <a:schemeClr val="tx1"/>
              </a:solidFill>
            </a:endParaRPr>
          </a:p>
        </p:txBody>
      </p:sp>
    </p:spTree>
    <p:extLst>
      <p:ext uri="{BB962C8B-B14F-4D97-AF65-F5344CB8AC3E}">
        <p14:creationId xmlns:p14="http://schemas.microsoft.com/office/powerpoint/2010/main" val="1261027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640;p12">
            <a:extLst>
              <a:ext uri="{FF2B5EF4-FFF2-40B4-BE49-F238E27FC236}">
                <a16:creationId xmlns:a16="http://schemas.microsoft.com/office/drawing/2014/main" id="{A1C2DF39-200D-A997-675A-8D5A968D65E7}"/>
              </a:ext>
            </a:extLst>
          </p:cNvPr>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dirty="0"/>
              <a:t>Health, safety and sustainability</a:t>
            </a:r>
            <a:endParaRPr dirty="0"/>
          </a:p>
        </p:txBody>
      </p:sp>
      <p:pic>
        <p:nvPicPr>
          <p:cNvPr id="26" name="Google Shape;641;p12">
            <a:extLst>
              <a:ext uri="{FF2B5EF4-FFF2-40B4-BE49-F238E27FC236}">
                <a16:creationId xmlns:a16="http://schemas.microsoft.com/office/drawing/2014/main" id="{F625E29E-4402-085C-9591-7CDF3B7097FA}"/>
              </a:ext>
            </a:extLst>
          </p:cNvPr>
          <p:cNvPicPr preferRelativeResize="0">
            <a:picLocks noGrp="1"/>
          </p:cNvPicPr>
          <p:nvPr>
            <p:ph type="body" idx="1"/>
          </p:nvPr>
        </p:nvPicPr>
        <p:blipFill rotWithShape="1">
          <a:blip r:embed="rId3">
            <a:alphaModFix/>
          </a:blip>
          <a:srcRect/>
          <a:stretch/>
        </p:blipFill>
        <p:spPr>
          <a:xfrm>
            <a:off x="5175250" y="2721865"/>
            <a:ext cx="792163" cy="768158"/>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pic>
      <p:sp>
        <p:nvSpPr>
          <p:cNvPr id="27" name="Google Shape;642;p12">
            <a:extLst>
              <a:ext uri="{FF2B5EF4-FFF2-40B4-BE49-F238E27FC236}">
                <a16:creationId xmlns:a16="http://schemas.microsoft.com/office/drawing/2014/main" id="{07A59CDE-1729-FA55-31DA-889045EE31E7}"/>
              </a:ext>
            </a:extLst>
          </p:cNvPr>
          <p:cNvSpPr txBox="1">
            <a:spLocks noGrp="1"/>
          </p:cNvSpPr>
          <p:nvPr>
            <p:ph type="body" idx="2"/>
          </p:nvPr>
        </p:nvSpPr>
        <p:spPr>
          <a:xfrm>
            <a:off x="6242409" y="2990197"/>
            <a:ext cx="4673241" cy="509373"/>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GB" sz="1600"/>
              <a:t>Design for safer products and safer production.</a:t>
            </a:r>
            <a:endParaRPr/>
          </a:p>
        </p:txBody>
      </p:sp>
      <p:pic>
        <p:nvPicPr>
          <p:cNvPr id="28" name="Google Shape;643;p12">
            <a:extLst>
              <a:ext uri="{FF2B5EF4-FFF2-40B4-BE49-F238E27FC236}">
                <a16:creationId xmlns:a16="http://schemas.microsoft.com/office/drawing/2014/main" id="{9ECF1E20-84AF-586F-86A3-9C822D2889C9}"/>
              </a:ext>
            </a:extLst>
          </p:cNvPr>
          <p:cNvPicPr preferRelativeResize="0">
            <a:picLocks noGrp="1"/>
          </p:cNvPicPr>
          <p:nvPr>
            <p:ph type="body" idx="3"/>
          </p:nvPr>
        </p:nvPicPr>
        <p:blipFill rotWithShape="1">
          <a:blip r:embed="rId4">
            <a:alphaModFix/>
          </a:blip>
          <a:srcRect/>
          <a:stretch/>
        </p:blipFill>
        <p:spPr>
          <a:xfrm>
            <a:off x="5175250" y="5665090"/>
            <a:ext cx="792163" cy="768158"/>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pic>
      <p:pic>
        <p:nvPicPr>
          <p:cNvPr id="29" name="Google Shape;644;p12">
            <a:extLst>
              <a:ext uri="{FF2B5EF4-FFF2-40B4-BE49-F238E27FC236}">
                <a16:creationId xmlns:a16="http://schemas.microsoft.com/office/drawing/2014/main" id="{29149A8A-725F-A2C0-2841-985B4B0D2D2C}"/>
              </a:ext>
            </a:extLst>
          </p:cNvPr>
          <p:cNvPicPr preferRelativeResize="0">
            <a:picLocks/>
          </p:cNvPicPr>
          <p:nvPr/>
        </p:nvPicPr>
        <p:blipFill rotWithShape="1">
          <a:blip r:embed="rId5">
            <a:alphaModFix/>
          </a:blip>
          <a:srcRect/>
          <a:stretch/>
        </p:blipFill>
        <p:spPr>
          <a:xfrm>
            <a:off x="5175250" y="3685477"/>
            <a:ext cx="792163" cy="768158"/>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pic>
      <p:pic>
        <p:nvPicPr>
          <p:cNvPr id="30" name="Google Shape;645;p12">
            <a:extLst>
              <a:ext uri="{FF2B5EF4-FFF2-40B4-BE49-F238E27FC236}">
                <a16:creationId xmlns:a16="http://schemas.microsoft.com/office/drawing/2014/main" id="{55E622BC-2484-3CCB-1478-06FEDEFC0852}"/>
              </a:ext>
            </a:extLst>
          </p:cNvPr>
          <p:cNvPicPr preferRelativeResize="0">
            <a:picLocks/>
          </p:cNvPicPr>
          <p:nvPr/>
        </p:nvPicPr>
        <p:blipFill rotWithShape="1">
          <a:blip r:embed="rId6">
            <a:alphaModFix/>
          </a:blip>
          <a:srcRect/>
          <a:stretch/>
        </p:blipFill>
        <p:spPr>
          <a:xfrm>
            <a:off x="5175250" y="6674740"/>
            <a:ext cx="792163" cy="768158"/>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pic>
      <p:pic>
        <p:nvPicPr>
          <p:cNvPr id="31" name="Google Shape;646;p12">
            <a:extLst>
              <a:ext uri="{FF2B5EF4-FFF2-40B4-BE49-F238E27FC236}">
                <a16:creationId xmlns:a16="http://schemas.microsoft.com/office/drawing/2014/main" id="{9216B1F8-CC96-093B-24E9-1AEBC78902AC}"/>
              </a:ext>
            </a:extLst>
          </p:cNvPr>
          <p:cNvPicPr preferRelativeResize="0">
            <a:picLocks/>
          </p:cNvPicPr>
          <p:nvPr/>
        </p:nvPicPr>
        <p:blipFill rotWithShape="1">
          <a:blip r:embed="rId7">
            <a:alphaModFix/>
          </a:blip>
          <a:srcRect/>
          <a:stretch/>
        </p:blipFill>
        <p:spPr>
          <a:xfrm>
            <a:off x="5175250" y="4656202"/>
            <a:ext cx="792163" cy="776159"/>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pic>
      <p:pic>
        <p:nvPicPr>
          <p:cNvPr id="32" name="Google Shape;647;p12">
            <a:extLst>
              <a:ext uri="{FF2B5EF4-FFF2-40B4-BE49-F238E27FC236}">
                <a16:creationId xmlns:a16="http://schemas.microsoft.com/office/drawing/2014/main" id="{4ABFC60C-C6C6-E452-C702-364C1DE9765D}"/>
              </a:ext>
            </a:extLst>
          </p:cNvPr>
          <p:cNvPicPr preferRelativeResize="0">
            <a:picLocks/>
          </p:cNvPicPr>
          <p:nvPr/>
        </p:nvPicPr>
        <p:blipFill rotWithShape="1">
          <a:blip r:embed="rId8">
            <a:alphaModFix/>
          </a:blip>
          <a:srcRect/>
          <a:stretch/>
        </p:blipFill>
        <p:spPr>
          <a:xfrm>
            <a:off x="5175250" y="7708964"/>
            <a:ext cx="792163" cy="776159"/>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pic>
      <p:sp>
        <p:nvSpPr>
          <p:cNvPr id="33" name="Google Shape;648;p12">
            <a:extLst>
              <a:ext uri="{FF2B5EF4-FFF2-40B4-BE49-F238E27FC236}">
                <a16:creationId xmlns:a16="http://schemas.microsoft.com/office/drawing/2014/main" id="{299642E4-D5E6-BF3C-A3A3-154BDB87E54E}"/>
              </a:ext>
            </a:extLst>
          </p:cNvPr>
          <p:cNvSpPr txBox="1">
            <a:spLocks/>
          </p:cNvSpPr>
          <p:nvPr/>
        </p:nvSpPr>
        <p:spPr>
          <a:xfrm>
            <a:off x="6242409" y="3964385"/>
            <a:ext cx="4673240" cy="501389"/>
          </a:xfrm>
          <a:prstGeom prst="rect">
            <a:avLst/>
          </a:prstGeom>
          <a:noFill/>
          <a:ln>
            <a:noFill/>
          </a:ln>
        </p:spPr>
        <p:txBody>
          <a:bodyPr spcFirstLastPara="1" wrap="square" lIns="90000" tIns="45700" rIns="91425" bIns="1080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600"/>
            </a:pPr>
            <a:r>
              <a:rPr lang="en-GB" sz="1600"/>
              <a:t>Design out unsafe materials and features.</a:t>
            </a:r>
            <a:endParaRPr lang="en-GB"/>
          </a:p>
        </p:txBody>
      </p:sp>
      <p:sp>
        <p:nvSpPr>
          <p:cNvPr id="34" name="Google Shape;649;p12">
            <a:extLst>
              <a:ext uri="{FF2B5EF4-FFF2-40B4-BE49-F238E27FC236}">
                <a16:creationId xmlns:a16="http://schemas.microsoft.com/office/drawing/2014/main" id="{DA3B82A7-E87C-C1CA-4B49-713A39B242F6}"/>
              </a:ext>
            </a:extLst>
          </p:cNvPr>
          <p:cNvSpPr txBox="1">
            <a:spLocks/>
          </p:cNvSpPr>
          <p:nvPr/>
        </p:nvSpPr>
        <p:spPr>
          <a:xfrm>
            <a:off x="6242406" y="4953991"/>
            <a:ext cx="5201881" cy="485802"/>
          </a:xfrm>
          <a:prstGeom prst="rect">
            <a:avLst/>
          </a:prstGeom>
          <a:noFill/>
          <a:ln>
            <a:noFill/>
          </a:ln>
        </p:spPr>
        <p:txBody>
          <a:bodyPr spcFirstLastPara="1" wrap="square" lIns="90000"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600"/>
            </a:pPr>
            <a:r>
              <a:rPr lang="en-GB" sz="1600"/>
              <a:t>Limit the use of environmentally unfriendly substances.</a:t>
            </a:r>
            <a:endParaRPr lang="en-GB"/>
          </a:p>
        </p:txBody>
      </p:sp>
      <p:sp>
        <p:nvSpPr>
          <p:cNvPr id="35" name="Google Shape;650;p12">
            <a:extLst>
              <a:ext uri="{FF2B5EF4-FFF2-40B4-BE49-F238E27FC236}">
                <a16:creationId xmlns:a16="http://schemas.microsoft.com/office/drawing/2014/main" id="{067F6A04-7535-4512-1097-CE2B3ECAF78F}"/>
              </a:ext>
            </a:extLst>
          </p:cNvPr>
          <p:cNvSpPr txBox="1">
            <a:spLocks/>
          </p:cNvSpPr>
          <p:nvPr/>
        </p:nvSpPr>
        <p:spPr>
          <a:xfrm>
            <a:off x="6242407" y="5923655"/>
            <a:ext cx="4948233" cy="513542"/>
          </a:xfrm>
          <a:prstGeom prst="rect">
            <a:avLst/>
          </a:prstGeom>
          <a:noFill/>
          <a:ln>
            <a:noFill/>
          </a:ln>
        </p:spPr>
        <p:txBody>
          <a:bodyPr spcFirstLastPara="1" wrap="square" lIns="90000" tIns="45700" rIns="91425" bIns="1080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600"/>
            </a:pPr>
            <a:r>
              <a:rPr lang="en-GB" sz="1600"/>
              <a:t>Make sure reused items are safe and fit for purpose.</a:t>
            </a:r>
            <a:endParaRPr lang="en-GB"/>
          </a:p>
        </p:txBody>
      </p:sp>
      <p:sp>
        <p:nvSpPr>
          <p:cNvPr id="36" name="Google Shape;651;p12">
            <a:extLst>
              <a:ext uri="{FF2B5EF4-FFF2-40B4-BE49-F238E27FC236}">
                <a16:creationId xmlns:a16="http://schemas.microsoft.com/office/drawing/2014/main" id="{B487710B-ED76-0F8D-A6FE-5FFB03C53D6B}"/>
              </a:ext>
            </a:extLst>
          </p:cNvPr>
          <p:cNvSpPr txBox="1">
            <a:spLocks/>
          </p:cNvSpPr>
          <p:nvPr/>
        </p:nvSpPr>
        <p:spPr>
          <a:xfrm>
            <a:off x="6242407" y="6963112"/>
            <a:ext cx="4673240" cy="491270"/>
          </a:xfrm>
          <a:prstGeom prst="rect">
            <a:avLst/>
          </a:prstGeom>
          <a:noFill/>
          <a:ln>
            <a:noFill/>
          </a:ln>
        </p:spPr>
        <p:txBody>
          <a:bodyPr spcFirstLastPara="1" wrap="square" lIns="90000" tIns="45700" rIns="91425" bIns="108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600"/>
            </a:pPr>
            <a:r>
              <a:rPr lang="en-GB" sz="1600"/>
              <a:t>Keep machinery in good working order.</a:t>
            </a:r>
            <a:endParaRPr lang="en-GB"/>
          </a:p>
        </p:txBody>
      </p:sp>
      <p:sp>
        <p:nvSpPr>
          <p:cNvPr id="37" name="Google Shape;652;p12">
            <a:extLst>
              <a:ext uri="{FF2B5EF4-FFF2-40B4-BE49-F238E27FC236}">
                <a16:creationId xmlns:a16="http://schemas.microsoft.com/office/drawing/2014/main" id="{84118C9B-CA36-83A5-6E73-39EFFF4E5515}"/>
              </a:ext>
            </a:extLst>
          </p:cNvPr>
          <p:cNvSpPr txBox="1">
            <a:spLocks/>
          </p:cNvSpPr>
          <p:nvPr/>
        </p:nvSpPr>
        <p:spPr>
          <a:xfrm>
            <a:off x="6242407" y="7986691"/>
            <a:ext cx="4673239" cy="506365"/>
          </a:xfrm>
          <a:prstGeom prst="rect">
            <a:avLst/>
          </a:prstGeom>
          <a:noFill/>
          <a:ln>
            <a:noFill/>
          </a:ln>
        </p:spPr>
        <p:txBody>
          <a:bodyPr spcFirstLastPara="1" wrap="square" lIns="90000"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600"/>
            </a:pPr>
            <a:r>
              <a:rPr lang="en-GB" sz="1600"/>
              <a:t>Recycle polluting substances to keep them out of landfill and ecosystems.</a:t>
            </a:r>
            <a:endParaRPr lang="en-GB"/>
          </a:p>
        </p:txBody>
      </p:sp>
      <p:sp>
        <p:nvSpPr>
          <p:cNvPr id="38" name="Google Shape;653;p12">
            <a:extLst>
              <a:ext uri="{FF2B5EF4-FFF2-40B4-BE49-F238E27FC236}">
                <a16:creationId xmlns:a16="http://schemas.microsoft.com/office/drawing/2014/main" id="{4075C0CB-60E4-72E6-9472-69FE881A32DE}"/>
              </a:ext>
            </a:extLst>
          </p:cNvPr>
          <p:cNvSpPr txBox="1">
            <a:spLocks/>
          </p:cNvSpPr>
          <p:nvPr/>
        </p:nvSpPr>
        <p:spPr>
          <a:xfrm>
            <a:off x="6242408" y="2710112"/>
            <a:ext cx="4673242" cy="258498"/>
          </a:xfrm>
          <a:prstGeom prst="rect">
            <a:avLst/>
          </a:prstGeom>
          <a:noFill/>
          <a:ln>
            <a:noFill/>
          </a:ln>
        </p:spPr>
        <p:txBody>
          <a:bodyPr spcFirstLastPara="1" wrap="square" lIns="90000"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2000"/>
            </a:pPr>
            <a:r>
              <a:rPr lang="en-GB" sz="2000" b="1"/>
              <a:t>Rethink</a:t>
            </a:r>
            <a:endParaRPr lang="en-GB"/>
          </a:p>
        </p:txBody>
      </p:sp>
      <p:sp>
        <p:nvSpPr>
          <p:cNvPr id="39" name="Google Shape;654;p12">
            <a:extLst>
              <a:ext uri="{FF2B5EF4-FFF2-40B4-BE49-F238E27FC236}">
                <a16:creationId xmlns:a16="http://schemas.microsoft.com/office/drawing/2014/main" id="{6DD153D7-8D9A-3036-4297-98BCEC204A0B}"/>
              </a:ext>
            </a:extLst>
          </p:cNvPr>
          <p:cNvSpPr txBox="1">
            <a:spLocks/>
          </p:cNvSpPr>
          <p:nvPr/>
        </p:nvSpPr>
        <p:spPr>
          <a:xfrm>
            <a:off x="6242408" y="3673773"/>
            <a:ext cx="4673241" cy="258498"/>
          </a:xfrm>
          <a:prstGeom prst="rect">
            <a:avLst/>
          </a:prstGeom>
          <a:noFill/>
          <a:ln>
            <a:noFill/>
          </a:ln>
        </p:spPr>
        <p:txBody>
          <a:bodyPr spcFirstLastPara="1" wrap="square" lIns="90000"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2000"/>
            </a:pPr>
            <a:r>
              <a:rPr lang="en-GB" sz="2000" b="1"/>
              <a:t>Refuse</a:t>
            </a:r>
            <a:endParaRPr lang="en-GB"/>
          </a:p>
        </p:txBody>
      </p:sp>
      <p:sp>
        <p:nvSpPr>
          <p:cNvPr id="40" name="Google Shape;655;p12">
            <a:extLst>
              <a:ext uri="{FF2B5EF4-FFF2-40B4-BE49-F238E27FC236}">
                <a16:creationId xmlns:a16="http://schemas.microsoft.com/office/drawing/2014/main" id="{8A8E4AED-8D96-5B8F-AC97-6F97AB63D856}"/>
              </a:ext>
            </a:extLst>
          </p:cNvPr>
          <p:cNvSpPr txBox="1">
            <a:spLocks/>
          </p:cNvSpPr>
          <p:nvPr/>
        </p:nvSpPr>
        <p:spPr>
          <a:xfrm>
            <a:off x="6242407" y="6662383"/>
            <a:ext cx="4673240" cy="286441"/>
          </a:xfrm>
          <a:prstGeom prst="rect">
            <a:avLst/>
          </a:prstGeom>
          <a:noFill/>
          <a:ln>
            <a:noFill/>
          </a:ln>
        </p:spPr>
        <p:txBody>
          <a:bodyPr spcFirstLastPara="1" wrap="square" lIns="90000"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2000"/>
            </a:pPr>
            <a:r>
              <a:rPr lang="en-GB" sz="2000" b="1"/>
              <a:t>Repair</a:t>
            </a:r>
            <a:endParaRPr lang="en-GB"/>
          </a:p>
        </p:txBody>
      </p:sp>
      <p:sp>
        <p:nvSpPr>
          <p:cNvPr id="41" name="Google Shape;656;p12">
            <a:extLst>
              <a:ext uri="{FF2B5EF4-FFF2-40B4-BE49-F238E27FC236}">
                <a16:creationId xmlns:a16="http://schemas.microsoft.com/office/drawing/2014/main" id="{89B6E2B1-88C9-7F13-2CAA-873BF9544D26}"/>
              </a:ext>
            </a:extLst>
          </p:cNvPr>
          <p:cNvSpPr txBox="1">
            <a:spLocks/>
          </p:cNvSpPr>
          <p:nvPr/>
        </p:nvSpPr>
        <p:spPr>
          <a:xfrm>
            <a:off x="6242407" y="5653616"/>
            <a:ext cx="4673240" cy="274394"/>
          </a:xfrm>
          <a:prstGeom prst="rect">
            <a:avLst/>
          </a:prstGeom>
          <a:noFill/>
          <a:ln>
            <a:noFill/>
          </a:ln>
        </p:spPr>
        <p:txBody>
          <a:bodyPr spcFirstLastPara="1" wrap="square" lIns="90000"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2000"/>
            </a:pPr>
            <a:r>
              <a:rPr lang="en-GB" sz="2000" b="1"/>
              <a:t>Reuse</a:t>
            </a:r>
            <a:endParaRPr lang="en-GB"/>
          </a:p>
        </p:txBody>
      </p:sp>
      <p:sp>
        <p:nvSpPr>
          <p:cNvPr id="42" name="Google Shape;657;p12">
            <a:extLst>
              <a:ext uri="{FF2B5EF4-FFF2-40B4-BE49-F238E27FC236}">
                <a16:creationId xmlns:a16="http://schemas.microsoft.com/office/drawing/2014/main" id="{2762CB4D-DCB6-1894-ADE4-83BC0A4085AF}"/>
              </a:ext>
            </a:extLst>
          </p:cNvPr>
          <p:cNvSpPr txBox="1">
            <a:spLocks/>
          </p:cNvSpPr>
          <p:nvPr/>
        </p:nvSpPr>
        <p:spPr>
          <a:xfrm>
            <a:off x="6242408" y="4647793"/>
            <a:ext cx="4673240" cy="274455"/>
          </a:xfrm>
          <a:prstGeom prst="rect">
            <a:avLst/>
          </a:prstGeom>
          <a:noFill/>
          <a:ln>
            <a:noFill/>
          </a:ln>
        </p:spPr>
        <p:txBody>
          <a:bodyPr spcFirstLastPara="1" wrap="square" lIns="90000"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2000"/>
            </a:pPr>
            <a:r>
              <a:rPr lang="en-GB" sz="2000" b="1"/>
              <a:t>Reduce</a:t>
            </a:r>
            <a:endParaRPr lang="en-GB"/>
          </a:p>
        </p:txBody>
      </p:sp>
      <p:sp>
        <p:nvSpPr>
          <p:cNvPr id="43" name="Google Shape;658;p12">
            <a:extLst>
              <a:ext uri="{FF2B5EF4-FFF2-40B4-BE49-F238E27FC236}">
                <a16:creationId xmlns:a16="http://schemas.microsoft.com/office/drawing/2014/main" id="{91248205-8A33-38CF-D081-AD41C7B8D763}"/>
              </a:ext>
            </a:extLst>
          </p:cNvPr>
          <p:cNvSpPr txBox="1">
            <a:spLocks/>
          </p:cNvSpPr>
          <p:nvPr/>
        </p:nvSpPr>
        <p:spPr>
          <a:xfrm>
            <a:off x="6242407" y="7701056"/>
            <a:ext cx="4673239" cy="285635"/>
          </a:xfrm>
          <a:prstGeom prst="rect">
            <a:avLst/>
          </a:prstGeom>
          <a:noFill/>
          <a:ln>
            <a:noFill/>
          </a:ln>
        </p:spPr>
        <p:txBody>
          <a:bodyPr spcFirstLastPara="1" wrap="square" lIns="90000"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2000"/>
            </a:pPr>
            <a:r>
              <a:rPr lang="en-GB" sz="2000" b="1"/>
              <a:t>Recycle</a:t>
            </a:r>
            <a:endParaRPr lang="en-GB" dirty="0"/>
          </a:p>
        </p:txBody>
      </p:sp>
      <p:sp>
        <p:nvSpPr>
          <p:cNvPr id="44" name="Google Shape;661;p12">
            <a:extLst>
              <a:ext uri="{FF2B5EF4-FFF2-40B4-BE49-F238E27FC236}">
                <a16:creationId xmlns:a16="http://schemas.microsoft.com/office/drawing/2014/main" id="{8339B34A-3652-837C-269E-231C400B9EAF}"/>
              </a:ext>
            </a:extLst>
          </p:cNvPr>
          <p:cNvSpPr txBox="1"/>
          <p:nvPr/>
        </p:nvSpPr>
        <p:spPr>
          <a:xfrm>
            <a:off x="12814746" y="3519133"/>
            <a:ext cx="2882324" cy="3824382"/>
          </a:xfrm>
          <a:prstGeom prst="rect">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360000" tIns="360000" rIns="360000" bIns="360000" anchor="ctr" anchorCtr="0">
            <a:normAutofit/>
          </a:bodyPr>
          <a:lstStyle/>
          <a:p>
            <a:pPr marL="0" marR="0" lvl="0" indent="0" algn="l" rtl="0">
              <a:lnSpc>
                <a:spcPct val="90000"/>
              </a:lnSpc>
              <a:spcBef>
                <a:spcPts val="0"/>
              </a:spcBef>
              <a:spcAft>
                <a:spcPts val="0"/>
              </a:spcAft>
              <a:buClr>
                <a:schemeClr val="dk1"/>
              </a:buClr>
              <a:buSzPts val="2000"/>
              <a:buFont typeface="Arial"/>
              <a:buNone/>
            </a:pPr>
            <a:r>
              <a:rPr lang="en-GB" sz="2000" b="1" i="0">
                <a:solidFill>
                  <a:schemeClr val="dk1"/>
                </a:solidFill>
                <a:latin typeface="Arial"/>
                <a:ea typeface="Arial"/>
                <a:cs typeface="Arial"/>
                <a:sym typeface="Arial"/>
              </a:rPr>
              <a:t>Social impacts</a:t>
            </a:r>
            <a:br>
              <a:rPr lang="en-GB" sz="2000" b="1" i="0">
                <a:solidFill>
                  <a:schemeClr val="dk1"/>
                </a:solidFill>
                <a:latin typeface="Arial"/>
                <a:ea typeface="Arial"/>
                <a:cs typeface="Arial"/>
                <a:sym typeface="Arial"/>
              </a:rPr>
            </a:br>
            <a:r>
              <a:rPr lang="en-GB" sz="1600" b="0" i="0">
                <a:solidFill>
                  <a:schemeClr val="dk1"/>
                </a:solidFill>
                <a:latin typeface="Arial"/>
                <a:ea typeface="Arial"/>
                <a:cs typeface="Arial"/>
                <a:sym typeface="Arial"/>
              </a:rPr>
              <a:t>Safer employees and communities.</a:t>
            </a:r>
            <a:endParaRPr sz="1600" b="1" i="0">
              <a:solidFill>
                <a:schemeClr val="dk1"/>
              </a:solidFill>
              <a:latin typeface="Arial"/>
              <a:ea typeface="Arial"/>
              <a:cs typeface="Arial"/>
              <a:sym typeface="Arial"/>
            </a:endParaRPr>
          </a:p>
          <a:p>
            <a:pPr marL="0" marR="0" lvl="0" indent="0" algn="l" rtl="0">
              <a:lnSpc>
                <a:spcPct val="90000"/>
              </a:lnSpc>
              <a:spcBef>
                <a:spcPts val="1800"/>
              </a:spcBef>
              <a:spcAft>
                <a:spcPts val="0"/>
              </a:spcAft>
              <a:buClr>
                <a:schemeClr val="dk1"/>
              </a:buClr>
              <a:buSzPts val="2000"/>
              <a:buFont typeface="Arial"/>
              <a:buNone/>
            </a:pPr>
            <a:r>
              <a:rPr lang="en-GB" sz="2000" b="1" i="0">
                <a:solidFill>
                  <a:schemeClr val="dk1"/>
                </a:solidFill>
                <a:latin typeface="Arial"/>
                <a:ea typeface="Arial"/>
                <a:cs typeface="Arial"/>
                <a:sym typeface="Arial"/>
              </a:rPr>
              <a:t>Economic impacts</a:t>
            </a:r>
            <a:br>
              <a:rPr lang="en-GB" sz="1600" b="1" i="0">
                <a:solidFill>
                  <a:schemeClr val="dk1"/>
                </a:solidFill>
                <a:latin typeface="Arial"/>
                <a:ea typeface="Arial"/>
                <a:cs typeface="Arial"/>
                <a:sym typeface="Arial"/>
              </a:rPr>
            </a:br>
            <a:r>
              <a:rPr lang="en-GB" sz="1600" b="0" i="0">
                <a:solidFill>
                  <a:schemeClr val="dk1"/>
                </a:solidFill>
                <a:latin typeface="Arial"/>
                <a:ea typeface="Arial"/>
                <a:cs typeface="Arial"/>
                <a:sym typeface="Arial"/>
              </a:rPr>
              <a:t>Reduced costs from fewer accidents.</a:t>
            </a:r>
            <a:endParaRPr/>
          </a:p>
          <a:p>
            <a:pPr marL="0" marR="0" lvl="0" indent="0" algn="l" rtl="0">
              <a:lnSpc>
                <a:spcPct val="90000"/>
              </a:lnSpc>
              <a:spcBef>
                <a:spcPts val="1800"/>
              </a:spcBef>
              <a:spcAft>
                <a:spcPts val="0"/>
              </a:spcAft>
              <a:buClr>
                <a:schemeClr val="dk1"/>
              </a:buClr>
              <a:buSzPts val="2000"/>
              <a:buFont typeface="Arial"/>
              <a:buNone/>
            </a:pPr>
            <a:r>
              <a:rPr lang="en-GB" sz="2000" b="1" i="0">
                <a:solidFill>
                  <a:schemeClr val="dk1"/>
                </a:solidFill>
                <a:latin typeface="Arial"/>
                <a:ea typeface="Arial"/>
                <a:cs typeface="Arial"/>
                <a:sym typeface="Arial"/>
              </a:rPr>
              <a:t>Environmental impacts</a:t>
            </a:r>
            <a:br>
              <a:rPr lang="en-GB" sz="1600" b="1" i="0">
                <a:solidFill>
                  <a:schemeClr val="dk1"/>
                </a:solidFill>
                <a:latin typeface="Arial"/>
                <a:ea typeface="Arial"/>
                <a:cs typeface="Arial"/>
                <a:sym typeface="Arial"/>
              </a:rPr>
            </a:br>
            <a:r>
              <a:rPr lang="en-GB" sz="1600" b="0" i="0">
                <a:solidFill>
                  <a:schemeClr val="dk1"/>
                </a:solidFill>
                <a:latin typeface="Arial"/>
                <a:ea typeface="Arial"/>
                <a:cs typeface="Arial"/>
                <a:sym typeface="Arial"/>
              </a:rPr>
              <a:t>Cleaner ecosystems.</a:t>
            </a:r>
            <a:endParaRPr/>
          </a:p>
        </p:txBody>
      </p:sp>
      <p:sp>
        <p:nvSpPr>
          <p:cNvPr id="45" name="Google Shape;662;p12">
            <a:extLst>
              <a:ext uri="{FF2B5EF4-FFF2-40B4-BE49-F238E27FC236}">
                <a16:creationId xmlns:a16="http://schemas.microsoft.com/office/drawing/2014/main" id="{67513336-9DE6-FCEC-0E20-EE8A14466883}"/>
              </a:ext>
            </a:extLst>
          </p:cNvPr>
          <p:cNvSpPr/>
          <p:nvPr/>
        </p:nvSpPr>
        <p:spPr>
          <a:xfrm>
            <a:off x="411858" y="2105643"/>
            <a:ext cx="752481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How can the 6Rs include health and safety within sustainability? </a:t>
            </a:r>
            <a:endParaRPr/>
          </a:p>
        </p:txBody>
      </p:sp>
      <p:sp>
        <p:nvSpPr>
          <p:cNvPr id="46" name="Google Shape;663;p12">
            <a:extLst>
              <a:ext uri="{FF2B5EF4-FFF2-40B4-BE49-F238E27FC236}">
                <a16:creationId xmlns:a16="http://schemas.microsoft.com/office/drawing/2014/main" id="{BD223107-98C9-8441-5CB9-C66895091272}"/>
              </a:ext>
            </a:extLst>
          </p:cNvPr>
          <p:cNvSpPr/>
          <p:nvPr/>
        </p:nvSpPr>
        <p:spPr>
          <a:xfrm>
            <a:off x="756296" y="4367530"/>
            <a:ext cx="2420843" cy="2420845"/>
          </a:xfrm>
          <a:prstGeom prst="heptagon">
            <a:avLst>
              <a:gd name="hf" fmla="val 102572"/>
              <a:gd name="vf" fmla="val 105210"/>
            </a:avLst>
          </a:prstGeom>
          <a:noFill/>
          <a:ln w="28575" cap="flat" cmpd="sng">
            <a:gradFill>
              <a:gsLst>
                <a:gs pos="21000">
                  <a:srgbClr val="3DB876"/>
                </a:gs>
                <a:gs pos="100000">
                  <a:srgbClr val="FFD600"/>
                </a:gs>
              </a:gsLst>
              <a:lin ang="18900000" scaled="0"/>
            </a:gra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GB" sz="2000" b="1" i="0">
                <a:solidFill>
                  <a:schemeClr val="dk1"/>
                </a:solidFill>
                <a:latin typeface="Arial"/>
                <a:ea typeface="Arial"/>
                <a:cs typeface="Arial"/>
                <a:sym typeface="Arial"/>
              </a:rPr>
              <a:t>Hazards</a:t>
            </a:r>
            <a:endParaRPr sz="2000" b="1" i="0">
              <a:solidFill>
                <a:schemeClr val="dk1"/>
              </a:solidFill>
              <a:latin typeface="Arial"/>
              <a:ea typeface="Arial"/>
              <a:cs typeface="Arial"/>
              <a:sym typeface="Arial"/>
            </a:endParaRPr>
          </a:p>
        </p:txBody>
      </p:sp>
      <p:cxnSp>
        <p:nvCxnSpPr>
          <p:cNvPr id="48" name="Straight Arrow Connector 47">
            <a:extLst>
              <a:ext uri="{FF2B5EF4-FFF2-40B4-BE49-F238E27FC236}">
                <a16:creationId xmlns:a16="http://schemas.microsoft.com/office/drawing/2014/main" id="{FEDCFF3E-0DE1-ED09-C77A-51FAC83B9F22}"/>
              </a:ext>
            </a:extLst>
          </p:cNvPr>
          <p:cNvCxnSpPr>
            <a:cxnSpLocks/>
          </p:cNvCxnSpPr>
          <p:nvPr/>
        </p:nvCxnSpPr>
        <p:spPr>
          <a:xfrm flipV="1">
            <a:off x="3967816" y="5439793"/>
            <a:ext cx="495457" cy="74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CF9090F-3DF0-C6C2-B2E2-C32F295B1902}"/>
              </a:ext>
            </a:extLst>
          </p:cNvPr>
          <p:cNvCxnSpPr>
            <a:cxnSpLocks/>
          </p:cNvCxnSpPr>
          <p:nvPr/>
        </p:nvCxnSpPr>
        <p:spPr>
          <a:xfrm flipV="1">
            <a:off x="11772113" y="5439793"/>
            <a:ext cx="495457" cy="74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Google Shape;660;p12">
            <a:extLst>
              <a:ext uri="{FF2B5EF4-FFF2-40B4-BE49-F238E27FC236}">
                <a16:creationId xmlns:a16="http://schemas.microsoft.com/office/drawing/2014/main" id="{44506083-5E80-BFFE-CC86-6CBD20E6AAAD}"/>
              </a:ext>
            </a:extLst>
          </p:cNvPr>
          <p:cNvSpPr txBox="1"/>
          <p:nvPr/>
        </p:nvSpPr>
        <p:spPr>
          <a:xfrm>
            <a:off x="10255348" y="680297"/>
            <a:ext cx="5574827" cy="59140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dirty="0">
                <a:solidFill>
                  <a:schemeClr val="dk1"/>
                </a:solidFill>
                <a:latin typeface="Arial"/>
                <a:ea typeface="Arial"/>
                <a:cs typeface="Arial"/>
                <a:sym typeface="Arial"/>
              </a:rPr>
              <a:t>2. Sustainability and my career</a:t>
            </a:r>
            <a:endParaRPr dirty="0"/>
          </a:p>
        </p:txBody>
      </p:sp>
    </p:spTree>
    <p:extLst>
      <p:ext uri="{BB962C8B-B14F-4D97-AF65-F5344CB8AC3E}">
        <p14:creationId xmlns:p14="http://schemas.microsoft.com/office/powerpoint/2010/main" val="252382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3"/>
          <p:cNvSpPr txBox="1">
            <a:spLocks noGrp="1"/>
          </p:cNvSpPr>
          <p:nvPr>
            <p:ph type="title"/>
          </p:nvPr>
        </p:nvSpPr>
        <p:spPr>
          <a:xfrm>
            <a:off x="411858" y="1445908"/>
            <a:ext cx="14019031"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Sustainability careers: what might your role be?</a:t>
            </a:r>
            <a:endParaRPr/>
          </a:p>
        </p:txBody>
      </p:sp>
      <p:sp>
        <p:nvSpPr>
          <p:cNvPr id="670" name="Google Shape;670;p13"/>
          <p:cNvSpPr txBox="1">
            <a:spLocks noGrp="1"/>
          </p:cNvSpPr>
          <p:nvPr>
            <p:ph type="ftr" idx="11"/>
          </p:nvPr>
        </p:nvSpPr>
        <p:spPr>
          <a:xfrm>
            <a:off x="10393555" y="680297"/>
            <a:ext cx="5436620" cy="61966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dirty="0"/>
              <a:t>2. Sustainability and my career</a:t>
            </a:r>
            <a:endParaRPr dirty="0"/>
          </a:p>
        </p:txBody>
      </p:sp>
      <p:pic>
        <p:nvPicPr>
          <p:cNvPr id="671" name="Google Shape;671;p13"/>
          <p:cNvPicPr preferRelativeResize="0">
            <a:picLocks noGrp="1"/>
          </p:cNvPicPr>
          <p:nvPr>
            <p:ph type="body" idx="1"/>
          </p:nvPr>
        </p:nvPicPr>
        <p:blipFill rotWithShape="1">
          <a:blip r:embed="rId3">
            <a:alphaModFix/>
          </a:blip>
          <a:srcRect/>
          <a:stretch/>
        </p:blipFill>
        <p:spPr>
          <a:xfrm>
            <a:off x="5807075" y="6318330"/>
            <a:ext cx="1247775" cy="1214277"/>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pic>
      <p:pic>
        <p:nvPicPr>
          <p:cNvPr id="672" name="Google Shape;672;p13"/>
          <p:cNvPicPr preferRelativeResize="0">
            <a:picLocks noGrp="1"/>
          </p:cNvPicPr>
          <p:nvPr>
            <p:ph type="body" idx="2"/>
          </p:nvPr>
        </p:nvPicPr>
        <p:blipFill rotWithShape="1">
          <a:blip r:embed="rId4">
            <a:alphaModFix/>
          </a:blip>
          <a:srcRect/>
          <a:stretch/>
        </p:blipFill>
        <p:spPr>
          <a:xfrm>
            <a:off x="8383588" y="6277870"/>
            <a:ext cx="1249362" cy="1215822"/>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pic>
      <p:sp>
        <p:nvSpPr>
          <p:cNvPr id="673" name="Google Shape;673;p13"/>
          <p:cNvSpPr txBox="1">
            <a:spLocks noGrp="1"/>
          </p:cNvSpPr>
          <p:nvPr>
            <p:ph type="body" idx="3"/>
          </p:nvPr>
        </p:nvSpPr>
        <p:spPr>
          <a:xfrm>
            <a:off x="5740161" y="7608292"/>
            <a:ext cx="1731735" cy="477837"/>
          </a:xfrm>
          <a:prstGeom prst="rect">
            <a:avLst/>
          </a:prstGeom>
          <a:noFill/>
          <a:ln>
            <a:noFill/>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b="1"/>
              <a:t>Production</a:t>
            </a:r>
            <a:endParaRPr/>
          </a:p>
        </p:txBody>
      </p:sp>
      <p:sp>
        <p:nvSpPr>
          <p:cNvPr id="674" name="Google Shape;674;p13"/>
          <p:cNvSpPr txBox="1">
            <a:spLocks noGrp="1"/>
          </p:cNvSpPr>
          <p:nvPr>
            <p:ph type="body" idx="4"/>
          </p:nvPr>
        </p:nvSpPr>
        <p:spPr>
          <a:xfrm>
            <a:off x="8128794" y="7513913"/>
            <a:ext cx="1843614"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Consumption</a:t>
            </a:r>
            <a:endParaRPr/>
          </a:p>
        </p:txBody>
      </p:sp>
      <p:sp>
        <p:nvSpPr>
          <p:cNvPr id="675" name="Google Shape;675;p13"/>
          <p:cNvSpPr txBox="1">
            <a:spLocks noGrp="1"/>
          </p:cNvSpPr>
          <p:nvPr>
            <p:ph type="body" idx="5"/>
          </p:nvPr>
        </p:nvSpPr>
        <p:spPr>
          <a:xfrm>
            <a:off x="6700994" y="4115597"/>
            <a:ext cx="2170563" cy="2490675"/>
          </a:xfrm>
          <a:prstGeom prst="rect">
            <a:avLst/>
          </a:prstGeom>
          <a:noFill/>
          <a:ln>
            <a:noFill/>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GB" sz="1800"/>
              <a:t>Goals:</a:t>
            </a:r>
            <a:endParaRPr/>
          </a:p>
          <a:p>
            <a:pPr marL="0" lvl="0" indent="0" algn="ctr" rtl="0">
              <a:lnSpc>
                <a:spcPct val="90000"/>
              </a:lnSpc>
              <a:spcBef>
                <a:spcPts val="1500"/>
              </a:spcBef>
              <a:spcAft>
                <a:spcPts val="0"/>
              </a:spcAft>
              <a:buClr>
                <a:schemeClr val="dk1"/>
              </a:buClr>
              <a:buSzPts val="1800"/>
              <a:buNone/>
            </a:pPr>
            <a:r>
              <a:rPr lang="en-GB" sz="1800"/>
              <a:t>Net zero new resource use</a:t>
            </a:r>
            <a:endParaRPr/>
          </a:p>
          <a:p>
            <a:pPr marL="0" lvl="0" indent="0" algn="ctr" rtl="0">
              <a:lnSpc>
                <a:spcPct val="90000"/>
              </a:lnSpc>
              <a:spcBef>
                <a:spcPts val="1500"/>
              </a:spcBef>
              <a:spcAft>
                <a:spcPts val="0"/>
              </a:spcAft>
              <a:buClr>
                <a:schemeClr val="dk1"/>
              </a:buClr>
              <a:buSzPts val="1800"/>
              <a:buNone/>
            </a:pPr>
            <a:r>
              <a:rPr lang="en-GB" sz="1800"/>
              <a:t>Net zero carbon emissions</a:t>
            </a:r>
            <a:endParaRPr/>
          </a:p>
          <a:p>
            <a:pPr marL="0" lvl="0" indent="0" algn="ctr" rtl="0">
              <a:lnSpc>
                <a:spcPct val="90000"/>
              </a:lnSpc>
              <a:spcBef>
                <a:spcPts val="1500"/>
              </a:spcBef>
              <a:spcAft>
                <a:spcPts val="0"/>
              </a:spcAft>
              <a:buClr>
                <a:schemeClr val="dk1"/>
              </a:buClr>
              <a:buSzPts val="1800"/>
              <a:buNone/>
            </a:pPr>
            <a:r>
              <a:rPr lang="en-GB" sz="1800"/>
              <a:t>Zero end-of-life waste</a:t>
            </a:r>
            <a:endParaRPr/>
          </a:p>
        </p:txBody>
      </p:sp>
      <p:pic>
        <p:nvPicPr>
          <p:cNvPr id="676" name="Google Shape;676;p13"/>
          <p:cNvPicPr preferRelativeResize="0">
            <a:picLocks noGrp="1"/>
          </p:cNvPicPr>
          <p:nvPr>
            <p:ph type="body" idx="6"/>
          </p:nvPr>
        </p:nvPicPr>
        <p:blipFill rotWithShape="1">
          <a:blip r:embed="rId5">
            <a:alphaModFix/>
          </a:blip>
          <a:srcRect/>
          <a:stretch/>
        </p:blipFill>
        <p:spPr>
          <a:xfrm>
            <a:off x="5049838" y="3842448"/>
            <a:ext cx="1247775" cy="1222567"/>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pic>
      <p:sp>
        <p:nvSpPr>
          <p:cNvPr id="677" name="Google Shape;677;p13"/>
          <p:cNvSpPr txBox="1">
            <a:spLocks noGrp="1"/>
          </p:cNvSpPr>
          <p:nvPr>
            <p:ph type="body" idx="7"/>
          </p:nvPr>
        </p:nvSpPr>
        <p:spPr>
          <a:xfrm>
            <a:off x="5092651" y="5136555"/>
            <a:ext cx="1272400" cy="550683"/>
          </a:xfrm>
          <a:prstGeom prst="rect">
            <a:avLst/>
          </a:prstGeom>
          <a:noFill/>
          <a:ln>
            <a:noFill/>
          </a:ln>
        </p:spPr>
        <p:txBody>
          <a:bodyPr spcFirstLastPara="1" wrap="square" lIns="90000"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GB" sz="2000" b="1"/>
              <a:t>Recycle</a:t>
            </a:r>
            <a:endParaRPr/>
          </a:p>
        </p:txBody>
      </p:sp>
      <p:pic>
        <p:nvPicPr>
          <p:cNvPr id="678" name="Google Shape;678;p13"/>
          <p:cNvPicPr preferRelativeResize="0">
            <a:picLocks noGrp="1"/>
          </p:cNvPicPr>
          <p:nvPr>
            <p:ph type="body" idx="8"/>
          </p:nvPr>
        </p:nvPicPr>
        <p:blipFill rotWithShape="1">
          <a:blip r:embed="rId6">
            <a:alphaModFix/>
          </a:blip>
          <a:srcRect/>
          <a:stretch/>
        </p:blipFill>
        <p:spPr>
          <a:xfrm>
            <a:off x="9207500" y="3848750"/>
            <a:ext cx="1247775" cy="1209963"/>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pic>
      <p:sp>
        <p:nvSpPr>
          <p:cNvPr id="679" name="Google Shape;679;p13"/>
          <p:cNvSpPr txBox="1">
            <a:spLocks noGrp="1"/>
          </p:cNvSpPr>
          <p:nvPr>
            <p:ph type="body" idx="9"/>
          </p:nvPr>
        </p:nvSpPr>
        <p:spPr>
          <a:xfrm>
            <a:off x="9250317" y="5136555"/>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Reuse</a:t>
            </a:r>
            <a:endParaRPr/>
          </a:p>
        </p:txBody>
      </p:sp>
      <p:pic>
        <p:nvPicPr>
          <p:cNvPr id="680" name="Google Shape;680;p13"/>
          <p:cNvPicPr preferRelativeResize="0">
            <a:picLocks noGrp="1"/>
          </p:cNvPicPr>
          <p:nvPr>
            <p:ph type="body" idx="13"/>
          </p:nvPr>
        </p:nvPicPr>
        <p:blipFill rotWithShape="1">
          <a:blip r:embed="rId7">
            <a:alphaModFix/>
          </a:blip>
          <a:srcRect/>
          <a:stretch/>
        </p:blipFill>
        <p:spPr>
          <a:xfrm>
            <a:off x="7121525" y="2319987"/>
            <a:ext cx="1247775" cy="1209963"/>
          </a:xfrm>
          <a:prstGeom prst="heptagon">
            <a:avLst>
              <a:gd name="hf" fmla="val 102572"/>
              <a:gd name="vf" fmla="val 105210"/>
            </a:avLst>
          </a:prstGeom>
          <a:noFill/>
          <a:ln w="28575" cap="flat" cmpd="sng">
            <a:gradFill>
              <a:gsLst>
                <a:gs pos="21000">
                  <a:srgbClr val="3DB876"/>
                </a:gs>
                <a:gs pos="99000">
                  <a:srgbClr val="FFD600"/>
                </a:gs>
              </a:gsLst>
              <a:lin ang="18900000" scaled="0"/>
            </a:gradFill>
            <a:prstDash val="solid"/>
            <a:round/>
            <a:headEnd type="none" w="sm" len="sm"/>
            <a:tailEnd type="none" w="sm" len="sm"/>
          </a:ln>
        </p:spPr>
      </p:pic>
      <p:sp>
        <p:nvSpPr>
          <p:cNvPr id="681" name="Google Shape;681;p13"/>
          <p:cNvSpPr txBox="1">
            <a:spLocks noGrp="1"/>
          </p:cNvSpPr>
          <p:nvPr>
            <p:ph type="body" idx="14"/>
          </p:nvPr>
        </p:nvSpPr>
        <p:spPr>
          <a:xfrm>
            <a:off x="7164342" y="3607793"/>
            <a:ext cx="1095375" cy="477837"/>
          </a:xfrm>
          <a:prstGeom prst="rect">
            <a:avLst/>
          </a:prstGeom>
          <a:noFill/>
          <a:ln>
            <a:noFill/>
          </a:ln>
        </p:spPr>
        <p:txBody>
          <a:bodyPr spcFirstLastPara="1" wrap="square" lIns="90000"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2000" b="1"/>
              <a:t>Repair</a:t>
            </a:r>
            <a:endParaRPr/>
          </a:p>
        </p:txBody>
      </p:sp>
      <p:sp>
        <p:nvSpPr>
          <p:cNvPr id="683" name="Google Shape;683;p13"/>
          <p:cNvSpPr txBox="1"/>
          <p:nvPr/>
        </p:nvSpPr>
        <p:spPr>
          <a:xfrm>
            <a:off x="601532" y="3662006"/>
            <a:ext cx="4062261" cy="423623"/>
          </a:xfrm>
          <a:prstGeom prst="rect">
            <a:avLst/>
          </a:prstGeom>
          <a:noFill/>
          <a:ln>
            <a:noFill/>
          </a:ln>
        </p:spPr>
        <p:txBody>
          <a:bodyPr spcFirstLastPara="1" wrap="square" lIns="91425" tIns="45700" rIns="91425" bIns="108000" anchor="b" anchorCtr="0">
            <a:normAutofit/>
          </a:bodyPr>
          <a:lstStyle/>
          <a:p>
            <a:pPr marL="0" marR="0" lvl="2" indent="0" algn="l" rtl="0">
              <a:lnSpc>
                <a:spcPct val="90000"/>
              </a:lnSpc>
              <a:spcBef>
                <a:spcPts val="0"/>
              </a:spcBef>
              <a:spcAft>
                <a:spcPts val="0"/>
              </a:spcAft>
              <a:buClr>
                <a:schemeClr val="dk1"/>
              </a:buClr>
              <a:buSzPts val="1800"/>
              <a:buFont typeface="Arial"/>
              <a:buNone/>
            </a:pPr>
            <a:r>
              <a:rPr lang="en-GB" sz="1800" b="1" i="0" u="none" strike="noStrike" cap="none" dirty="0">
                <a:solidFill>
                  <a:schemeClr val="dk1"/>
                </a:solidFill>
                <a:latin typeface="Arial"/>
                <a:ea typeface="Arial"/>
                <a:cs typeface="Arial"/>
                <a:sym typeface="Arial"/>
              </a:rPr>
              <a:t>Materials engineer</a:t>
            </a:r>
            <a:endParaRPr sz="1700" b="0" i="0" u="none" strike="noStrike" cap="none" dirty="0">
              <a:solidFill>
                <a:schemeClr val="dk1"/>
              </a:solidFill>
              <a:latin typeface="Arial"/>
              <a:ea typeface="Arial"/>
              <a:cs typeface="Arial"/>
              <a:sym typeface="Arial"/>
            </a:endParaRPr>
          </a:p>
        </p:txBody>
      </p:sp>
      <p:sp>
        <p:nvSpPr>
          <p:cNvPr id="684" name="Google Shape;684;p13"/>
          <p:cNvSpPr txBox="1"/>
          <p:nvPr/>
        </p:nvSpPr>
        <p:spPr>
          <a:xfrm>
            <a:off x="545874" y="5998380"/>
            <a:ext cx="4249956" cy="465828"/>
          </a:xfrm>
          <a:prstGeom prst="rect">
            <a:avLst/>
          </a:prstGeom>
          <a:noFill/>
          <a:ln>
            <a:noFill/>
          </a:ln>
        </p:spPr>
        <p:txBody>
          <a:bodyPr spcFirstLastPara="1" wrap="square" lIns="91425" tIns="45700" rIns="91425" bIns="108000" anchor="b" anchorCtr="0">
            <a:noAutofit/>
          </a:bodyPr>
          <a:lstStyle/>
          <a:p>
            <a:pPr marL="0" marR="0" lvl="2" indent="0" algn="l" rtl="0">
              <a:lnSpc>
                <a:spcPct val="90000"/>
              </a:lnSpc>
              <a:spcBef>
                <a:spcPts val="0"/>
              </a:spcBef>
              <a:spcAft>
                <a:spcPts val="0"/>
              </a:spcAft>
              <a:buClr>
                <a:schemeClr val="dk1"/>
              </a:buClr>
              <a:buSzPts val="1800"/>
              <a:buFont typeface="Arial"/>
              <a:buNone/>
            </a:pPr>
            <a:r>
              <a:rPr lang="en-GB" sz="1800" b="1" i="0" u="none" strike="noStrike" cap="none" dirty="0">
                <a:solidFill>
                  <a:schemeClr val="dk1"/>
                </a:solidFill>
                <a:latin typeface="Arial"/>
                <a:ea typeface="Arial"/>
                <a:cs typeface="Arial"/>
                <a:sym typeface="Arial"/>
              </a:rPr>
              <a:t>Manufacturing systems </a:t>
            </a:r>
            <a:r>
              <a:rPr lang="en-GB" sz="1800" b="1" dirty="0">
                <a:solidFill>
                  <a:schemeClr val="dk1"/>
                </a:solidFill>
              </a:rPr>
              <a:t>e</a:t>
            </a:r>
            <a:r>
              <a:rPr lang="en-GB" sz="1800" b="1" i="0" u="none" strike="noStrike" cap="none" dirty="0">
                <a:solidFill>
                  <a:schemeClr val="dk1"/>
                </a:solidFill>
                <a:latin typeface="Arial"/>
                <a:ea typeface="Arial"/>
                <a:cs typeface="Arial"/>
                <a:sym typeface="Arial"/>
              </a:rPr>
              <a:t>ngineer</a:t>
            </a:r>
            <a:endParaRPr sz="1700" b="0" i="0" u="none" strike="noStrike" cap="none" dirty="0">
              <a:solidFill>
                <a:schemeClr val="dk1"/>
              </a:solidFill>
              <a:latin typeface="Arial"/>
              <a:ea typeface="Arial"/>
              <a:cs typeface="Arial"/>
              <a:sym typeface="Arial"/>
            </a:endParaRPr>
          </a:p>
        </p:txBody>
      </p:sp>
      <p:sp>
        <p:nvSpPr>
          <p:cNvPr id="685" name="Google Shape;685;p13"/>
          <p:cNvSpPr txBox="1"/>
          <p:nvPr/>
        </p:nvSpPr>
        <p:spPr>
          <a:xfrm>
            <a:off x="10923779" y="6124189"/>
            <a:ext cx="3938864" cy="379276"/>
          </a:xfrm>
          <a:prstGeom prst="rect">
            <a:avLst/>
          </a:prstGeom>
          <a:noFill/>
          <a:ln>
            <a:noFill/>
          </a:ln>
        </p:spPr>
        <p:txBody>
          <a:bodyPr spcFirstLastPara="1" wrap="square" lIns="91425" tIns="45700" rIns="91425" bIns="108000" anchor="b" anchorCtr="0">
            <a:noAutofit/>
          </a:bodyPr>
          <a:lstStyle/>
          <a:p>
            <a:pPr marL="0" marR="0" lvl="2" indent="0" algn="r" rtl="0">
              <a:lnSpc>
                <a:spcPct val="90000"/>
              </a:lnSpc>
              <a:spcBef>
                <a:spcPts val="0"/>
              </a:spcBef>
              <a:spcAft>
                <a:spcPts val="0"/>
              </a:spcAft>
              <a:buClr>
                <a:schemeClr val="dk1"/>
              </a:buClr>
              <a:buSzPts val="1800"/>
              <a:buFont typeface="Arial"/>
              <a:buNone/>
            </a:pPr>
            <a:r>
              <a:rPr lang="en-GB" sz="1800" b="1" i="0" u="none" strike="noStrike" cap="none" dirty="0">
                <a:solidFill>
                  <a:schemeClr val="dk1"/>
                </a:solidFill>
                <a:latin typeface="Arial"/>
                <a:ea typeface="Arial"/>
                <a:cs typeface="Arial"/>
                <a:sym typeface="Arial"/>
              </a:rPr>
              <a:t>Product designer</a:t>
            </a:r>
            <a:endParaRPr sz="1800" b="0" i="0" u="none" strike="noStrike" cap="none" dirty="0">
              <a:solidFill>
                <a:schemeClr val="dk1"/>
              </a:solidFill>
              <a:latin typeface="Arial"/>
              <a:ea typeface="Arial"/>
              <a:cs typeface="Arial"/>
              <a:sym typeface="Arial"/>
            </a:endParaRPr>
          </a:p>
        </p:txBody>
      </p:sp>
      <p:cxnSp>
        <p:nvCxnSpPr>
          <p:cNvPr id="686" name="Google Shape;686;p13"/>
          <p:cNvCxnSpPr/>
          <p:nvPr/>
        </p:nvCxnSpPr>
        <p:spPr>
          <a:xfrm>
            <a:off x="601532" y="6464207"/>
            <a:ext cx="5043935" cy="0"/>
          </a:xfrm>
          <a:prstGeom prst="straightConnector1">
            <a:avLst/>
          </a:prstGeom>
          <a:noFill/>
          <a:ln w="15875" cap="flat" cmpd="sng">
            <a:solidFill>
              <a:schemeClr val="dk1"/>
            </a:solidFill>
            <a:prstDash val="lgDash"/>
            <a:miter lim="800000"/>
            <a:headEnd type="none" w="sm" len="sm"/>
            <a:tailEnd type="stealth" w="med" len="med"/>
          </a:ln>
        </p:spPr>
      </p:cxnSp>
      <p:cxnSp>
        <p:nvCxnSpPr>
          <p:cNvPr id="687" name="Google Shape;687;p13"/>
          <p:cNvCxnSpPr/>
          <p:nvPr/>
        </p:nvCxnSpPr>
        <p:spPr>
          <a:xfrm>
            <a:off x="710771" y="4085629"/>
            <a:ext cx="3953022" cy="0"/>
          </a:xfrm>
          <a:prstGeom prst="straightConnector1">
            <a:avLst/>
          </a:prstGeom>
          <a:noFill/>
          <a:ln w="15875" cap="flat" cmpd="sng">
            <a:solidFill>
              <a:schemeClr val="dk1"/>
            </a:solidFill>
            <a:prstDash val="lgDash"/>
            <a:miter lim="800000"/>
            <a:headEnd type="none" w="sm" len="sm"/>
            <a:tailEnd type="stealth" w="med" len="med"/>
          </a:ln>
        </p:spPr>
      </p:cxnSp>
      <p:cxnSp>
        <p:nvCxnSpPr>
          <p:cNvPr id="688" name="Google Shape;688;p13"/>
          <p:cNvCxnSpPr/>
          <p:nvPr/>
        </p:nvCxnSpPr>
        <p:spPr>
          <a:xfrm rot="10800000">
            <a:off x="10625275" y="4250572"/>
            <a:ext cx="4140198" cy="0"/>
          </a:xfrm>
          <a:prstGeom prst="straightConnector1">
            <a:avLst/>
          </a:prstGeom>
          <a:noFill/>
          <a:ln w="15875" cap="flat" cmpd="sng">
            <a:solidFill>
              <a:schemeClr val="dk1"/>
            </a:solidFill>
            <a:prstDash val="lgDash"/>
            <a:miter lim="800000"/>
            <a:headEnd type="none" w="sm" len="sm"/>
            <a:tailEnd type="stealth" w="med" len="med"/>
          </a:ln>
        </p:spPr>
      </p:cxnSp>
      <p:cxnSp>
        <p:nvCxnSpPr>
          <p:cNvPr id="689" name="Google Shape;689;p13"/>
          <p:cNvCxnSpPr/>
          <p:nvPr/>
        </p:nvCxnSpPr>
        <p:spPr>
          <a:xfrm rot="10800000">
            <a:off x="9632950" y="6511686"/>
            <a:ext cx="5132523" cy="0"/>
          </a:xfrm>
          <a:prstGeom prst="straightConnector1">
            <a:avLst/>
          </a:prstGeom>
          <a:noFill/>
          <a:ln w="15875" cap="flat" cmpd="sng">
            <a:solidFill>
              <a:schemeClr val="dk1"/>
            </a:solidFill>
            <a:prstDash val="lgDash"/>
            <a:miter lim="800000"/>
            <a:headEnd type="none" w="sm" len="sm"/>
            <a:tailEnd type="stealth" w="med" len="med"/>
          </a:ln>
        </p:spPr>
      </p:cxnSp>
      <p:sp>
        <p:nvSpPr>
          <p:cNvPr id="690" name="Google Shape;690;p13"/>
          <p:cNvSpPr txBox="1"/>
          <p:nvPr/>
        </p:nvSpPr>
        <p:spPr>
          <a:xfrm>
            <a:off x="11013651" y="3842448"/>
            <a:ext cx="3848992" cy="409520"/>
          </a:xfrm>
          <a:prstGeom prst="rect">
            <a:avLst/>
          </a:prstGeom>
          <a:noFill/>
          <a:ln>
            <a:noFill/>
          </a:ln>
        </p:spPr>
        <p:txBody>
          <a:bodyPr spcFirstLastPara="1" wrap="square" lIns="91425" tIns="45700" rIns="91425" bIns="108000" anchor="b" anchorCtr="0">
            <a:normAutofit/>
          </a:bodyPr>
          <a:lstStyle/>
          <a:p>
            <a:pPr marL="0" marR="0" lvl="2" indent="0" algn="r" rtl="0">
              <a:lnSpc>
                <a:spcPct val="90000"/>
              </a:lnSpc>
              <a:spcBef>
                <a:spcPts val="0"/>
              </a:spcBef>
              <a:spcAft>
                <a:spcPts val="0"/>
              </a:spcAft>
              <a:buClr>
                <a:schemeClr val="dk1"/>
              </a:buClr>
              <a:buSzPts val="1800"/>
              <a:buFont typeface="Arial"/>
              <a:buNone/>
            </a:pPr>
            <a:r>
              <a:rPr lang="en-GB" sz="1800" b="1" i="0" u="none" strike="noStrike" cap="none" dirty="0">
                <a:solidFill>
                  <a:schemeClr val="dk1"/>
                </a:solidFill>
                <a:latin typeface="Arial"/>
                <a:ea typeface="Arial"/>
                <a:cs typeface="Arial"/>
                <a:sym typeface="Arial"/>
              </a:rPr>
              <a:t>Design engineer</a:t>
            </a:r>
            <a:endParaRPr sz="1800" b="0" i="0" u="none" strike="noStrike" cap="none" dirty="0">
              <a:solidFill>
                <a:schemeClr val="dk1"/>
              </a:solidFill>
              <a:latin typeface="Arial"/>
              <a:ea typeface="Arial"/>
              <a:cs typeface="Arial"/>
              <a:sym typeface="Arial"/>
            </a:endParaRPr>
          </a:p>
        </p:txBody>
      </p:sp>
      <p:sp>
        <p:nvSpPr>
          <p:cNvPr id="691" name="Google Shape;691;p13"/>
          <p:cNvSpPr txBox="1"/>
          <p:nvPr/>
        </p:nvSpPr>
        <p:spPr>
          <a:xfrm>
            <a:off x="9972408" y="7968957"/>
            <a:ext cx="4209766" cy="397508"/>
          </a:xfrm>
          <a:prstGeom prst="rect">
            <a:avLst/>
          </a:prstGeom>
          <a:noFill/>
          <a:ln>
            <a:noFill/>
          </a:ln>
        </p:spPr>
        <p:txBody>
          <a:bodyPr spcFirstLastPara="1" wrap="square" lIns="91425" tIns="45700" rIns="91425" bIns="108000" anchor="b" anchorCtr="0">
            <a:noAutofit/>
          </a:bodyPr>
          <a:lstStyle/>
          <a:p>
            <a:pPr marL="0" marR="0" lvl="2" indent="0" algn="r" rtl="0">
              <a:lnSpc>
                <a:spcPct val="90000"/>
              </a:lnSpc>
              <a:spcBef>
                <a:spcPts val="0"/>
              </a:spcBef>
              <a:spcAft>
                <a:spcPts val="0"/>
              </a:spcAft>
              <a:buClr>
                <a:schemeClr val="dk1"/>
              </a:buClr>
              <a:buSzPts val="1800"/>
              <a:buFont typeface="Arial"/>
              <a:buNone/>
            </a:pPr>
            <a:r>
              <a:rPr lang="en-GB" sz="1800" b="1" i="0" u="none" strike="noStrike" cap="none" dirty="0">
                <a:solidFill>
                  <a:schemeClr val="dk1"/>
                </a:solidFill>
                <a:latin typeface="Arial"/>
                <a:ea typeface="Arial"/>
                <a:cs typeface="Arial"/>
                <a:sym typeface="Arial"/>
              </a:rPr>
              <a:t>Energy engineer</a:t>
            </a:r>
            <a:endParaRPr sz="1700" b="0" i="0" u="none" strike="noStrike" cap="none" dirty="0">
              <a:solidFill>
                <a:schemeClr val="dk1"/>
              </a:solidFill>
              <a:latin typeface="Arial"/>
              <a:ea typeface="Arial"/>
              <a:cs typeface="Arial"/>
              <a:sym typeface="Arial"/>
            </a:endParaRPr>
          </a:p>
        </p:txBody>
      </p:sp>
      <p:sp>
        <p:nvSpPr>
          <p:cNvPr id="693" name="Google Shape;693;p13"/>
          <p:cNvSpPr txBox="1"/>
          <p:nvPr/>
        </p:nvSpPr>
        <p:spPr>
          <a:xfrm>
            <a:off x="545875" y="7394416"/>
            <a:ext cx="4552422" cy="457200"/>
          </a:xfrm>
          <a:prstGeom prst="rect">
            <a:avLst/>
          </a:prstGeom>
          <a:noFill/>
          <a:ln>
            <a:noFill/>
          </a:ln>
        </p:spPr>
        <p:txBody>
          <a:bodyPr spcFirstLastPara="1" wrap="square" lIns="91425" tIns="45700" rIns="91425" bIns="108000" anchor="b" anchorCtr="0">
            <a:noAutofit/>
          </a:bodyPr>
          <a:lstStyle/>
          <a:p>
            <a:pPr marL="0" marR="0" lvl="2" indent="0" algn="l" rtl="0">
              <a:lnSpc>
                <a:spcPct val="90000"/>
              </a:lnSpc>
              <a:spcBef>
                <a:spcPts val="0"/>
              </a:spcBef>
              <a:spcAft>
                <a:spcPts val="0"/>
              </a:spcAft>
              <a:buClr>
                <a:schemeClr val="dk1"/>
              </a:buClr>
              <a:buSzPts val="1800"/>
              <a:buFont typeface="Arial"/>
              <a:buNone/>
            </a:pPr>
            <a:r>
              <a:rPr lang="en-GB" sz="1800" b="1" i="0" u="none" strike="noStrike" cap="none" dirty="0">
                <a:solidFill>
                  <a:schemeClr val="dk1"/>
                </a:solidFill>
                <a:latin typeface="Arial"/>
                <a:ea typeface="Arial"/>
                <a:cs typeface="Arial"/>
                <a:sym typeface="Arial"/>
              </a:rPr>
              <a:t>Sustainability consultant</a:t>
            </a:r>
            <a:endParaRPr sz="1700" b="0" i="0" u="none" strike="noStrike" cap="none" dirty="0">
              <a:solidFill>
                <a:schemeClr val="dk1"/>
              </a:solidFill>
              <a:latin typeface="Arial"/>
              <a:ea typeface="Arial"/>
              <a:cs typeface="Arial"/>
              <a:sym typeface="Arial"/>
            </a:endParaRPr>
          </a:p>
        </p:txBody>
      </p:sp>
      <p:cxnSp>
        <p:nvCxnSpPr>
          <p:cNvPr id="694" name="Google Shape;694;p13"/>
          <p:cNvCxnSpPr/>
          <p:nvPr/>
        </p:nvCxnSpPr>
        <p:spPr>
          <a:xfrm>
            <a:off x="601532" y="7860573"/>
            <a:ext cx="5043935" cy="0"/>
          </a:xfrm>
          <a:prstGeom prst="straightConnector1">
            <a:avLst/>
          </a:prstGeom>
          <a:noFill/>
          <a:ln w="15875" cap="flat" cmpd="sng">
            <a:solidFill>
              <a:schemeClr val="dk1"/>
            </a:solidFill>
            <a:prstDash val="lgDash"/>
            <a:miter lim="800000"/>
            <a:headEnd type="none" w="sm" len="sm"/>
            <a:tailEnd type="stealth" w="med" len="med"/>
          </a:ln>
        </p:spPr>
      </p:cxnSp>
      <p:grpSp>
        <p:nvGrpSpPr>
          <p:cNvPr id="7" name="Group 6">
            <a:extLst>
              <a:ext uri="{FF2B5EF4-FFF2-40B4-BE49-F238E27FC236}">
                <a16:creationId xmlns:a16="http://schemas.microsoft.com/office/drawing/2014/main" id="{47EA293B-A7BA-C3F5-3432-938F86C0683C}"/>
              </a:ext>
            </a:extLst>
          </p:cNvPr>
          <p:cNvGrpSpPr/>
          <p:nvPr/>
        </p:nvGrpSpPr>
        <p:grpSpPr>
          <a:xfrm>
            <a:off x="6606029" y="8086129"/>
            <a:ext cx="7472729" cy="318788"/>
            <a:chOff x="6606029" y="8086129"/>
            <a:chExt cx="7472729" cy="318788"/>
          </a:xfrm>
        </p:grpSpPr>
        <p:cxnSp>
          <p:nvCxnSpPr>
            <p:cNvPr id="692" name="Google Shape;692;p13"/>
            <p:cNvCxnSpPr>
              <a:cxnSpLocks/>
            </p:cNvCxnSpPr>
            <p:nvPr/>
          </p:nvCxnSpPr>
          <p:spPr>
            <a:xfrm>
              <a:off x="6606029" y="8404917"/>
              <a:ext cx="7472729" cy="0"/>
            </a:xfrm>
            <a:prstGeom prst="straightConnector1">
              <a:avLst/>
            </a:prstGeom>
            <a:noFill/>
            <a:ln w="15875" cap="flat" cmpd="sng">
              <a:solidFill>
                <a:schemeClr val="dk1"/>
              </a:solidFill>
              <a:prstDash val="lgDash"/>
              <a:miter lim="800000"/>
              <a:headEnd type="none" w="sm" len="sm"/>
              <a:tailEnd type="none" w="sm" len="sm"/>
            </a:ln>
          </p:spPr>
        </p:cxnSp>
        <p:cxnSp>
          <p:nvCxnSpPr>
            <p:cNvPr id="695" name="Google Shape;695;p13"/>
            <p:cNvCxnSpPr>
              <a:cxnSpLocks/>
              <a:endCxn id="673" idx="2"/>
            </p:cNvCxnSpPr>
            <p:nvPr/>
          </p:nvCxnSpPr>
          <p:spPr>
            <a:xfrm flipV="1">
              <a:off x="6606029" y="8086129"/>
              <a:ext cx="0" cy="318788"/>
            </a:xfrm>
            <a:prstGeom prst="straightConnector1">
              <a:avLst/>
            </a:prstGeom>
            <a:noFill/>
            <a:ln w="15875" cap="flat" cmpd="sng">
              <a:solidFill>
                <a:schemeClr val="dk1"/>
              </a:solidFill>
              <a:prstDash val="lgDash"/>
              <a:miter lim="800000"/>
              <a:headEnd type="none" w="sm" len="sm"/>
              <a:tailEnd type="stealth" w="med" len="med"/>
            </a:ln>
          </p:spPr>
        </p:cxnSp>
      </p:grpSp>
      <p:sp>
        <p:nvSpPr>
          <p:cNvPr id="696" name="Google Shape;696;p13"/>
          <p:cNvSpPr txBox="1"/>
          <p:nvPr/>
        </p:nvSpPr>
        <p:spPr>
          <a:xfrm>
            <a:off x="601532" y="2461161"/>
            <a:ext cx="4359194" cy="1290361"/>
          </a:xfrm>
          <a:prstGeom prst="rect">
            <a:avLst/>
          </a:prstGeom>
          <a:noFill/>
          <a:ln>
            <a:noFill/>
          </a:ln>
        </p:spPr>
        <p:txBody>
          <a:bodyPr spcFirstLastPara="1" wrap="square" lIns="91425" tIns="45700" rIns="91425" bIns="108000" anchor="b" anchorCtr="0">
            <a:normAutofit/>
          </a:bodyPr>
          <a:lstStyle/>
          <a:p>
            <a:pPr marL="0" marR="0" lvl="2" indent="0" algn="l" rtl="0">
              <a:lnSpc>
                <a:spcPct val="90000"/>
              </a:lnSpc>
              <a:spcBef>
                <a:spcPts val="0"/>
              </a:spcBef>
              <a:spcAft>
                <a:spcPts val="0"/>
              </a:spcAft>
              <a:buClr>
                <a:schemeClr val="dk1"/>
              </a:buClr>
              <a:buSzPts val="1800"/>
              <a:buFont typeface="Arial"/>
              <a:buNone/>
            </a:pPr>
            <a:r>
              <a:rPr lang="en-GB" sz="1800" b="0" i="0" u="none" strike="noStrike" cap="none" dirty="0">
                <a:solidFill>
                  <a:schemeClr val="dk1"/>
                </a:solidFill>
                <a:latin typeface="Arial"/>
                <a:ea typeface="Arial"/>
                <a:cs typeface="Arial"/>
                <a:sym typeface="Arial"/>
              </a:rPr>
              <a:t>Aisha identified a recyclable alternative to existing plastics in a product, helping to minimise material requirements while maintaining strength.</a:t>
            </a:r>
            <a:endParaRPr sz="1700" b="0" i="0" u="none" strike="noStrike" cap="none" dirty="0">
              <a:solidFill>
                <a:schemeClr val="dk1"/>
              </a:solidFill>
              <a:latin typeface="Arial"/>
              <a:ea typeface="Arial"/>
              <a:cs typeface="Arial"/>
              <a:sym typeface="Arial"/>
            </a:endParaRPr>
          </a:p>
        </p:txBody>
      </p:sp>
      <p:sp>
        <p:nvSpPr>
          <p:cNvPr id="697" name="Google Shape;697;p13"/>
          <p:cNvSpPr txBox="1"/>
          <p:nvPr/>
        </p:nvSpPr>
        <p:spPr>
          <a:xfrm>
            <a:off x="545874" y="4953028"/>
            <a:ext cx="4249956" cy="1171161"/>
          </a:xfrm>
          <a:prstGeom prst="rect">
            <a:avLst/>
          </a:prstGeom>
          <a:noFill/>
          <a:ln>
            <a:noFill/>
          </a:ln>
        </p:spPr>
        <p:txBody>
          <a:bodyPr spcFirstLastPara="1" wrap="square" lIns="91425" tIns="45700" rIns="91425" bIns="108000" anchor="b" anchorCtr="0">
            <a:noAutofit/>
          </a:bodyPr>
          <a:lstStyle/>
          <a:p>
            <a:pPr marL="0" marR="0" lvl="2" indent="0" algn="l" rtl="0">
              <a:lnSpc>
                <a:spcPct val="90000"/>
              </a:lnSpc>
              <a:spcBef>
                <a:spcPts val="0"/>
              </a:spcBef>
              <a:spcAft>
                <a:spcPts val="0"/>
              </a:spcAft>
              <a:buClr>
                <a:schemeClr val="dk1"/>
              </a:buClr>
              <a:buSzPts val="1700"/>
              <a:buFont typeface="Arial"/>
              <a:buNone/>
            </a:pPr>
            <a:r>
              <a:rPr lang="en-GB" sz="1700" b="0" i="0" u="none" strike="noStrike" cap="none">
                <a:solidFill>
                  <a:schemeClr val="dk1"/>
                </a:solidFill>
                <a:latin typeface="Arial"/>
                <a:ea typeface="Arial"/>
                <a:cs typeface="Arial"/>
                <a:sym typeface="Arial"/>
              </a:rPr>
              <a:t>Kevin redesigned a production process </a:t>
            </a:r>
            <a:br>
              <a:rPr lang="en-GB" sz="1700" b="0" i="0" u="none" strike="noStrike" cap="none">
                <a:solidFill>
                  <a:schemeClr val="dk1"/>
                </a:solidFill>
                <a:latin typeface="Arial"/>
                <a:ea typeface="Arial"/>
                <a:cs typeface="Arial"/>
                <a:sym typeface="Arial"/>
              </a:rPr>
            </a:br>
            <a:r>
              <a:rPr lang="en-GB" sz="1700" b="0" i="0" u="none" strike="noStrike" cap="none">
                <a:solidFill>
                  <a:schemeClr val="dk1"/>
                </a:solidFill>
                <a:latin typeface="Arial"/>
                <a:ea typeface="Arial"/>
                <a:cs typeface="Arial"/>
                <a:sym typeface="Arial"/>
              </a:rPr>
              <a:t>to use less energy, reduce material </a:t>
            </a:r>
            <a:br>
              <a:rPr lang="en-GB" sz="1700" b="0" i="0" u="none" strike="noStrike" cap="none">
                <a:solidFill>
                  <a:schemeClr val="dk1"/>
                </a:solidFill>
                <a:latin typeface="Arial"/>
                <a:ea typeface="Arial"/>
                <a:cs typeface="Arial"/>
                <a:sym typeface="Arial"/>
              </a:rPr>
            </a:br>
            <a:r>
              <a:rPr lang="en-GB" sz="1700" b="0" i="0" u="none" strike="noStrike" cap="none">
                <a:solidFill>
                  <a:schemeClr val="dk1"/>
                </a:solidFill>
                <a:latin typeface="Arial"/>
                <a:ea typeface="Arial"/>
                <a:cs typeface="Arial"/>
                <a:sym typeface="Arial"/>
              </a:rPr>
              <a:t>waste and recover waste materials </a:t>
            </a:r>
            <a:br>
              <a:rPr lang="en-GB" sz="1700" b="0" i="0" u="none" strike="noStrike" cap="none">
                <a:solidFill>
                  <a:schemeClr val="dk1"/>
                </a:solidFill>
                <a:latin typeface="Arial"/>
                <a:ea typeface="Arial"/>
                <a:cs typeface="Arial"/>
                <a:sym typeface="Arial"/>
              </a:rPr>
            </a:br>
            <a:r>
              <a:rPr lang="en-GB" sz="1700" b="0" i="0" u="none" strike="noStrike" cap="none">
                <a:solidFill>
                  <a:schemeClr val="dk1"/>
                </a:solidFill>
                <a:latin typeface="Arial"/>
                <a:ea typeface="Arial"/>
                <a:cs typeface="Arial"/>
                <a:sym typeface="Arial"/>
              </a:rPr>
              <a:t>for remanufacture.</a:t>
            </a:r>
            <a:endParaRPr/>
          </a:p>
        </p:txBody>
      </p:sp>
      <p:sp>
        <p:nvSpPr>
          <p:cNvPr id="698" name="Google Shape;698;p13"/>
          <p:cNvSpPr txBox="1"/>
          <p:nvPr/>
        </p:nvSpPr>
        <p:spPr>
          <a:xfrm>
            <a:off x="545875" y="6624574"/>
            <a:ext cx="4552422" cy="927534"/>
          </a:xfrm>
          <a:prstGeom prst="rect">
            <a:avLst/>
          </a:prstGeom>
          <a:noFill/>
          <a:ln>
            <a:noFill/>
          </a:ln>
        </p:spPr>
        <p:txBody>
          <a:bodyPr spcFirstLastPara="1" wrap="square" lIns="91425" tIns="45700" rIns="91425" bIns="108000" anchor="b" anchorCtr="0">
            <a:noAutofit/>
          </a:bodyPr>
          <a:lstStyle/>
          <a:p>
            <a:pPr marL="0" marR="0" lvl="2" indent="0" algn="l" rtl="0">
              <a:lnSpc>
                <a:spcPct val="90000"/>
              </a:lnSpc>
              <a:spcBef>
                <a:spcPts val="0"/>
              </a:spcBef>
              <a:spcAft>
                <a:spcPts val="0"/>
              </a:spcAft>
              <a:buClr>
                <a:schemeClr val="dk1"/>
              </a:buClr>
              <a:buSzPts val="1700"/>
              <a:buFont typeface="Arial"/>
              <a:buNone/>
            </a:pPr>
            <a:r>
              <a:rPr lang="en-GB" sz="1700" b="0" i="0" u="none" strike="noStrike" cap="none">
                <a:solidFill>
                  <a:schemeClr val="dk1"/>
                </a:solidFill>
                <a:latin typeface="Arial"/>
                <a:ea typeface="Arial"/>
                <a:cs typeface="Arial"/>
                <a:sym typeface="Arial"/>
              </a:rPr>
              <a:t>Rahim helped to design a factory building to reduce energy use, include solar generation, and create a wildlife habitat.</a:t>
            </a:r>
            <a:endParaRPr/>
          </a:p>
        </p:txBody>
      </p:sp>
      <p:sp>
        <p:nvSpPr>
          <p:cNvPr id="699" name="Google Shape;699;p13"/>
          <p:cNvSpPr txBox="1"/>
          <p:nvPr/>
        </p:nvSpPr>
        <p:spPr>
          <a:xfrm>
            <a:off x="11013651" y="2878028"/>
            <a:ext cx="3848992" cy="1039832"/>
          </a:xfrm>
          <a:prstGeom prst="rect">
            <a:avLst/>
          </a:prstGeom>
          <a:noFill/>
          <a:ln>
            <a:noFill/>
          </a:ln>
        </p:spPr>
        <p:txBody>
          <a:bodyPr spcFirstLastPara="1" wrap="square" lIns="91425" tIns="45700" rIns="91425" bIns="108000" anchor="b" anchorCtr="0">
            <a:normAutofit/>
          </a:bodyPr>
          <a:lstStyle/>
          <a:p>
            <a:pPr marL="0" marR="0" lvl="2" indent="0" algn="r" rtl="0">
              <a:lnSpc>
                <a:spcPct val="9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Jade redesigned a product to make it easy to disassemble and make parts that wear out easy to replace.</a:t>
            </a:r>
            <a:endParaRPr/>
          </a:p>
        </p:txBody>
      </p:sp>
      <p:sp>
        <p:nvSpPr>
          <p:cNvPr id="700" name="Google Shape;700;p13"/>
          <p:cNvSpPr txBox="1"/>
          <p:nvPr/>
        </p:nvSpPr>
        <p:spPr>
          <a:xfrm>
            <a:off x="10923779" y="4658697"/>
            <a:ext cx="3938864" cy="1510660"/>
          </a:xfrm>
          <a:prstGeom prst="rect">
            <a:avLst/>
          </a:prstGeom>
          <a:noFill/>
          <a:ln>
            <a:noFill/>
          </a:ln>
        </p:spPr>
        <p:txBody>
          <a:bodyPr spcFirstLastPara="1" wrap="square" lIns="91425" tIns="45700" rIns="91425" bIns="108000" anchor="b" anchorCtr="0">
            <a:noAutofit/>
          </a:bodyPr>
          <a:lstStyle/>
          <a:p>
            <a:pPr marL="0" marR="0" lvl="2" indent="0" algn="r" rtl="0">
              <a:lnSpc>
                <a:spcPct val="90000"/>
              </a:lnSpc>
              <a:spcBef>
                <a:spcPts val="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Hannah explored how customers use a product to find ways to ‘design out’ unnecessary parts and make it easier for them to repair and recycle, for zero end-of-life waste.</a:t>
            </a:r>
            <a:endParaRPr/>
          </a:p>
        </p:txBody>
      </p:sp>
      <p:sp>
        <p:nvSpPr>
          <p:cNvPr id="701" name="Google Shape;701;p13"/>
          <p:cNvSpPr txBox="1"/>
          <p:nvPr/>
        </p:nvSpPr>
        <p:spPr>
          <a:xfrm>
            <a:off x="9972408" y="6624574"/>
            <a:ext cx="4209766" cy="1407784"/>
          </a:xfrm>
          <a:prstGeom prst="rect">
            <a:avLst/>
          </a:prstGeom>
          <a:noFill/>
          <a:ln>
            <a:noFill/>
          </a:ln>
        </p:spPr>
        <p:txBody>
          <a:bodyPr spcFirstLastPara="1" wrap="square" lIns="91425" tIns="45700" rIns="91425" bIns="108000" anchor="b" anchorCtr="0">
            <a:noAutofit/>
          </a:bodyPr>
          <a:lstStyle/>
          <a:p>
            <a:pPr marL="0" marR="0" lvl="2" indent="0" algn="r" rtl="0">
              <a:lnSpc>
                <a:spcPct val="90000"/>
              </a:lnSpc>
              <a:spcBef>
                <a:spcPts val="0"/>
              </a:spcBef>
              <a:spcAft>
                <a:spcPts val="0"/>
              </a:spcAft>
              <a:buClr>
                <a:schemeClr val="dk1"/>
              </a:buClr>
              <a:buSzPts val="1700"/>
              <a:buFont typeface="Arial"/>
              <a:buNone/>
            </a:pPr>
            <a:r>
              <a:rPr lang="en-GB" sz="1700" b="0" i="0" u="none" strike="noStrike" cap="none">
                <a:solidFill>
                  <a:schemeClr val="dk1"/>
                </a:solidFill>
                <a:latin typeface="Arial"/>
                <a:ea typeface="Arial"/>
                <a:cs typeface="Arial"/>
                <a:sym typeface="Arial"/>
              </a:rPr>
              <a:t>Noah ensured the factory’s solar panels are efficient, to maximise contribution towards net zero carbon emissions and helps the factory schedule some processes for when energy is cheapest.</a:t>
            </a:r>
            <a:endParaRPr/>
          </a:p>
        </p:txBody>
      </p:sp>
      <p:grpSp>
        <p:nvGrpSpPr>
          <p:cNvPr id="702" name="Google Shape;702;p13"/>
          <p:cNvGrpSpPr/>
          <p:nvPr/>
        </p:nvGrpSpPr>
        <p:grpSpPr>
          <a:xfrm>
            <a:off x="8769142" y="2873814"/>
            <a:ext cx="2259465" cy="1381879"/>
            <a:chOff x="8644110" y="2873814"/>
            <a:chExt cx="2259465" cy="1381879"/>
          </a:xfrm>
        </p:grpSpPr>
        <p:cxnSp>
          <p:nvCxnSpPr>
            <p:cNvPr id="703" name="Google Shape;703;p13"/>
            <p:cNvCxnSpPr/>
            <p:nvPr/>
          </p:nvCxnSpPr>
          <p:spPr>
            <a:xfrm rot="10800000">
              <a:off x="8644110" y="2878028"/>
              <a:ext cx="2259465" cy="0"/>
            </a:xfrm>
            <a:prstGeom prst="straightConnector1">
              <a:avLst/>
            </a:prstGeom>
            <a:noFill/>
            <a:ln w="15875" cap="flat" cmpd="sng">
              <a:solidFill>
                <a:schemeClr val="dk1"/>
              </a:solidFill>
              <a:prstDash val="lgDash"/>
              <a:miter lim="800000"/>
              <a:headEnd type="none" w="sm" len="sm"/>
              <a:tailEnd type="stealth" w="med" len="med"/>
            </a:ln>
          </p:spPr>
        </p:cxnSp>
        <p:cxnSp>
          <p:nvCxnSpPr>
            <p:cNvPr id="704" name="Google Shape;704;p13"/>
            <p:cNvCxnSpPr/>
            <p:nvPr/>
          </p:nvCxnSpPr>
          <p:spPr>
            <a:xfrm rot="10800000">
              <a:off x="10903575" y="2873814"/>
              <a:ext cx="0" cy="1381879"/>
            </a:xfrm>
            <a:prstGeom prst="straightConnector1">
              <a:avLst/>
            </a:prstGeom>
            <a:noFill/>
            <a:ln w="15875" cap="flat" cmpd="sng">
              <a:solidFill>
                <a:schemeClr val="dk1"/>
              </a:solidFill>
              <a:prstDash val="lgDash"/>
              <a:miter lim="800000"/>
              <a:headEnd type="none" w="sm" len="sm"/>
              <a:tailEnd type="none" w="sm" len="sm"/>
            </a:ln>
          </p:spPr>
        </p:cxnSp>
      </p:grpSp>
      <p:sp>
        <p:nvSpPr>
          <p:cNvPr id="2" name="Slide Number Placeholder 5">
            <a:extLst>
              <a:ext uri="{FF2B5EF4-FFF2-40B4-BE49-F238E27FC236}">
                <a16:creationId xmlns:a16="http://schemas.microsoft.com/office/drawing/2014/main" id="{F91022C8-741F-8508-EE27-A0B379FA51F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9</a:t>
            </a:fld>
            <a:endParaRPr lang="en-US"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c2123c-08af-4259-afd9-327c11a3f8fe">
      <Terms xmlns="http://schemas.microsoft.com/office/infopath/2007/PartnerControls"/>
    </lcf76f155ced4ddcb4097134ff3c332f>
    <TaxCatchAll xmlns="d89c1b2d-70bc-4028-a552-56ef7d93dfa4" xsi:nil="true"/>
    <MediaLengthInSeconds xmlns="94c2123c-08af-4259-afd9-327c11a3f8fe" xsi:nil="true"/>
    <SharedWithUsers xmlns="d89c1b2d-70bc-4028-a552-56ef7d93dfa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271370A8D5F84984EAE15DB732DB6C" ma:contentTypeVersion="17" ma:contentTypeDescription="Create a new document." ma:contentTypeScope="" ma:versionID="77cc91c51cad387ebd814b66518c13a7">
  <xsd:schema xmlns:xsd="http://www.w3.org/2001/XMLSchema" xmlns:xs="http://www.w3.org/2001/XMLSchema" xmlns:p="http://schemas.microsoft.com/office/2006/metadata/properties" xmlns:ns2="94c2123c-08af-4259-afd9-327c11a3f8fe" xmlns:ns3="d89c1b2d-70bc-4028-a552-56ef7d93dfa4" targetNamespace="http://schemas.microsoft.com/office/2006/metadata/properties" ma:root="true" ma:fieldsID="23f814211c9022776c446bd2b5cba1b3" ns2:_="" ns3:_="">
    <xsd:import namespace="94c2123c-08af-4259-afd9-327c11a3f8fe"/>
    <xsd:import namespace="d89c1b2d-70bc-4028-a552-56ef7d93df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2123c-08af-4259-afd9-327c11a3f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c1b2d-70bc-4028-a552-56ef7d93dfa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48fe45d-e1cc-4125-a718-5efafb3beb06}" ma:internalName="TaxCatchAll" ma:showField="CatchAllData" ma:web="d89c1b2d-70bc-4028-a552-56ef7d93d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82A102-32D2-4E5D-9DEE-6A077BCC557A}">
  <ds:schemaRefs>
    <ds:schemaRef ds:uri="http://schemas.microsoft.com/sharepoint/v3/contenttype/forms"/>
  </ds:schemaRefs>
</ds:datastoreItem>
</file>

<file path=customXml/itemProps2.xml><?xml version="1.0" encoding="utf-8"?>
<ds:datastoreItem xmlns:ds="http://schemas.openxmlformats.org/officeDocument/2006/customXml" ds:itemID="{1396F79F-2377-4BE2-9668-29E4FBF40482}">
  <ds:schemaRefs>
    <ds:schemaRef ds:uri="http://schemas.microsoft.com/office/2006/metadata/properties"/>
    <ds:schemaRef ds:uri="http://schemas.microsoft.com/office/infopath/2007/PartnerControls"/>
    <ds:schemaRef ds:uri="94c2123c-08af-4259-afd9-327c11a3f8fe"/>
    <ds:schemaRef ds:uri="d89c1b2d-70bc-4028-a552-56ef7d93dfa4"/>
  </ds:schemaRefs>
</ds:datastoreItem>
</file>

<file path=customXml/itemProps3.xml><?xml version="1.0" encoding="utf-8"?>
<ds:datastoreItem xmlns:ds="http://schemas.openxmlformats.org/officeDocument/2006/customXml" ds:itemID="{0BB5687B-52A8-4052-8156-D7DF01090F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c2123c-08af-4259-afd9-327c11a3f8fe"/>
    <ds:schemaRef ds:uri="d89c1b2d-70bc-4028-a552-56ef7d93d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1517</TotalTime>
  <Words>1202</Words>
  <Application>Microsoft Office PowerPoint</Application>
  <PresentationFormat>Custom</PresentationFormat>
  <Paragraphs>144</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2. Sustainability and my career</vt:lpstr>
      <vt:lpstr>Learning outcomes</vt:lpstr>
      <vt:lpstr>Engineering, manufacturing and sustainability</vt:lpstr>
      <vt:lpstr>Recap: rethink, refuse, reduce</vt:lpstr>
      <vt:lpstr>Recap: reuse, repair, recycle</vt:lpstr>
      <vt:lpstr>Engineering, manufacturing and sustainability example answers</vt:lpstr>
      <vt:lpstr>Health, safety and sustainability</vt:lpstr>
      <vt:lpstr>Sustainability careers: what might your role be?</vt:lpstr>
      <vt:lpstr>Sustainability: over to you</vt:lpstr>
      <vt:lpstr>Sustainability: over to you - example answers</vt:lpstr>
      <vt:lpstr>Learning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Esther Sadler</cp:lastModifiedBy>
  <cp:revision>31</cp:revision>
  <dcterms:created xsi:type="dcterms:W3CDTF">2022-05-23T15:11:33Z</dcterms:created>
  <dcterms:modified xsi:type="dcterms:W3CDTF">2023-09-11T10:37:25Z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0x01010049271370A8D5F84984EAE15DB732DB6C</vt:lpwstr>
  </property>
  <property fmtid="{D5CDD505-2E9C-101B-9397-08002B2CF9AE}" pid="3" name="Order">
    <vt:r8>972400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