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mine Fahmy" userId="e292a3b9-0ea7-4bca-9d72-6cba2af51ddd" providerId="ADAL" clId="{F6FB556C-2A61-4415-A38D-4B65152E59AF}"/>
    <pc:docChg chg="undo custSel modSld">
      <pc:chgData name="Yasmine Fahmy" userId="e292a3b9-0ea7-4bca-9d72-6cba2af51ddd" providerId="ADAL" clId="{F6FB556C-2A61-4415-A38D-4B65152E59AF}" dt="2021-03-15T12:18:43.846" v="139" actId="207"/>
      <pc:docMkLst>
        <pc:docMk/>
      </pc:docMkLst>
      <pc:sldChg chg="delSp modSp mod">
        <pc:chgData name="Yasmine Fahmy" userId="e292a3b9-0ea7-4bca-9d72-6cba2af51ddd" providerId="ADAL" clId="{F6FB556C-2A61-4415-A38D-4B65152E59AF}" dt="2021-03-15T12:15:46.456" v="4" actId="478"/>
        <pc:sldMkLst>
          <pc:docMk/>
          <pc:sldMk cId="0" sldId="262"/>
        </pc:sldMkLst>
        <pc:spChg chg="del">
          <ac:chgData name="Yasmine Fahmy" userId="e292a3b9-0ea7-4bca-9d72-6cba2af51ddd" providerId="ADAL" clId="{F6FB556C-2A61-4415-A38D-4B65152E59AF}" dt="2021-03-15T12:15:46.456" v="4" actId="478"/>
          <ac:spMkLst>
            <pc:docMk/>
            <pc:sldMk cId="0" sldId="262"/>
            <ac:spMk id="5" creationId="{00000000-0000-0000-0000-000000000000}"/>
          </ac:spMkLst>
        </pc:spChg>
        <pc:grpChg chg="mod">
          <ac:chgData name="Yasmine Fahmy" userId="e292a3b9-0ea7-4bca-9d72-6cba2af51ddd" providerId="ADAL" clId="{F6FB556C-2A61-4415-A38D-4B65152E59AF}" dt="2021-03-15T12:15:31.916" v="3" actId="1076"/>
          <ac:grpSpMkLst>
            <pc:docMk/>
            <pc:sldMk cId="0" sldId="262"/>
            <ac:grpSpMk id="3" creationId="{00000000-0000-0000-0000-000000000000}"/>
          </ac:grpSpMkLst>
        </pc:grpChg>
      </pc:sldChg>
      <pc:sldChg chg="delSp modSp mod">
        <pc:chgData name="Yasmine Fahmy" userId="e292a3b9-0ea7-4bca-9d72-6cba2af51ddd" providerId="ADAL" clId="{F6FB556C-2A61-4415-A38D-4B65152E59AF}" dt="2021-03-15T12:16:29.634" v="6" actId="207"/>
        <pc:sldMkLst>
          <pc:docMk/>
          <pc:sldMk cId="0" sldId="270"/>
        </pc:sldMkLst>
        <pc:spChg chg="del">
          <ac:chgData name="Yasmine Fahmy" userId="e292a3b9-0ea7-4bca-9d72-6cba2af51ddd" providerId="ADAL" clId="{F6FB556C-2A61-4415-A38D-4B65152E59AF}" dt="2021-03-15T12:16:16.183" v="5" actId="478"/>
          <ac:spMkLst>
            <pc:docMk/>
            <pc:sldMk cId="0" sldId="270"/>
            <ac:spMk id="16" creationId="{00000000-0000-0000-0000-000000000000}"/>
          </ac:spMkLst>
        </pc:spChg>
        <pc:spChg chg="mod">
          <ac:chgData name="Yasmine Fahmy" userId="e292a3b9-0ea7-4bca-9d72-6cba2af51ddd" providerId="ADAL" clId="{F6FB556C-2A61-4415-A38D-4B65152E59AF}" dt="2021-03-15T12:16:29.634" v="6" actId="207"/>
          <ac:spMkLst>
            <pc:docMk/>
            <pc:sldMk cId="0" sldId="270"/>
            <ac:spMk id="21" creationId="{00000000-0000-0000-0000-000000000000}"/>
          </ac:spMkLst>
        </pc:spChg>
      </pc:sldChg>
      <pc:sldChg chg="modSp mod">
        <pc:chgData name="Yasmine Fahmy" userId="e292a3b9-0ea7-4bca-9d72-6cba2af51ddd" providerId="ADAL" clId="{F6FB556C-2A61-4415-A38D-4B65152E59AF}" dt="2021-03-15T12:17:56" v="132" actId="113"/>
        <pc:sldMkLst>
          <pc:docMk/>
          <pc:sldMk cId="0" sldId="273"/>
        </pc:sldMkLst>
        <pc:spChg chg="mod">
          <ac:chgData name="Yasmine Fahmy" userId="e292a3b9-0ea7-4bca-9d72-6cba2af51ddd" providerId="ADAL" clId="{F6FB556C-2A61-4415-A38D-4B65152E59AF}" dt="2021-03-15T12:17:56" v="132" actId="113"/>
          <ac:spMkLst>
            <pc:docMk/>
            <pc:sldMk cId="0" sldId="273"/>
            <ac:spMk id="14" creationId="{00000000-0000-0000-0000-000000000000}"/>
          </ac:spMkLst>
        </pc:spChg>
      </pc:sldChg>
      <pc:sldChg chg="delSp mod">
        <pc:chgData name="Yasmine Fahmy" userId="e292a3b9-0ea7-4bca-9d72-6cba2af51ddd" providerId="ADAL" clId="{F6FB556C-2A61-4415-A38D-4B65152E59AF}" dt="2021-03-15T12:18:10.766" v="133" actId="478"/>
        <pc:sldMkLst>
          <pc:docMk/>
          <pc:sldMk cId="0" sldId="279"/>
        </pc:sldMkLst>
        <pc:spChg chg="del">
          <ac:chgData name="Yasmine Fahmy" userId="e292a3b9-0ea7-4bca-9d72-6cba2af51ddd" providerId="ADAL" clId="{F6FB556C-2A61-4415-A38D-4B65152E59AF}" dt="2021-03-15T12:18:10.766" v="133" actId="478"/>
          <ac:spMkLst>
            <pc:docMk/>
            <pc:sldMk cId="0" sldId="279"/>
            <ac:spMk id="5" creationId="{00000000-0000-0000-0000-000000000000}"/>
          </ac:spMkLst>
        </pc:spChg>
      </pc:sldChg>
      <pc:sldChg chg="modSp mod">
        <pc:chgData name="Yasmine Fahmy" userId="e292a3b9-0ea7-4bca-9d72-6cba2af51ddd" providerId="ADAL" clId="{F6FB556C-2A61-4415-A38D-4B65152E59AF}" dt="2021-03-15T12:18:21.768" v="136" actId="14100"/>
        <pc:sldMkLst>
          <pc:docMk/>
          <pc:sldMk cId="0" sldId="282"/>
        </pc:sldMkLst>
        <pc:spChg chg="mod">
          <ac:chgData name="Yasmine Fahmy" userId="e292a3b9-0ea7-4bca-9d72-6cba2af51ddd" providerId="ADAL" clId="{F6FB556C-2A61-4415-A38D-4B65152E59AF}" dt="2021-03-15T12:18:21.768" v="136" actId="14100"/>
          <ac:spMkLst>
            <pc:docMk/>
            <pc:sldMk cId="0" sldId="282"/>
            <ac:spMk id="21" creationId="{00000000-0000-0000-0000-000000000000}"/>
          </ac:spMkLst>
        </pc:spChg>
      </pc:sldChg>
      <pc:sldChg chg="delSp mod">
        <pc:chgData name="Yasmine Fahmy" userId="e292a3b9-0ea7-4bca-9d72-6cba2af51ddd" providerId="ADAL" clId="{F6FB556C-2A61-4415-A38D-4B65152E59AF}" dt="2021-03-15T12:18:31.324" v="137" actId="478"/>
        <pc:sldMkLst>
          <pc:docMk/>
          <pc:sldMk cId="0" sldId="284"/>
        </pc:sldMkLst>
        <pc:spChg chg="del">
          <ac:chgData name="Yasmine Fahmy" userId="e292a3b9-0ea7-4bca-9d72-6cba2af51ddd" providerId="ADAL" clId="{F6FB556C-2A61-4415-A38D-4B65152E59AF}" dt="2021-03-15T12:18:31.324" v="137" actId="478"/>
          <ac:spMkLst>
            <pc:docMk/>
            <pc:sldMk cId="0" sldId="284"/>
            <ac:spMk id="16" creationId="{00000000-0000-0000-0000-000000000000}"/>
          </ac:spMkLst>
        </pc:spChg>
      </pc:sldChg>
      <pc:sldChg chg="delSp modSp mod">
        <pc:chgData name="Yasmine Fahmy" userId="e292a3b9-0ea7-4bca-9d72-6cba2af51ddd" providerId="ADAL" clId="{F6FB556C-2A61-4415-A38D-4B65152E59AF}" dt="2021-03-15T12:18:43.846" v="139" actId="207"/>
        <pc:sldMkLst>
          <pc:docMk/>
          <pc:sldMk cId="0" sldId="287"/>
        </pc:sldMkLst>
        <pc:spChg chg="del">
          <ac:chgData name="Yasmine Fahmy" userId="e292a3b9-0ea7-4bca-9d72-6cba2af51ddd" providerId="ADAL" clId="{F6FB556C-2A61-4415-A38D-4B65152E59AF}" dt="2021-03-15T12:18:39.081" v="138" actId="478"/>
          <ac:spMkLst>
            <pc:docMk/>
            <pc:sldMk cId="0" sldId="287"/>
            <ac:spMk id="5" creationId="{00000000-0000-0000-0000-000000000000}"/>
          </ac:spMkLst>
        </pc:spChg>
        <pc:spChg chg="mod">
          <ac:chgData name="Yasmine Fahmy" userId="e292a3b9-0ea7-4bca-9d72-6cba2af51ddd" providerId="ADAL" clId="{F6FB556C-2A61-4415-A38D-4B65152E59AF}" dt="2021-03-15T12:18:43.846" v="139" actId="207"/>
          <ac:spMkLst>
            <pc:docMk/>
            <pc:sldMk cId="0" sldId="287"/>
            <ac:spMk id="10" creationId="{00000000-0000-0000-0000-000000000000}"/>
          </ac:spMkLst>
        </pc:spChg>
      </pc:sldChg>
    </pc:docChg>
  </pc:docChgLst>
  <pc:docChgLst>
    <pc:chgData name="Yasmine Fahmy" userId="e292a3b9-0ea7-4bca-9d72-6cba2af51ddd" providerId="ADAL" clId="{BFBF7E06-F5A5-4C11-BDEC-94B530410570}"/>
    <pc:docChg chg="modSld">
      <pc:chgData name="Yasmine Fahmy" userId="e292a3b9-0ea7-4bca-9d72-6cba2af51ddd" providerId="ADAL" clId="{BFBF7E06-F5A5-4C11-BDEC-94B530410570}" dt="2021-02-15T16:22:53.010" v="3" actId="20577"/>
      <pc:docMkLst>
        <pc:docMk/>
      </pc:docMkLst>
      <pc:sldChg chg="modSp mod">
        <pc:chgData name="Yasmine Fahmy" userId="e292a3b9-0ea7-4bca-9d72-6cba2af51ddd" providerId="ADAL" clId="{BFBF7E06-F5A5-4C11-BDEC-94B530410570}" dt="2021-02-15T16:22:36.860" v="1" actId="20577"/>
        <pc:sldMkLst>
          <pc:docMk/>
          <pc:sldMk cId="0" sldId="274"/>
        </pc:sldMkLst>
        <pc:spChg chg="mod">
          <ac:chgData name="Yasmine Fahmy" userId="e292a3b9-0ea7-4bca-9d72-6cba2af51ddd" providerId="ADAL" clId="{BFBF7E06-F5A5-4C11-BDEC-94B530410570}" dt="2021-02-15T16:22:36.860" v="1" actId="20577"/>
          <ac:spMkLst>
            <pc:docMk/>
            <pc:sldMk cId="0" sldId="274"/>
            <ac:spMk id="12" creationId="{00000000-0000-0000-0000-000000000000}"/>
          </ac:spMkLst>
        </pc:spChg>
      </pc:sldChg>
      <pc:sldChg chg="modSp mod">
        <pc:chgData name="Yasmine Fahmy" userId="e292a3b9-0ea7-4bca-9d72-6cba2af51ddd" providerId="ADAL" clId="{BFBF7E06-F5A5-4C11-BDEC-94B530410570}" dt="2021-02-15T16:22:53.010" v="3" actId="20577"/>
        <pc:sldMkLst>
          <pc:docMk/>
          <pc:sldMk cId="0" sldId="282"/>
        </pc:sldMkLst>
        <pc:spChg chg="mod">
          <ac:chgData name="Yasmine Fahmy" userId="e292a3b9-0ea7-4bca-9d72-6cba2af51ddd" providerId="ADAL" clId="{BFBF7E06-F5A5-4C11-BDEC-94B530410570}" dt="2021-02-15T16:22:53.010" v="3" actId="20577"/>
          <ac:spMkLst>
            <pc:docMk/>
            <pc:sldMk cId="0" sldId="282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2569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2569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2569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0" y="309205"/>
            <a:ext cx="2733675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92569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994" y="1548318"/>
            <a:ext cx="4500245" cy="311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hyperlink" Target="http://stemresources.raeng.org.uk/this-is-engineering-entertainmen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jpg"/><Relationship Id="rId5" Type="http://schemas.openxmlformats.org/officeDocument/2006/relationships/hyperlink" Target="https://www.sciencebuddies.org/google-science-journal-app-tutorial-part5-accelerometer?from=Blog" TargetMode="External"/><Relationship Id="rId4" Type="http://schemas.openxmlformats.org/officeDocument/2006/relationships/image" Target="../media/image1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.redd.it/mx1j4a9try641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capitalist.com/rio-games-success-51-percent-overbudget/" TargetMode="External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g.ft.com/sites/visual-history-of-womens-tennis/" TargetMode="External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rich.maths.org/7735" TargetMode="External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sisengineering.org.uk/meet-the-engineers/daniela/" TargetMode="External"/><Relationship Id="rId7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jpg"/><Relationship Id="rId5" Type="http://schemas.openxmlformats.org/officeDocument/2006/relationships/image" Target="../media/image137.jpg"/><Relationship Id="rId4" Type="http://schemas.openxmlformats.org/officeDocument/2006/relationships/image" Target="../media/image1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g"/><Relationship Id="rId13" Type="http://schemas.openxmlformats.org/officeDocument/2006/relationships/image" Target="../media/image153.jpg"/><Relationship Id="rId3" Type="http://schemas.openxmlformats.org/officeDocument/2006/relationships/image" Target="../media/image143.jpg"/><Relationship Id="rId7" Type="http://schemas.openxmlformats.org/officeDocument/2006/relationships/image" Target="../media/image147.jpg"/><Relationship Id="rId12" Type="http://schemas.openxmlformats.org/officeDocument/2006/relationships/image" Target="../media/image152.pn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jpg"/><Relationship Id="rId11" Type="http://schemas.openxmlformats.org/officeDocument/2006/relationships/image" Target="../media/image151.jpg"/><Relationship Id="rId5" Type="http://schemas.openxmlformats.org/officeDocument/2006/relationships/image" Target="../media/image145.jpg"/><Relationship Id="rId15" Type="http://schemas.openxmlformats.org/officeDocument/2006/relationships/image" Target="../media/image155.jpg"/><Relationship Id="rId10" Type="http://schemas.openxmlformats.org/officeDocument/2006/relationships/image" Target="../media/image150.jpg"/><Relationship Id="rId4" Type="http://schemas.openxmlformats.org/officeDocument/2006/relationships/image" Target="../media/image144.jpg"/><Relationship Id="rId9" Type="http://schemas.openxmlformats.org/officeDocument/2006/relationships/image" Target="../media/image149.jpg"/><Relationship Id="rId14" Type="http://schemas.openxmlformats.org/officeDocument/2006/relationships/image" Target="../media/image1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hyperlink" Target="https://www.thisisengineering.org.uk/" TargetMode="Externa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enfoot.org/scenarios/23788" TargetMode="External"/><Relationship Id="rId3" Type="http://schemas.openxmlformats.org/officeDocument/2006/relationships/image" Target="../media/image162.png"/><Relationship Id="rId7" Type="http://schemas.openxmlformats.org/officeDocument/2006/relationships/image" Target="../media/image166.jp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jpg"/><Relationship Id="rId5" Type="http://schemas.openxmlformats.org/officeDocument/2006/relationships/image" Target="../media/image164.jpg"/><Relationship Id="rId4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hyperlink" Target="http://stemresources.raeng.org.uk/this-is-engineering-entertainmen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92.png"/><Relationship Id="rId18" Type="http://schemas.openxmlformats.org/officeDocument/2006/relationships/image" Target="../media/image194.png"/><Relationship Id="rId3" Type="http://schemas.openxmlformats.org/officeDocument/2006/relationships/image" Target="../media/image182.png"/><Relationship Id="rId7" Type="http://schemas.openxmlformats.org/officeDocument/2006/relationships/image" Target="../media/image190.png"/><Relationship Id="rId12" Type="http://schemas.openxmlformats.org/officeDocument/2006/relationships/image" Target="../media/image191.png"/><Relationship Id="rId17" Type="http://schemas.openxmlformats.org/officeDocument/2006/relationships/image" Target="../media/image193.png"/><Relationship Id="rId2" Type="http://schemas.openxmlformats.org/officeDocument/2006/relationships/image" Target="../media/image178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5.png"/><Relationship Id="rId11" Type="http://schemas.openxmlformats.org/officeDocument/2006/relationships/image" Target="../media/image186.png"/><Relationship Id="rId5" Type="http://schemas.openxmlformats.org/officeDocument/2006/relationships/image" Target="../media/image184.png"/><Relationship Id="rId15" Type="http://schemas.openxmlformats.org/officeDocument/2006/relationships/image" Target="../media/image188.png"/><Relationship Id="rId10" Type="http://schemas.openxmlformats.org/officeDocument/2006/relationships/image" Target="../media/image189.png"/><Relationship Id="rId19" Type="http://schemas.openxmlformats.org/officeDocument/2006/relationships/image" Target="../media/image195.png"/><Relationship Id="rId4" Type="http://schemas.openxmlformats.org/officeDocument/2006/relationships/image" Target="../media/image177.png"/><Relationship Id="rId9" Type="http://schemas.openxmlformats.org/officeDocument/2006/relationships/image" Target="../media/image183.png"/><Relationship Id="rId14" Type="http://schemas.openxmlformats.org/officeDocument/2006/relationships/image" Target="../media/image1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99.jpg"/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8.jpg"/><Relationship Id="rId5" Type="http://schemas.openxmlformats.org/officeDocument/2006/relationships/hyperlink" Target="https://www.thisisengineering.org.uk/meet-the-engineers/jahangir/" TargetMode="External"/><Relationship Id="rId4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jpg"/><Relationship Id="rId3" Type="http://schemas.openxmlformats.org/officeDocument/2006/relationships/image" Target="../media/image201.jp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jpg"/><Relationship Id="rId11" Type="http://schemas.openxmlformats.org/officeDocument/2006/relationships/image" Target="../media/image209.jpg"/><Relationship Id="rId5" Type="http://schemas.openxmlformats.org/officeDocument/2006/relationships/image" Target="../media/image203.jpg"/><Relationship Id="rId10" Type="http://schemas.openxmlformats.org/officeDocument/2006/relationships/image" Target="../media/image208.png"/><Relationship Id="rId4" Type="http://schemas.openxmlformats.org/officeDocument/2006/relationships/image" Target="../media/image202.jpg"/><Relationship Id="rId9" Type="http://schemas.openxmlformats.org/officeDocument/2006/relationships/image" Target="../media/image20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3.png"/><Relationship Id="rId4" Type="http://schemas.openxmlformats.org/officeDocument/2006/relationships/image" Target="../media/image21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jpg"/><Relationship Id="rId7" Type="http://schemas.openxmlformats.org/officeDocument/2006/relationships/image" Target="../media/image219.png"/><Relationship Id="rId2" Type="http://schemas.openxmlformats.org/officeDocument/2006/relationships/image" Target="../media/image2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jpg"/><Relationship Id="rId4" Type="http://schemas.openxmlformats.org/officeDocument/2006/relationships/image" Target="../media/image216.png"/><Relationship Id="rId9" Type="http://schemas.openxmlformats.org/officeDocument/2006/relationships/hyperlink" Target="https://www.bbc.co.uk/teach/ten-pieces/classical-music-delia-derbyshire-doctor-who-theme/zfh792p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2.png"/><Relationship Id="rId18" Type="http://schemas.openxmlformats.org/officeDocument/2006/relationships/image" Target="../media/image237.png"/><Relationship Id="rId26" Type="http://schemas.openxmlformats.org/officeDocument/2006/relationships/image" Target="../media/image245.png"/><Relationship Id="rId3" Type="http://schemas.openxmlformats.org/officeDocument/2006/relationships/image" Target="../media/image222.png"/><Relationship Id="rId21" Type="http://schemas.openxmlformats.org/officeDocument/2006/relationships/image" Target="../media/image240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5" Type="http://schemas.openxmlformats.org/officeDocument/2006/relationships/image" Target="../media/image244.png"/><Relationship Id="rId2" Type="http://schemas.openxmlformats.org/officeDocument/2006/relationships/image" Target="../media/image221.png"/><Relationship Id="rId16" Type="http://schemas.openxmlformats.org/officeDocument/2006/relationships/image" Target="../media/image235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24" Type="http://schemas.openxmlformats.org/officeDocument/2006/relationships/image" Target="../media/image243.png"/><Relationship Id="rId5" Type="http://schemas.openxmlformats.org/officeDocument/2006/relationships/image" Target="../media/image224.png"/><Relationship Id="rId15" Type="http://schemas.openxmlformats.org/officeDocument/2006/relationships/image" Target="../media/image234.png"/><Relationship Id="rId23" Type="http://schemas.openxmlformats.org/officeDocument/2006/relationships/image" Target="../media/image242.png"/><Relationship Id="rId28" Type="http://schemas.openxmlformats.org/officeDocument/2006/relationships/image" Target="../media/image247.png"/><Relationship Id="rId10" Type="http://schemas.openxmlformats.org/officeDocument/2006/relationships/image" Target="../media/image229.png"/><Relationship Id="rId19" Type="http://schemas.openxmlformats.org/officeDocument/2006/relationships/image" Target="../media/image238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3.png"/><Relationship Id="rId22" Type="http://schemas.openxmlformats.org/officeDocument/2006/relationships/image" Target="../media/image241.png"/><Relationship Id="rId27" Type="http://schemas.openxmlformats.org/officeDocument/2006/relationships/image" Target="../media/image2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sisengineering.org.uk/meet-the-engineers/pavlina/" TargetMode="External"/><Relationship Id="rId7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0.jpg"/><Relationship Id="rId5" Type="http://schemas.openxmlformats.org/officeDocument/2006/relationships/image" Target="../media/image249.jpg"/><Relationship Id="rId4" Type="http://schemas.openxmlformats.org/officeDocument/2006/relationships/image" Target="../media/image24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g"/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mresources.raeng.org.uk/resources/enrich-(1)/after-school-club-resources/lightsaver/" TargetMode="External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62.jpg"/><Relationship Id="rId2" Type="http://schemas.openxmlformats.org/officeDocument/2006/relationships/image" Target="../media/image2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1.jpg"/><Relationship Id="rId5" Type="http://schemas.openxmlformats.org/officeDocument/2006/relationships/hyperlink" Target="https://www.thisisengineering.org.uk/meet-the-engineers/sonya/" TargetMode="External"/><Relationship Id="rId4" Type="http://schemas.openxmlformats.org/officeDocument/2006/relationships/image" Target="../media/image1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hologram.com/productions/whitney-houston" TargetMode="External"/><Relationship Id="rId7" Type="http://schemas.openxmlformats.org/officeDocument/2006/relationships/hyperlink" Target="https://www.disneyyouth.com/blog/the-science-behind-the-haunts-of-haunted-mansion/" TargetMode="External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jpg"/><Relationship Id="rId5" Type="http://schemas.openxmlformats.org/officeDocument/2006/relationships/image" Target="../media/image265.jpg"/><Relationship Id="rId4" Type="http://schemas.openxmlformats.org/officeDocument/2006/relationships/image" Target="../media/image26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g"/><Relationship Id="rId2" Type="http://schemas.openxmlformats.org/officeDocument/2006/relationships/image" Target="../media/image2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jpg"/><Relationship Id="rId4" Type="http://schemas.openxmlformats.org/officeDocument/2006/relationships/image" Target="../media/image26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jpg"/><Relationship Id="rId7" Type="http://schemas.openxmlformats.org/officeDocument/2006/relationships/hyperlink" Target="https://www.youtube.com/watch?v=zhjYfwFGTnQ" TargetMode="External"/><Relationship Id="rId2" Type="http://schemas.openxmlformats.org/officeDocument/2006/relationships/image" Target="../media/image27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shot.org/" TargetMode="External"/><Relationship Id="rId5" Type="http://schemas.openxmlformats.org/officeDocument/2006/relationships/image" Target="../media/image274.jpg"/><Relationship Id="rId4" Type="http://schemas.openxmlformats.org/officeDocument/2006/relationships/image" Target="../media/image27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raeng.org.uk/" TargetMode="External"/><Relationship Id="rId4" Type="http://schemas.openxmlformats.org/officeDocument/2006/relationships/image" Target="../media/image2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hyperlink" Target="http://stemresources.raeng.org.uk/this-is-engineering-entertain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hyperlink" Target="http://stemresources.raeng.org.uk/resources/enrich/this-is-engineering-entertainment/" TargetMode="External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hyperlink" Target="http://stemresources.raeng.org.uk/about-us/student-survey/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9" Type="http://schemas.openxmlformats.org/officeDocument/2006/relationships/image" Target="../media/image108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42" Type="http://schemas.openxmlformats.org/officeDocument/2006/relationships/image" Target="../media/image111.png"/><Relationship Id="rId7" Type="http://schemas.openxmlformats.org/officeDocument/2006/relationships/image" Target="../media/image76.png"/><Relationship Id="rId2" Type="http://schemas.openxmlformats.org/officeDocument/2006/relationships/image" Target="../media/image71.jpg"/><Relationship Id="rId16" Type="http://schemas.openxmlformats.org/officeDocument/2006/relationships/image" Target="../media/image85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40" Type="http://schemas.openxmlformats.org/officeDocument/2006/relationships/image" Target="../media/image109.png"/><Relationship Id="rId45" Type="http://schemas.openxmlformats.org/officeDocument/2006/relationships/image" Target="../media/image114.jpg"/><Relationship Id="rId5" Type="http://schemas.openxmlformats.org/officeDocument/2006/relationships/image" Target="../media/image74.png"/><Relationship Id="rId15" Type="http://schemas.openxmlformats.org/officeDocument/2006/relationships/image" Target="../media/image84.jpg"/><Relationship Id="rId23" Type="http://schemas.openxmlformats.org/officeDocument/2006/relationships/image" Target="../media/image92.jp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4" Type="http://schemas.openxmlformats.org/officeDocument/2006/relationships/image" Target="../media/image113.jp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jpg"/><Relationship Id="rId43" Type="http://schemas.openxmlformats.org/officeDocument/2006/relationships/image" Target="../media/image112.png"/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jpg"/><Relationship Id="rId33" Type="http://schemas.openxmlformats.org/officeDocument/2006/relationships/image" Target="../media/image102.png"/><Relationship Id="rId38" Type="http://schemas.openxmlformats.org/officeDocument/2006/relationships/image" Target="../media/image107.png"/><Relationship Id="rId46" Type="http://schemas.openxmlformats.org/officeDocument/2006/relationships/image" Target="../media/image115.jpg"/><Relationship Id="rId20" Type="http://schemas.openxmlformats.org/officeDocument/2006/relationships/image" Target="../media/image89.png"/><Relationship Id="rId41" Type="http://schemas.openxmlformats.org/officeDocument/2006/relationships/image" Target="../media/image1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0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jpg"/><Relationship Id="rId5" Type="http://schemas.openxmlformats.org/officeDocument/2006/relationships/image" Target="../media/image118.png"/><Relationship Id="rId4" Type="http://schemas.openxmlformats.org/officeDocument/2006/relationships/hyperlink" Target="https://www.thisisengineering.org.uk/meet-the-engineers/charl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ay.google.com/store/apps/details?id=com.google.android.apps.forscience.whistlepunk&amp;hl=en_GB" TargetMode="External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0629" y="1076122"/>
            <a:ext cx="2120265" cy="3025775"/>
            <a:chOff x="360629" y="1076122"/>
            <a:chExt cx="2120265" cy="3025775"/>
          </a:xfrm>
        </p:grpSpPr>
        <p:sp>
          <p:nvSpPr>
            <p:cNvPr id="4" name="object 4"/>
            <p:cNvSpPr/>
            <p:nvPr/>
          </p:nvSpPr>
          <p:spPr>
            <a:xfrm>
              <a:off x="538477" y="1310417"/>
              <a:ext cx="1710689" cy="2512695"/>
            </a:xfrm>
            <a:custGeom>
              <a:avLst/>
              <a:gdLst/>
              <a:ahLst/>
              <a:cxnLst/>
              <a:rect l="l" t="t" r="r" b="b"/>
              <a:pathLst>
                <a:path w="1710689" h="2512695">
                  <a:moveTo>
                    <a:pt x="1241386" y="278282"/>
                  </a:moveTo>
                  <a:lnTo>
                    <a:pt x="1195425" y="286994"/>
                  </a:lnTo>
                  <a:lnTo>
                    <a:pt x="1198169" y="301416"/>
                  </a:lnTo>
                  <a:lnTo>
                    <a:pt x="1201788" y="314902"/>
                  </a:lnTo>
                  <a:lnTo>
                    <a:pt x="1217737" y="349508"/>
                  </a:lnTo>
                  <a:lnTo>
                    <a:pt x="1251014" y="379320"/>
                  </a:lnTo>
                  <a:lnTo>
                    <a:pt x="1275548" y="385097"/>
                  </a:lnTo>
                  <a:lnTo>
                    <a:pt x="1289342" y="384721"/>
                  </a:lnTo>
                  <a:lnTo>
                    <a:pt x="1325685" y="372098"/>
                  </a:lnTo>
                  <a:lnTo>
                    <a:pt x="1352292" y="333971"/>
                  </a:lnTo>
                  <a:lnTo>
                    <a:pt x="1274927" y="333971"/>
                  </a:lnTo>
                  <a:lnTo>
                    <a:pt x="1267841" y="331139"/>
                  </a:lnTo>
                  <a:lnTo>
                    <a:pt x="1261237" y="324294"/>
                  </a:lnTo>
                  <a:lnTo>
                    <a:pt x="1254999" y="316360"/>
                  </a:lnTo>
                  <a:lnTo>
                    <a:pt x="1249606" y="306046"/>
                  </a:lnTo>
                  <a:lnTo>
                    <a:pt x="1245067" y="293353"/>
                  </a:lnTo>
                  <a:lnTo>
                    <a:pt x="1241386" y="278282"/>
                  </a:lnTo>
                  <a:close/>
                </a:path>
                <a:path w="1710689" h="2512695">
                  <a:moveTo>
                    <a:pt x="1256372" y="0"/>
                  </a:moveTo>
                  <a:lnTo>
                    <a:pt x="1253210" y="0"/>
                  </a:lnTo>
                  <a:lnTo>
                    <a:pt x="1250010" y="203"/>
                  </a:lnTo>
                  <a:lnTo>
                    <a:pt x="1212042" y="13133"/>
                  </a:lnTo>
                  <a:lnTo>
                    <a:pt x="1184227" y="55976"/>
                  </a:lnTo>
                  <a:lnTo>
                    <a:pt x="1180846" y="77517"/>
                  </a:lnTo>
                  <a:lnTo>
                    <a:pt x="1181481" y="101790"/>
                  </a:lnTo>
                  <a:lnTo>
                    <a:pt x="1191742" y="141499"/>
                  </a:lnTo>
                  <a:lnTo>
                    <a:pt x="1213718" y="175013"/>
                  </a:lnTo>
                  <a:lnTo>
                    <a:pt x="1285252" y="241922"/>
                  </a:lnTo>
                  <a:lnTo>
                    <a:pt x="1294439" y="252653"/>
                  </a:lnTo>
                  <a:lnTo>
                    <a:pt x="1301349" y="263650"/>
                  </a:lnTo>
                  <a:lnTo>
                    <a:pt x="1305983" y="274921"/>
                  </a:lnTo>
                  <a:lnTo>
                    <a:pt x="1308341" y="286473"/>
                  </a:lnTo>
                  <a:lnTo>
                    <a:pt x="1308776" y="293353"/>
                  </a:lnTo>
                  <a:lnTo>
                    <a:pt x="1308701" y="297728"/>
                  </a:lnTo>
                  <a:lnTo>
                    <a:pt x="1282420" y="332765"/>
                  </a:lnTo>
                  <a:lnTo>
                    <a:pt x="1274927" y="333971"/>
                  </a:lnTo>
                  <a:lnTo>
                    <a:pt x="1352292" y="333971"/>
                  </a:lnTo>
                  <a:lnTo>
                    <a:pt x="1353027" y="332180"/>
                  </a:lnTo>
                  <a:lnTo>
                    <a:pt x="1356898" y="315547"/>
                  </a:lnTo>
                  <a:lnTo>
                    <a:pt x="1358309" y="297728"/>
                  </a:lnTo>
                  <a:lnTo>
                    <a:pt x="1357261" y="278726"/>
                  </a:lnTo>
                  <a:lnTo>
                    <a:pt x="1343850" y="238315"/>
                  </a:lnTo>
                  <a:lnTo>
                    <a:pt x="1314505" y="197770"/>
                  </a:lnTo>
                  <a:lnTo>
                    <a:pt x="1272692" y="161493"/>
                  </a:lnTo>
                  <a:lnTo>
                    <a:pt x="1266194" y="155875"/>
                  </a:lnTo>
                  <a:lnTo>
                    <a:pt x="1239021" y="120788"/>
                  </a:lnTo>
                  <a:lnTo>
                    <a:pt x="1231120" y="87372"/>
                  </a:lnTo>
                  <a:lnTo>
                    <a:pt x="1231431" y="80043"/>
                  </a:lnTo>
                  <a:lnTo>
                    <a:pt x="1261719" y="50431"/>
                  </a:lnTo>
                  <a:lnTo>
                    <a:pt x="1326016" y="50431"/>
                  </a:lnTo>
                  <a:lnTo>
                    <a:pt x="1324067" y="45705"/>
                  </a:lnTo>
                  <a:lnTo>
                    <a:pt x="1300157" y="14433"/>
                  </a:lnTo>
                  <a:lnTo>
                    <a:pt x="1266202" y="590"/>
                  </a:lnTo>
                  <a:lnTo>
                    <a:pt x="1256372" y="0"/>
                  </a:lnTo>
                  <a:close/>
                </a:path>
                <a:path w="1710689" h="2512695">
                  <a:moveTo>
                    <a:pt x="1326016" y="50431"/>
                  </a:moveTo>
                  <a:lnTo>
                    <a:pt x="1261719" y="50431"/>
                  </a:lnTo>
                  <a:lnTo>
                    <a:pt x="1268476" y="52819"/>
                  </a:lnTo>
                  <a:lnTo>
                    <a:pt x="1273581" y="58572"/>
                  </a:lnTo>
                  <a:lnTo>
                    <a:pt x="1278488" y="65230"/>
                  </a:lnTo>
                  <a:lnTo>
                    <a:pt x="1282662" y="73306"/>
                  </a:lnTo>
                  <a:lnTo>
                    <a:pt x="1286027" y="82603"/>
                  </a:lnTo>
                  <a:lnTo>
                    <a:pt x="1288656" y="93319"/>
                  </a:lnTo>
                  <a:lnTo>
                    <a:pt x="1334211" y="78612"/>
                  </a:lnTo>
                  <a:lnTo>
                    <a:pt x="1331647" y="66856"/>
                  </a:lnTo>
                  <a:lnTo>
                    <a:pt x="1328264" y="55883"/>
                  </a:lnTo>
                  <a:lnTo>
                    <a:pt x="1326016" y="50431"/>
                  </a:lnTo>
                  <a:close/>
                </a:path>
                <a:path w="1710689" h="2512695">
                  <a:moveTo>
                    <a:pt x="1064844" y="24180"/>
                  </a:moveTo>
                  <a:lnTo>
                    <a:pt x="1016165" y="29209"/>
                  </a:lnTo>
                  <a:lnTo>
                    <a:pt x="1054950" y="404406"/>
                  </a:lnTo>
                  <a:lnTo>
                    <a:pt x="1103642" y="399338"/>
                  </a:lnTo>
                  <a:lnTo>
                    <a:pt x="1064844" y="24180"/>
                  </a:lnTo>
                  <a:close/>
                </a:path>
                <a:path w="1710689" h="2512695">
                  <a:moveTo>
                    <a:pt x="739178" y="330212"/>
                  </a:moveTo>
                  <a:lnTo>
                    <a:pt x="693204" y="338874"/>
                  </a:lnTo>
                  <a:lnTo>
                    <a:pt x="695971" y="353312"/>
                  </a:lnTo>
                  <a:lnTo>
                    <a:pt x="699592" y="366801"/>
                  </a:lnTo>
                  <a:lnTo>
                    <a:pt x="715528" y="401455"/>
                  </a:lnTo>
                  <a:lnTo>
                    <a:pt x="748810" y="431234"/>
                  </a:lnTo>
                  <a:lnTo>
                    <a:pt x="773357" y="437031"/>
                  </a:lnTo>
                  <a:lnTo>
                    <a:pt x="787133" y="436638"/>
                  </a:lnTo>
                  <a:lnTo>
                    <a:pt x="823490" y="424016"/>
                  </a:lnTo>
                  <a:lnTo>
                    <a:pt x="850062" y="385902"/>
                  </a:lnTo>
                  <a:lnTo>
                    <a:pt x="772706" y="385902"/>
                  </a:lnTo>
                  <a:lnTo>
                    <a:pt x="765657" y="383070"/>
                  </a:lnTo>
                  <a:lnTo>
                    <a:pt x="759015" y="376250"/>
                  </a:lnTo>
                  <a:lnTo>
                    <a:pt x="752769" y="368299"/>
                  </a:lnTo>
                  <a:lnTo>
                    <a:pt x="747382" y="357974"/>
                  </a:lnTo>
                  <a:lnTo>
                    <a:pt x="742852" y="345278"/>
                  </a:lnTo>
                  <a:lnTo>
                    <a:pt x="739178" y="330212"/>
                  </a:lnTo>
                  <a:close/>
                </a:path>
                <a:path w="1710689" h="2512695">
                  <a:moveTo>
                    <a:pt x="754151" y="51968"/>
                  </a:moveTo>
                  <a:lnTo>
                    <a:pt x="751039" y="51968"/>
                  </a:lnTo>
                  <a:lnTo>
                    <a:pt x="747839" y="52095"/>
                  </a:lnTo>
                  <a:lnTo>
                    <a:pt x="709838" y="65046"/>
                  </a:lnTo>
                  <a:lnTo>
                    <a:pt x="682013" y="107894"/>
                  </a:lnTo>
                  <a:lnTo>
                    <a:pt x="678621" y="129435"/>
                  </a:lnTo>
                  <a:lnTo>
                    <a:pt x="679272" y="153708"/>
                  </a:lnTo>
                  <a:lnTo>
                    <a:pt x="689527" y="193416"/>
                  </a:lnTo>
                  <a:lnTo>
                    <a:pt x="711517" y="226941"/>
                  </a:lnTo>
                  <a:lnTo>
                    <a:pt x="783031" y="293839"/>
                  </a:lnTo>
                  <a:lnTo>
                    <a:pt x="792225" y="304555"/>
                  </a:lnTo>
                  <a:lnTo>
                    <a:pt x="799142" y="315553"/>
                  </a:lnTo>
                  <a:lnTo>
                    <a:pt x="803785" y="326833"/>
                  </a:lnTo>
                  <a:lnTo>
                    <a:pt x="806157" y="338391"/>
                  </a:lnTo>
                  <a:lnTo>
                    <a:pt x="806586" y="345278"/>
                  </a:lnTo>
                  <a:lnTo>
                    <a:pt x="806511" y="349651"/>
                  </a:lnTo>
                  <a:lnTo>
                    <a:pt x="780199" y="384682"/>
                  </a:lnTo>
                  <a:lnTo>
                    <a:pt x="772706" y="385902"/>
                  </a:lnTo>
                  <a:lnTo>
                    <a:pt x="850062" y="385902"/>
                  </a:lnTo>
                  <a:lnTo>
                    <a:pt x="850807" y="384083"/>
                  </a:lnTo>
                  <a:lnTo>
                    <a:pt x="854683" y="367457"/>
                  </a:lnTo>
                  <a:lnTo>
                    <a:pt x="856098" y="349651"/>
                  </a:lnTo>
                  <a:lnTo>
                    <a:pt x="855052" y="330657"/>
                  </a:lnTo>
                  <a:lnTo>
                    <a:pt x="841641" y="290271"/>
                  </a:lnTo>
                  <a:lnTo>
                    <a:pt x="812329" y="249651"/>
                  </a:lnTo>
                  <a:lnTo>
                    <a:pt x="770478" y="213418"/>
                  </a:lnTo>
                  <a:lnTo>
                    <a:pt x="763984" y="207821"/>
                  </a:lnTo>
                  <a:lnTo>
                    <a:pt x="736817" y="172712"/>
                  </a:lnTo>
                  <a:lnTo>
                    <a:pt x="728912" y="139295"/>
                  </a:lnTo>
                  <a:lnTo>
                    <a:pt x="729227" y="131952"/>
                  </a:lnTo>
                  <a:lnTo>
                    <a:pt x="759548" y="102311"/>
                  </a:lnTo>
                  <a:lnTo>
                    <a:pt x="823783" y="102311"/>
                  </a:lnTo>
                  <a:lnTo>
                    <a:pt x="821842" y="97623"/>
                  </a:lnTo>
                  <a:lnTo>
                    <a:pt x="797969" y="66378"/>
                  </a:lnTo>
                  <a:lnTo>
                    <a:pt x="763994" y="52546"/>
                  </a:lnTo>
                  <a:lnTo>
                    <a:pt x="754151" y="51968"/>
                  </a:lnTo>
                  <a:close/>
                </a:path>
                <a:path w="1710689" h="2512695">
                  <a:moveTo>
                    <a:pt x="823783" y="102311"/>
                  </a:moveTo>
                  <a:lnTo>
                    <a:pt x="759548" y="102311"/>
                  </a:lnTo>
                  <a:lnTo>
                    <a:pt x="766267" y="104774"/>
                  </a:lnTo>
                  <a:lnTo>
                    <a:pt x="771372" y="110489"/>
                  </a:lnTo>
                  <a:lnTo>
                    <a:pt x="776301" y="117127"/>
                  </a:lnTo>
                  <a:lnTo>
                    <a:pt x="780483" y="125210"/>
                  </a:lnTo>
                  <a:lnTo>
                    <a:pt x="783834" y="134516"/>
                  </a:lnTo>
                  <a:lnTo>
                    <a:pt x="786434" y="145275"/>
                  </a:lnTo>
                  <a:lnTo>
                    <a:pt x="832040" y="130543"/>
                  </a:lnTo>
                  <a:lnTo>
                    <a:pt x="829454" y="118779"/>
                  </a:lnTo>
                  <a:lnTo>
                    <a:pt x="826055" y="107802"/>
                  </a:lnTo>
                  <a:lnTo>
                    <a:pt x="823783" y="102311"/>
                  </a:lnTo>
                  <a:close/>
                </a:path>
                <a:path w="1710689" h="2512695">
                  <a:moveTo>
                    <a:pt x="562622" y="76060"/>
                  </a:moveTo>
                  <a:lnTo>
                    <a:pt x="513943" y="81127"/>
                  </a:lnTo>
                  <a:lnTo>
                    <a:pt x="552754" y="456336"/>
                  </a:lnTo>
                  <a:lnTo>
                    <a:pt x="601433" y="451307"/>
                  </a:lnTo>
                  <a:lnTo>
                    <a:pt x="562622" y="76060"/>
                  </a:lnTo>
                  <a:close/>
                </a:path>
                <a:path w="1710689" h="2512695">
                  <a:moveTo>
                    <a:pt x="301409" y="103085"/>
                  </a:moveTo>
                  <a:lnTo>
                    <a:pt x="252717" y="108140"/>
                  </a:lnTo>
                  <a:lnTo>
                    <a:pt x="291515" y="483349"/>
                  </a:lnTo>
                  <a:lnTo>
                    <a:pt x="340194" y="478320"/>
                  </a:lnTo>
                  <a:lnTo>
                    <a:pt x="323761" y="319277"/>
                  </a:lnTo>
                  <a:lnTo>
                    <a:pt x="382435" y="313245"/>
                  </a:lnTo>
                  <a:lnTo>
                    <a:pt x="431663" y="313245"/>
                  </a:lnTo>
                  <a:lnTo>
                    <a:pt x="426412" y="262407"/>
                  </a:lnTo>
                  <a:lnTo>
                    <a:pt x="317881" y="262407"/>
                  </a:lnTo>
                  <a:lnTo>
                    <a:pt x="301409" y="103085"/>
                  </a:lnTo>
                  <a:close/>
                </a:path>
                <a:path w="1710689" h="2512695">
                  <a:moveTo>
                    <a:pt x="431663" y="313245"/>
                  </a:moveTo>
                  <a:lnTo>
                    <a:pt x="382435" y="313245"/>
                  </a:lnTo>
                  <a:lnTo>
                    <a:pt x="398932" y="472249"/>
                  </a:lnTo>
                  <a:lnTo>
                    <a:pt x="447560" y="467182"/>
                  </a:lnTo>
                  <a:lnTo>
                    <a:pt x="431663" y="313245"/>
                  </a:lnTo>
                  <a:close/>
                </a:path>
                <a:path w="1710689" h="2512695">
                  <a:moveTo>
                    <a:pt x="408813" y="91986"/>
                  </a:moveTo>
                  <a:lnTo>
                    <a:pt x="360083" y="97053"/>
                  </a:lnTo>
                  <a:lnTo>
                    <a:pt x="376567" y="256336"/>
                  </a:lnTo>
                  <a:lnTo>
                    <a:pt x="317881" y="262407"/>
                  </a:lnTo>
                  <a:lnTo>
                    <a:pt x="426412" y="262407"/>
                  </a:lnTo>
                  <a:lnTo>
                    <a:pt x="408813" y="91986"/>
                  </a:lnTo>
                  <a:close/>
                </a:path>
                <a:path w="1710689" h="2512695">
                  <a:moveTo>
                    <a:pt x="106867" y="185775"/>
                  </a:moveTo>
                  <a:lnTo>
                    <a:pt x="57670" y="185775"/>
                  </a:lnTo>
                  <a:lnTo>
                    <a:pt x="90551" y="504113"/>
                  </a:lnTo>
                  <a:lnTo>
                    <a:pt x="139230" y="499097"/>
                  </a:lnTo>
                  <a:lnTo>
                    <a:pt x="106867" y="185775"/>
                  </a:lnTo>
                  <a:close/>
                </a:path>
                <a:path w="1710689" h="2512695">
                  <a:moveTo>
                    <a:pt x="151917" y="118554"/>
                  </a:moveTo>
                  <a:lnTo>
                    <a:pt x="0" y="134264"/>
                  </a:lnTo>
                  <a:lnTo>
                    <a:pt x="5867" y="191173"/>
                  </a:lnTo>
                  <a:lnTo>
                    <a:pt x="57670" y="185775"/>
                  </a:lnTo>
                  <a:lnTo>
                    <a:pt x="106867" y="185775"/>
                  </a:lnTo>
                  <a:lnTo>
                    <a:pt x="106349" y="180759"/>
                  </a:lnTo>
                  <a:lnTo>
                    <a:pt x="157822" y="175450"/>
                  </a:lnTo>
                  <a:lnTo>
                    <a:pt x="151917" y="118554"/>
                  </a:lnTo>
                  <a:close/>
                </a:path>
                <a:path w="1710689" h="2512695">
                  <a:moveTo>
                    <a:pt x="1466852" y="553453"/>
                  </a:moveTo>
                  <a:lnTo>
                    <a:pt x="1375397" y="553453"/>
                  </a:lnTo>
                  <a:lnTo>
                    <a:pt x="1418704" y="972388"/>
                  </a:lnTo>
                  <a:lnTo>
                    <a:pt x="1348028" y="979677"/>
                  </a:lnTo>
                  <a:lnTo>
                    <a:pt x="1357376" y="1070165"/>
                  </a:lnTo>
                  <a:lnTo>
                    <a:pt x="1589163" y="1046225"/>
                  </a:lnTo>
                  <a:lnTo>
                    <a:pt x="1580609" y="963040"/>
                  </a:lnTo>
                  <a:lnTo>
                    <a:pt x="1509179" y="963040"/>
                  </a:lnTo>
                  <a:lnTo>
                    <a:pt x="1466852" y="553453"/>
                  </a:lnTo>
                  <a:close/>
                </a:path>
                <a:path w="1710689" h="2512695">
                  <a:moveTo>
                    <a:pt x="1579854" y="955700"/>
                  </a:moveTo>
                  <a:lnTo>
                    <a:pt x="1509179" y="963040"/>
                  </a:lnTo>
                  <a:lnTo>
                    <a:pt x="1580609" y="963040"/>
                  </a:lnTo>
                  <a:lnTo>
                    <a:pt x="1579854" y="955700"/>
                  </a:lnTo>
                  <a:close/>
                </a:path>
                <a:path w="1710689" h="2512695">
                  <a:moveTo>
                    <a:pt x="1527200" y="446290"/>
                  </a:moveTo>
                  <a:lnTo>
                    <a:pt x="1295374" y="470217"/>
                  </a:lnTo>
                  <a:lnTo>
                    <a:pt x="1304721" y="560743"/>
                  </a:lnTo>
                  <a:lnTo>
                    <a:pt x="1375397" y="553453"/>
                  </a:lnTo>
                  <a:lnTo>
                    <a:pt x="1466852" y="553453"/>
                  </a:lnTo>
                  <a:lnTo>
                    <a:pt x="1465884" y="544093"/>
                  </a:lnTo>
                  <a:lnTo>
                    <a:pt x="1536509" y="536765"/>
                  </a:lnTo>
                  <a:lnTo>
                    <a:pt x="1527200" y="446290"/>
                  </a:lnTo>
                  <a:close/>
                </a:path>
                <a:path w="1710689" h="2512695">
                  <a:moveTo>
                    <a:pt x="1104417" y="484035"/>
                  </a:moveTo>
                  <a:lnTo>
                    <a:pt x="1098943" y="484035"/>
                  </a:lnTo>
                  <a:lnTo>
                    <a:pt x="1093431" y="484314"/>
                  </a:lnTo>
                  <a:lnTo>
                    <a:pt x="1033860" y="501099"/>
                  </a:lnTo>
                  <a:lnTo>
                    <a:pt x="990688" y="537286"/>
                  </a:lnTo>
                  <a:lnTo>
                    <a:pt x="963888" y="586960"/>
                  </a:lnTo>
                  <a:lnTo>
                    <a:pt x="958808" y="621525"/>
                  </a:lnTo>
                  <a:lnTo>
                    <a:pt x="959053" y="643407"/>
                  </a:lnTo>
                  <a:lnTo>
                    <a:pt x="992925" y="971011"/>
                  </a:lnTo>
                  <a:lnTo>
                    <a:pt x="1009043" y="1024543"/>
                  </a:lnTo>
                  <a:lnTo>
                    <a:pt x="1045288" y="1067622"/>
                  </a:lnTo>
                  <a:lnTo>
                    <a:pt x="1094924" y="1094401"/>
                  </a:lnTo>
                  <a:lnTo>
                    <a:pt x="1122304" y="1099561"/>
                  </a:lnTo>
                  <a:lnTo>
                    <a:pt x="1151394" y="1099235"/>
                  </a:lnTo>
                  <a:lnTo>
                    <a:pt x="1204983" y="1083152"/>
                  </a:lnTo>
                  <a:lnTo>
                    <a:pt x="1248067" y="1047114"/>
                  </a:lnTo>
                  <a:lnTo>
                    <a:pt x="1270902" y="1007240"/>
                  </a:lnTo>
                  <a:lnTo>
                    <a:pt x="1128487" y="1007240"/>
                  </a:lnTo>
                  <a:lnTo>
                    <a:pt x="1118627" y="1005405"/>
                  </a:lnTo>
                  <a:lnTo>
                    <a:pt x="1087710" y="980287"/>
                  </a:lnTo>
                  <a:lnTo>
                    <a:pt x="1047915" y="632307"/>
                  </a:lnTo>
                  <a:lnTo>
                    <a:pt x="1047836" y="621525"/>
                  </a:lnTo>
                  <a:lnTo>
                    <a:pt x="1049623" y="611919"/>
                  </a:lnTo>
                  <a:lnTo>
                    <a:pt x="1074716" y="580636"/>
                  </a:lnTo>
                  <a:lnTo>
                    <a:pt x="1104732" y="574629"/>
                  </a:lnTo>
                  <a:lnTo>
                    <a:pt x="1235867" y="574629"/>
                  </a:lnTo>
                  <a:lnTo>
                    <a:pt x="1229760" y="559773"/>
                  </a:lnTo>
                  <a:lnTo>
                    <a:pt x="1193711" y="516547"/>
                  </a:lnTo>
                  <a:lnTo>
                    <a:pt x="1151616" y="492166"/>
                  </a:lnTo>
                  <a:lnTo>
                    <a:pt x="1128642" y="486068"/>
                  </a:lnTo>
                  <a:lnTo>
                    <a:pt x="1104417" y="484035"/>
                  </a:lnTo>
                  <a:close/>
                </a:path>
                <a:path w="1710689" h="2512695">
                  <a:moveTo>
                    <a:pt x="1268436" y="832218"/>
                  </a:moveTo>
                  <a:lnTo>
                    <a:pt x="1173632" y="832218"/>
                  </a:lnTo>
                  <a:lnTo>
                    <a:pt x="1185773" y="950150"/>
                  </a:lnTo>
                  <a:lnTo>
                    <a:pt x="1185874" y="960729"/>
                  </a:lnTo>
                  <a:lnTo>
                    <a:pt x="1166898" y="995678"/>
                  </a:lnTo>
                  <a:lnTo>
                    <a:pt x="1128487" y="1007240"/>
                  </a:lnTo>
                  <a:lnTo>
                    <a:pt x="1270902" y="1007240"/>
                  </a:lnTo>
                  <a:lnTo>
                    <a:pt x="1274895" y="997648"/>
                  </a:lnTo>
                  <a:lnTo>
                    <a:pt x="1280032" y="970411"/>
                  </a:lnTo>
                  <a:lnTo>
                    <a:pt x="1279702" y="941285"/>
                  </a:lnTo>
                  <a:lnTo>
                    <a:pt x="1268436" y="832218"/>
                  </a:lnTo>
                  <a:close/>
                </a:path>
                <a:path w="1710689" h="2512695">
                  <a:moveTo>
                    <a:pt x="1258036" y="731532"/>
                  </a:moveTo>
                  <a:lnTo>
                    <a:pt x="1113929" y="746429"/>
                  </a:lnTo>
                  <a:lnTo>
                    <a:pt x="1123327" y="837437"/>
                  </a:lnTo>
                  <a:lnTo>
                    <a:pt x="1173632" y="832218"/>
                  </a:lnTo>
                  <a:lnTo>
                    <a:pt x="1268436" y="832218"/>
                  </a:lnTo>
                  <a:lnTo>
                    <a:pt x="1258036" y="731532"/>
                  </a:lnTo>
                  <a:close/>
                </a:path>
                <a:path w="1710689" h="2512695">
                  <a:moveTo>
                    <a:pt x="1235867" y="574629"/>
                  </a:moveTo>
                  <a:lnTo>
                    <a:pt x="1104732" y="574629"/>
                  </a:lnTo>
                  <a:lnTo>
                    <a:pt x="1114632" y="576508"/>
                  </a:lnTo>
                  <a:lnTo>
                    <a:pt x="1123950" y="580385"/>
                  </a:lnTo>
                  <a:lnTo>
                    <a:pt x="1149764" y="611248"/>
                  </a:lnTo>
                  <a:lnTo>
                    <a:pt x="1159090" y="691921"/>
                  </a:lnTo>
                  <a:lnTo>
                    <a:pt x="1252969" y="682243"/>
                  </a:lnTo>
                  <a:lnTo>
                    <a:pt x="1245844" y="613752"/>
                  </a:lnTo>
                  <a:lnTo>
                    <a:pt x="1240302" y="585418"/>
                  </a:lnTo>
                  <a:lnTo>
                    <a:pt x="1235867" y="574629"/>
                  </a:lnTo>
                  <a:close/>
                </a:path>
                <a:path w="1710689" h="2512695">
                  <a:moveTo>
                    <a:pt x="654812" y="535990"/>
                  </a:moveTo>
                  <a:lnTo>
                    <a:pt x="553237" y="546480"/>
                  </a:lnTo>
                  <a:lnTo>
                    <a:pt x="615276" y="1146911"/>
                  </a:lnTo>
                  <a:lnTo>
                    <a:pt x="705764" y="1137513"/>
                  </a:lnTo>
                  <a:lnTo>
                    <a:pt x="666026" y="753084"/>
                  </a:lnTo>
                  <a:lnTo>
                    <a:pt x="744627" y="753084"/>
                  </a:lnTo>
                  <a:lnTo>
                    <a:pt x="654812" y="535990"/>
                  </a:lnTo>
                  <a:close/>
                </a:path>
                <a:path w="1710689" h="2512695">
                  <a:moveTo>
                    <a:pt x="744627" y="753084"/>
                  </a:moveTo>
                  <a:lnTo>
                    <a:pt x="666026" y="753084"/>
                  </a:lnTo>
                  <a:lnTo>
                    <a:pt x="830262" y="1124673"/>
                  </a:lnTo>
                  <a:lnTo>
                    <a:pt x="927455" y="1114628"/>
                  </a:lnTo>
                  <a:lnTo>
                    <a:pt x="908064" y="927074"/>
                  </a:lnTo>
                  <a:lnTo>
                    <a:pt x="816610" y="927074"/>
                  </a:lnTo>
                  <a:lnTo>
                    <a:pt x="744627" y="753084"/>
                  </a:lnTo>
                  <a:close/>
                </a:path>
                <a:path w="1710689" h="2512695">
                  <a:moveTo>
                    <a:pt x="865378" y="514210"/>
                  </a:moveTo>
                  <a:lnTo>
                    <a:pt x="774903" y="523557"/>
                  </a:lnTo>
                  <a:lnTo>
                    <a:pt x="816610" y="927074"/>
                  </a:lnTo>
                  <a:lnTo>
                    <a:pt x="908064" y="927074"/>
                  </a:lnTo>
                  <a:lnTo>
                    <a:pt x="865378" y="514210"/>
                  </a:lnTo>
                  <a:close/>
                </a:path>
                <a:path w="1710689" h="2512695">
                  <a:moveTo>
                    <a:pt x="490943" y="552919"/>
                  </a:moveTo>
                  <a:lnTo>
                    <a:pt x="233362" y="579526"/>
                  </a:lnTo>
                  <a:lnTo>
                    <a:pt x="295490" y="1179956"/>
                  </a:lnTo>
                  <a:lnTo>
                    <a:pt x="553034" y="1153350"/>
                  </a:lnTo>
                  <a:lnTo>
                    <a:pt x="545419" y="1079639"/>
                  </a:lnTo>
                  <a:lnTo>
                    <a:pt x="376529" y="1079639"/>
                  </a:lnTo>
                  <a:lnTo>
                    <a:pt x="359638" y="915898"/>
                  </a:lnTo>
                  <a:lnTo>
                    <a:pt x="481711" y="903262"/>
                  </a:lnTo>
                  <a:lnTo>
                    <a:pt x="473614" y="824890"/>
                  </a:lnTo>
                  <a:lnTo>
                    <a:pt x="350202" y="824890"/>
                  </a:lnTo>
                  <a:lnTo>
                    <a:pt x="333273" y="661149"/>
                  </a:lnTo>
                  <a:lnTo>
                    <a:pt x="500380" y="643889"/>
                  </a:lnTo>
                  <a:lnTo>
                    <a:pt x="490943" y="552919"/>
                  </a:lnTo>
                  <a:close/>
                </a:path>
                <a:path w="1710689" h="2512695">
                  <a:moveTo>
                    <a:pt x="543636" y="1062380"/>
                  </a:moveTo>
                  <a:lnTo>
                    <a:pt x="376529" y="1079639"/>
                  </a:lnTo>
                  <a:lnTo>
                    <a:pt x="545419" y="1079639"/>
                  </a:lnTo>
                  <a:lnTo>
                    <a:pt x="543636" y="1062380"/>
                  </a:lnTo>
                  <a:close/>
                </a:path>
                <a:path w="1710689" h="2512695">
                  <a:moveTo>
                    <a:pt x="472313" y="812291"/>
                  </a:moveTo>
                  <a:lnTo>
                    <a:pt x="350202" y="824890"/>
                  </a:lnTo>
                  <a:lnTo>
                    <a:pt x="473614" y="824890"/>
                  </a:lnTo>
                  <a:lnTo>
                    <a:pt x="472313" y="812291"/>
                  </a:lnTo>
                  <a:close/>
                </a:path>
                <a:path w="1710689" h="2512695">
                  <a:moveTo>
                    <a:pt x="1512544" y="1123251"/>
                  </a:moveTo>
                  <a:lnTo>
                    <a:pt x="1504607" y="1123251"/>
                  </a:lnTo>
                  <a:lnTo>
                    <a:pt x="1496377" y="1123670"/>
                  </a:lnTo>
                  <a:lnTo>
                    <a:pt x="1345069" y="1139329"/>
                  </a:lnTo>
                  <a:lnTo>
                    <a:pt x="1407109" y="1739277"/>
                  </a:lnTo>
                  <a:lnTo>
                    <a:pt x="1497634" y="1729879"/>
                  </a:lnTo>
                  <a:lnTo>
                    <a:pt x="1474266" y="1503895"/>
                  </a:lnTo>
                  <a:lnTo>
                    <a:pt x="1529308" y="1498218"/>
                  </a:lnTo>
                  <a:lnTo>
                    <a:pt x="1532013" y="1497977"/>
                  </a:lnTo>
                  <a:lnTo>
                    <a:pt x="1534579" y="1497685"/>
                  </a:lnTo>
                  <a:lnTo>
                    <a:pt x="1633078" y="1497685"/>
                  </a:lnTo>
                  <a:lnTo>
                    <a:pt x="1616544" y="1452892"/>
                  </a:lnTo>
                  <a:lnTo>
                    <a:pt x="1635305" y="1427466"/>
                  </a:lnTo>
                  <a:lnTo>
                    <a:pt x="1641284" y="1414386"/>
                  </a:lnTo>
                  <a:lnTo>
                    <a:pt x="1464995" y="1414386"/>
                  </a:lnTo>
                  <a:lnTo>
                    <a:pt x="1445145" y="1222400"/>
                  </a:lnTo>
                  <a:lnTo>
                    <a:pt x="1499743" y="1216736"/>
                  </a:lnTo>
                  <a:lnTo>
                    <a:pt x="1637781" y="1216736"/>
                  </a:lnTo>
                  <a:lnTo>
                    <a:pt x="1631010" y="1195917"/>
                  </a:lnTo>
                  <a:lnTo>
                    <a:pt x="1603184" y="1154722"/>
                  </a:lnTo>
                  <a:lnTo>
                    <a:pt x="1564027" y="1131123"/>
                  </a:lnTo>
                  <a:lnTo>
                    <a:pt x="1539826" y="1125220"/>
                  </a:lnTo>
                  <a:lnTo>
                    <a:pt x="1512544" y="1123251"/>
                  </a:lnTo>
                  <a:close/>
                </a:path>
                <a:path w="1710689" h="2512695">
                  <a:moveTo>
                    <a:pt x="1633078" y="1497685"/>
                  </a:moveTo>
                  <a:lnTo>
                    <a:pt x="1534579" y="1497685"/>
                  </a:lnTo>
                  <a:lnTo>
                    <a:pt x="1612823" y="1718017"/>
                  </a:lnTo>
                  <a:lnTo>
                    <a:pt x="1710664" y="1707883"/>
                  </a:lnTo>
                  <a:lnTo>
                    <a:pt x="1633078" y="1497685"/>
                  </a:lnTo>
                  <a:close/>
                </a:path>
                <a:path w="1710689" h="2512695">
                  <a:moveTo>
                    <a:pt x="1637781" y="1216736"/>
                  </a:moveTo>
                  <a:lnTo>
                    <a:pt x="1499743" y="1216736"/>
                  </a:lnTo>
                  <a:lnTo>
                    <a:pt x="1522677" y="1217659"/>
                  </a:lnTo>
                  <a:lnTo>
                    <a:pt x="1539838" y="1225780"/>
                  </a:lnTo>
                  <a:lnTo>
                    <a:pt x="1551229" y="1241094"/>
                  </a:lnTo>
                  <a:lnTo>
                    <a:pt x="1556854" y="1263599"/>
                  </a:lnTo>
                  <a:lnTo>
                    <a:pt x="1565871" y="1351203"/>
                  </a:lnTo>
                  <a:lnTo>
                    <a:pt x="1565994" y="1361685"/>
                  </a:lnTo>
                  <a:lnTo>
                    <a:pt x="1564165" y="1371584"/>
                  </a:lnTo>
                  <a:lnTo>
                    <a:pt x="1539105" y="1402841"/>
                  </a:lnTo>
                  <a:lnTo>
                    <a:pt x="1464995" y="1414386"/>
                  </a:lnTo>
                  <a:lnTo>
                    <a:pt x="1641284" y="1414386"/>
                  </a:lnTo>
                  <a:lnTo>
                    <a:pt x="1647767" y="1400203"/>
                  </a:lnTo>
                  <a:lnTo>
                    <a:pt x="1653823" y="1371584"/>
                  </a:lnTo>
                  <a:lnTo>
                    <a:pt x="1653768" y="1340180"/>
                  </a:lnTo>
                  <a:lnTo>
                    <a:pt x="1644777" y="1253020"/>
                  </a:lnTo>
                  <a:lnTo>
                    <a:pt x="1639623" y="1222400"/>
                  </a:lnTo>
                  <a:lnTo>
                    <a:pt x="1637781" y="1216736"/>
                  </a:lnTo>
                  <a:close/>
                </a:path>
                <a:path w="1710689" h="2512695">
                  <a:moveTo>
                    <a:pt x="1282776" y="1145285"/>
                  </a:moveTo>
                  <a:lnTo>
                    <a:pt x="1025194" y="1171892"/>
                  </a:lnTo>
                  <a:lnTo>
                    <a:pt x="1087285" y="1772323"/>
                  </a:lnTo>
                  <a:lnTo>
                    <a:pt x="1344866" y="1745729"/>
                  </a:lnTo>
                  <a:lnTo>
                    <a:pt x="1337253" y="1672005"/>
                  </a:lnTo>
                  <a:lnTo>
                    <a:pt x="1168361" y="1672005"/>
                  </a:lnTo>
                  <a:lnTo>
                    <a:pt x="1151432" y="1508213"/>
                  </a:lnTo>
                  <a:lnTo>
                    <a:pt x="1273505" y="1495628"/>
                  </a:lnTo>
                  <a:lnTo>
                    <a:pt x="1265405" y="1417256"/>
                  </a:lnTo>
                  <a:lnTo>
                    <a:pt x="1142034" y="1417256"/>
                  </a:lnTo>
                  <a:lnTo>
                    <a:pt x="1125105" y="1253515"/>
                  </a:lnTo>
                  <a:lnTo>
                    <a:pt x="1292174" y="1236256"/>
                  </a:lnTo>
                  <a:lnTo>
                    <a:pt x="1282776" y="1145285"/>
                  </a:lnTo>
                  <a:close/>
                </a:path>
                <a:path w="1710689" h="2512695">
                  <a:moveTo>
                    <a:pt x="1335468" y="1654721"/>
                  </a:moveTo>
                  <a:lnTo>
                    <a:pt x="1168361" y="1672005"/>
                  </a:lnTo>
                  <a:lnTo>
                    <a:pt x="1337253" y="1672005"/>
                  </a:lnTo>
                  <a:lnTo>
                    <a:pt x="1335468" y="1654721"/>
                  </a:lnTo>
                  <a:close/>
                </a:path>
                <a:path w="1710689" h="2512695">
                  <a:moveTo>
                    <a:pt x="1264107" y="1404696"/>
                  </a:moveTo>
                  <a:lnTo>
                    <a:pt x="1142034" y="1417256"/>
                  </a:lnTo>
                  <a:lnTo>
                    <a:pt x="1265405" y="1417256"/>
                  </a:lnTo>
                  <a:lnTo>
                    <a:pt x="1264107" y="1404696"/>
                  </a:lnTo>
                  <a:close/>
                </a:path>
                <a:path w="1710689" h="2512695">
                  <a:moveTo>
                    <a:pt x="962977" y="1178344"/>
                  </a:moveTo>
                  <a:lnTo>
                    <a:pt x="705358" y="1204950"/>
                  </a:lnTo>
                  <a:lnTo>
                    <a:pt x="767448" y="1805419"/>
                  </a:lnTo>
                  <a:lnTo>
                    <a:pt x="1025029" y="1778761"/>
                  </a:lnTo>
                  <a:lnTo>
                    <a:pt x="1017413" y="1705051"/>
                  </a:lnTo>
                  <a:lnTo>
                    <a:pt x="848525" y="1705051"/>
                  </a:lnTo>
                  <a:lnTo>
                    <a:pt x="831634" y="1541348"/>
                  </a:lnTo>
                  <a:lnTo>
                    <a:pt x="953706" y="1528673"/>
                  </a:lnTo>
                  <a:lnTo>
                    <a:pt x="945614" y="1450352"/>
                  </a:lnTo>
                  <a:lnTo>
                    <a:pt x="822198" y="1450352"/>
                  </a:lnTo>
                  <a:lnTo>
                    <a:pt x="805268" y="1286598"/>
                  </a:lnTo>
                  <a:lnTo>
                    <a:pt x="972375" y="1269339"/>
                  </a:lnTo>
                  <a:lnTo>
                    <a:pt x="962977" y="1178344"/>
                  </a:lnTo>
                  <a:close/>
                </a:path>
                <a:path w="1710689" h="2512695">
                  <a:moveTo>
                    <a:pt x="1015631" y="1687804"/>
                  </a:moveTo>
                  <a:lnTo>
                    <a:pt x="848525" y="1705051"/>
                  </a:lnTo>
                  <a:lnTo>
                    <a:pt x="1017413" y="1705051"/>
                  </a:lnTo>
                  <a:lnTo>
                    <a:pt x="1015631" y="1687804"/>
                  </a:lnTo>
                  <a:close/>
                </a:path>
                <a:path w="1710689" h="2512695">
                  <a:moveTo>
                    <a:pt x="944308" y="1437716"/>
                  </a:moveTo>
                  <a:lnTo>
                    <a:pt x="822198" y="1450352"/>
                  </a:lnTo>
                  <a:lnTo>
                    <a:pt x="945614" y="1450352"/>
                  </a:lnTo>
                  <a:lnTo>
                    <a:pt x="944308" y="1437716"/>
                  </a:lnTo>
                  <a:close/>
                </a:path>
                <a:path w="1710689" h="2512695">
                  <a:moveTo>
                    <a:pt x="413905" y="1235125"/>
                  </a:moveTo>
                  <a:lnTo>
                    <a:pt x="312293" y="1245615"/>
                  </a:lnTo>
                  <a:lnTo>
                    <a:pt x="374345" y="1846033"/>
                  </a:lnTo>
                  <a:lnTo>
                    <a:pt x="464858" y="1836686"/>
                  </a:lnTo>
                  <a:lnTo>
                    <a:pt x="425094" y="1452206"/>
                  </a:lnTo>
                  <a:lnTo>
                    <a:pt x="503695" y="1452206"/>
                  </a:lnTo>
                  <a:lnTo>
                    <a:pt x="413905" y="1235125"/>
                  </a:lnTo>
                  <a:close/>
                </a:path>
                <a:path w="1710689" h="2512695">
                  <a:moveTo>
                    <a:pt x="503695" y="1452206"/>
                  </a:moveTo>
                  <a:lnTo>
                    <a:pt x="425094" y="1452206"/>
                  </a:lnTo>
                  <a:lnTo>
                    <a:pt x="589318" y="1823846"/>
                  </a:lnTo>
                  <a:lnTo>
                    <a:pt x="686523" y="1813763"/>
                  </a:lnTo>
                  <a:lnTo>
                    <a:pt x="667131" y="1626234"/>
                  </a:lnTo>
                  <a:lnTo>
                    <a:pt x="575678" y="1626234"/>
                  </a:lnTo>
                  <a:lnTo>
                    <a:pt x="503695" y="1452206"/>
                  </a:lnTo>
                  <a:close/>
                </a:path>
                <a:path w="1710689" h="2512695">
                  <a:moveTo>
                    <a:pt x="624433" y="1213332"/>
                  </a:moveTo>
                  <a:lnTo>
                    <a:pt x="533958" y="1222730"/>
                  </a:lnTo>
                  <a:lnTo>
                    <a:pt x="575678" y="1626234"/>
                  </a:lnTo>
                  <a:lnTo>
                    <a:pt x="667131" y="1626234"/>
                  </a:lnTo>
                  <a:lnTo>
                    <a:pt x="624433" y="1213332"/>
                  </a:lnTo>
                  <a:close/>
                </a:path>
                <a:path w="1710689" h="2512695">
                  <a:moveTo>
                    <a:pt x="1243647" y="1815871"/>
                  </a:moveTo>
                  <a:lnTo>
                    <a:pt x="1238224" y="1815871"/>
                  </a:lnTo>
                  <a:lnTo>
                    <a:pt x="1232725" y="1816138"/>
                  </a:lnTo>
                  <a:lnTo>
                    <a:pt x="1173119" y="1832910"/>
                  </a:lnTo>
                  <a:lnTo>
                    <a:pt x="1129931" y="1869084"/>
                  </a:lnTo>
                  <a:lnTo>
                    <a:pt x="1103136" y="1918781"/>
                  </a:lnTo>
                  <a:lnTo>
                    <a:pt x="1098075" y="1953611"/>
                  </a:lnTo>
                  <a:lnTo>
                    <a:pt x="1098334" y="1975192"/>
                  </a:lnTo>
                  <a:lnTo>
                    <a:pt x="1132224" y="2302823"/>
                  </a:lnTo>
                  <a:lnTo>
                    <a:pt x="1148322" y="2356338"/>
                  </a:lnTo>
                  <a:lnTo>
                    <a:pt x="1184624" y="2399437"/>
                  </a:lnTo>
                  <a:lnTo>
                    <a:pt x="1234182" y="2426198"/>
                  </a:lnTo>
                  <a:lnTo>
                    <a:pt x="1261573" y="2431359"/>
                  </a:lnTo>
                  <a:lnTo>
                    <a:pt x="1290675" y="2431033"/>
                  </a:lnTo>
                  <a:lnTo>
                    <a:pt x="1344269" y="2414965"/>
                  </a:lnTo>
                  <a:lnTo>
                    <a:pt x="1387348" y="2378913"/>
                  </a:lnTo>
                  <a:lnTo>
                    <a:pt x="1410168" y="2339047"/>
                  </a:lnTo>
                  <a:lnTo>
                    <a:pt x="1267747" y="2339047"/>
                  </a:lnTo>
                  <a:lnTo>
                    <a:pt x="1257881" y="2337196"/>
                  </a:lnTo>
                  <a:lnTo>
                    <a:pt x="1226977" y="2312084"/>
                  </a:lnTo>
                  <a:lnTo>
                    <a:pt x="1187157" y="1964105"/>
                  </a:lnTo>
                  <a:lnTo>
                    <a:pt x="1187097" y="1953323"/>
                  </a:lnTo>
                  <a:lnTo>
                    <a:pt x="1188889" y="1943708"/>
                  </a:lnTo>
                  <a:lnTo>
                    <a:pt x="1213983" y="1912467"/>
                  </a:lnTo>
                  <a:lnTo>
                    <a:pt x="1243981" y="1906460"/>
                  </a:lnTo>
                  <a:lnTo>
                    <a:pt x="1375139" y="1906460"/>
                  </a:lnTo>
                  <a:lnTo>
                    <a:pt x="1369023" y="1891577"/>
                  </a:lnTo>
                  <a:lnTo>
                    <a:pt x="1332966" y="1848357"/>
                  </a:lnTo>
                  <a:lnTo>
                    <a:pt x="1290869" y="1823999"/>
                  </a:lnTo>
                  <a:lnTo>
                    <a:pt x="1267894" y="1817904"/>
                  </a:lnTo>
                  <a:lnTo>
                    <a:pt x="1243647" y="1815871"/>
                  </a:lnTo>
                  <a:close/>
                </a:path>
                <a:path w="1710689" h="2512695">
                  <a:moveTo>
                    <a:pt x="1407715" y="2164016"/>
                  </a:moveTo>
                  <a:lnTo>
                    <a:pt x="1312875" y="2164016"/>
                  </a:lnTo>
                  <a:lnTo>
                    <a:pt x="1325067" y="2281948"/>
                  </a:lnTo>
                  <a:lnTo>
                    <a:pt x="1325151" y="2292565"/>
                  </a:lnTo>
                  <a:lnTo>
                    <a:pt x="1306147" y="2327482"/>
                  </a:lnTo>
                  <a:lnTo>
                    <a:pt x="1267747" y="2339047"/>
                  </a:lnTo>
                  <a:lnTo>
                    <a:pt x="1410168" y="2339047"/>
                  </a:lnTo>
                  <a:lnTo>
                    <a:pt x="1414162" y="2329460"/>
                  </a:lnTo>
                  <a:lnTo>
                    <a:pt x="1419309" y="2302219"/>
                  </a:lnTo>
                  <a:lnTo>
                    <a:pt x="1418983" y="2273084"/>
                  </a:lnTo>
                  <a:lnTo>
                    <a:pt x="1407715" y="2164016"/>
                  </a:lnTo>
                  <a:close/>
                </a:path>
                <a:path w="1710689" h="2512695">
                  <a:moveTo>
                    <a:pt x="1397317" y="2063368"/>
                  </a:moveTo>
                  <a:lnTo>
                    <a:pt x="1253172" y="2078266"/>
                  </a:lnTo>
                  <a:lnTo>
                    <a:pt x="1262608" y="2169236"/>
                  </a:lnTo>
                  <a:lnTo>
                    <a:pt x="1312875" y="2164016"/>
                  </a:lnTo>
                  <a:lnTo>
                    <a:pt x="1407715" y="2164016"/>
                  </a:lnTo>
                  <a:lnTo>
                    <a:pt x="1397317" y="2063368"/>
                  </a:lnTo>
                  <a:close/>
                </a:path>
                <a:path w="1710689" h="2512695">
                  <a:moveTo>
                    <a:pt x="1375139" y="1906460"/>
                  </a:moveTo>
                  <a:lnTo>
                    <a:pt x="1243981" y="1906460"/>
                  </a:lnTo>
                  <a:lnTo>
                    <a:pt x="1253894" y="1908330"/>
                  </a:lnTo>
                  <a:lnTo>
                    <a:pt x="1263225" y="1912206"/>
                  </a:lnTo>
                  <a:lnTo>
                    <a:pt x="1289045" y="1943055"/>
                  </a:lnTo>
                  <a:lnTo>
                    <a:pt x="1298371" y="2023719"/>
                  </a:lnTo>
                  <a:lnTo>
                    <a:pt x="1392212" y="2014029"/>
                  </a:lnTo>
                  <a:lnTo>
                    <a:pt x="1385125" y="1945589"/>
                  </a:lnTo>
                  <a:lnTo>
                    <a:pt x="1379567" y="1917232"/>
                  </a:lnTo>
                  <a:lnTo>
                    <a:pt x="1375139" y="1906460"/>
                  </a:lnTo>
                  <a:close/>
                </a:path>
                <a:path w="1710689" h="2512695">
                  <a:moveTo>
                    <a:pt x="794092" y="1867788"/>
                  </a:moveTo>
                  <a:lnTo>
                    <a:pt x="692467" y="1878279"/>
                  </a:lnTo>
                  <a:lnTo>
                    <a:pt x="754570" y="2478697"/>
                  </a:lnTo>
                  <a:lnTo>
                    <a:pt x="845045" y="2469349"/>
                  </a:lnTo>
                  <a:lnTo>
                    <a:pt x="805307" y="2084831"/>
                  </a:lnTo>
                  <a:lnTo>
                    <a:pt x="883878" y="2084831"/>
                  </a:lnTo>
                  <a:lnTo>
                    <a:pt x="794092" y="1867788"/>
                  </a:lnTo>
                  <a:close/>
                </a:path>
                <a:path w="1710689" h="2512695">
                  <a:moveTo>
                    <a:pt x="883878" y="2084831"/>
                  </a:moveTo>
                  <a:lnTo>
                    <a:pt x="805307" y="2084831"/>
                  </a:lnTo>
                  <a:lnTo>
                    <a:pt x="969505" y="2456459"/>
                  </a:lnTo>
                  <a:lnTo>
                    <a:pt x="1066749" y="2446464"/>
                  </a:lnTo>
                  <a:lnTo>
                    <a:pt x="1047355" y="2258910"/>
                  </a:lnTo>
                  <a:lnTo>
                    <a:pt x="955890" y="2258910"/>
                  </a:lnTo>
                  <a:lnTo>
                    <a:pt x="883878" y="2084831"/>
                  </a:lnTo>
                  <a:close/>
                </a:path>
                <a:path w="1710689" h="2512695">
                  <a:moveTo>
                    <a:pt x="1004658" y="1845995"/>
                  </a:moveTo>
                  <a:lnTo>
                    <a:pt x="914146" y="1855355"/>
                  </a:lnTo>
                  <a:lnTo>
                    <a:pt x="955890" y="2258910"/>
                  </a:lnTo>
                  <a:lnTo>
                    <a:pt x="1047355" y="2258910"/>
                  </a:lnTo>
                  <a:lnTo>
                    <a:pt x="1004658" y="1845995"/>
                  </a:lnTo>
                  <a:close/>
                </a:path>
                <a:path w="1710689" h="2512695">
                  <a:moveTo>
                    <a:pt x="555652" y="1995601"/>
                  </a:moveTo>
                  <a:lnTo>
                    <a:pt x="464261" y="1995601"/>
                  </a:lnTo>
                  <a:lnTo>
                    <a:pt x="507542" y="2414549"/>
                  </a:lnTo>
                  <a:lnTo>
                    <a:pt x="436880" y="2421839"/>
                  </a:lnTo>
                  <a:lnTo>
                    <a:pt x="446227" y="2512364"/>
                  </a:lnTo>
                  <a:lnTo>
                    <a:pt x="678065" y="2488387"/>
                  </a:lnTo>
                  <a:lnTo>
                    <a:pt x="669463" y="2405227"/>
                  </a:lnTo>
                  <a:lnTo>
                    <a:pt x="598030" y="2405227"/>
                  </a:lnTo>
                  <a:lnTo>
                    <a:pt x="555652" y="1995601"/>
                  </a:lnTo>
                  <a:close/>
                </a:path>
                <a:path w="1710689" h="2512695">
                  <a:moveTo>
                    <a:pt x="668705" y="2397899"/>
                  </a:moveTo>
                  <a:lnTo>
                    <a:pt x="598030" y="2405227"/>
                  </a:lnTo>
                  <a:lnTo>
                    <a:pt x="669463" y="2405227"/>
                  </a:lnTo>
                  <a:lnTo>
                    <a:pt x="668705" y="2397899"/>
                  </a:lnTo>
                  <a:close/>
                </a:path>
                <a:path w="1710689" h="2512695">
                  <a:moveTo>
                    <a:pt x="616013" y="1888439"/>
                  </a:moveTo>
                  <a:lnTo>
                    <a:pt x="384187" y="1912416"/>
                  </a:lnTo>
                  <a:lnTo>
                    <a:pt x="393585" y="2002904"/>
                  </a:lnTo>
                  <a:lnTo>
                    <a:pt x="464261" y="1995601"/>
                  </a:lnTo>
                  <a:lnTo>
                    <a:pt x="555652" y="1995601"/>
                  </a:lnTo>
                  <a:lnTo>
                    <a:pt x="554685" y="1986254"/>
                  </a:lnTo>
                  <a:lnTo>
                    <a:pt x="625360" y="1978964"/>
                  </a:lnTo>
                  <a:lnTo>
                    <a:pt x="616013" y="1888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629" y="1076122"/>
              <a:ext cx="2120010" cy="30257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 rot="21300000">
            <a:off x="5455830" y="3630524"/>
            <a:ext cx="1554628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Engin</a:t>
            </a:r>
            <a:r>
              <a:rPr sz="1200" b="1" spc="7" baseline="3472" dirty="0">
                <a:solidFill>
                  <a:srgbClr val="FFFFFF"/>
                </a:solidFill>
                <a:latin typeface="Calibri"/>
                <a:cs typeface="Calibri"/>
              </a:rPr>
              <a:t>eering</a:t>
            </a:r>
            <a:r>
              <a:rPr sz="1200" b="1" spc="-37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baseline="3472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b="1" spc="-30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44" baseline="694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200" b="1" spc="-52" baseline="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baseline="6944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b="1" spc="-30" baseline="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7" baseline="6944" dirty="0">
                <a:solidFill>
                  <a:srgbClr val="FFFFFF"/>
                </a:solidFill>
                <a:latin typeface="Calibri"/>
                <a:cs typeface="Calibri"/>
              </a:rPr>
              <a:t>cut</a:t>
            </a:r>
            <a:r>
              <a:rPr sz="1200" b="1" spc="37" baseline="10416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sz="1200" b="1" spc="-37" baseline="104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7" baseline="10416" dirty="0">
                <a:solidFill>
                  <a:srgbClr val="FFFFFF"/>
                </a:solidFill>
                <a:latin typeface="Calibri"/>
                <a:cs typeface="Calibri"/>
              </a:rPr>
              <a:t>edge</a:t>
            </a:r>
            <a:r>
              <a:rPr sz="1200" b="1" spc="7" baseline="13888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 baseline="1388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21300000">
            <a:off x="5468495" y="3760834"/>
            <a:ext cx="13778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spc="2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5" baseline="3472" dirty="0">
                <a:solidFill>
                  <a:srgbClr val="FFFFFF"/>
                </a:solidFill>
                <a:latin typeface="Calibri"/>
                <a:cs typeface="Calibri"/>
              </a:rPr>
              <a:t>artificial</a:t>
            </a:r>
            <a:r>
              <a:rPr sz="1200" b="1" spc="-37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7" baseline="6944" dirty="0">
                <a:solidFill>
                  <a:srgbClr val="FFFFFF"/>
                </a:solidFill>
                <a:latin typeface="Calibri"/>
                <a:cs typeface="Calibri"/>
              </a:rPr>
              <a:t>intelligen</a:t>
            </a:r>
            <a:r>
              <a:rPr sz="1200" b="1" spc="7" baseline="10416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200" b="1" spc="-30" baseline="104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baseline="1041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200" baseline="10416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21300000">
            <a:off x="5481035" y="3887540"/>
            <a:ext cx="12715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7" baseline="347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37" baseline="3472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b="1" spc="-15" baseline="3472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b="1" spc="-97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52" baseline="347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22" baseline="347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30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baseline="3472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200" b="1" spc="22" baseline="3472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b="1" spc="30" baseline="69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7" baseline="694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89" baseline="694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baseline="694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52" baseline="694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-30" baseline="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67" baseline="694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30" baseline="694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baseline="1041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7" baseline="1041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60" baseline="1041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89" baseline="1041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 baseline="1041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21300000">
            <a:off x="5493066" y="3992902"/>
            <a:ext cx="158314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equip</a:t>
            </a:r>
            <a:r>
              <a:rPr sz="1200" b="1" spc="15" baseline="3472" dirty="0">
                <a:solidFill>
                  <a:srgbClr val="FFFFFF"/>
                </a:solidFill>
                <a:latin typeface="Calibri"/>
                <a:cs typeface="Calibri"/>
              </a:rPr>
              <a:t>ment</a:t>
            </a:r>
            <a:r>
              <a:rPr sz="1200" b="1" spc="-30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baseline="3472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b="1" spc="-30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22" baseline="6944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200" b="1" spc="-52" baseline="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baseline="1041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b="1" spc="-30" baseline="104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5" baseline="10416" dirty="0">
                <a:solidFill>
                  <a:srgbClr val="FFFFFF"/>
                </a:solidFill>
                <a:latin typeface="Calibri"/>
                <a:cs typeface="Calibri"/>
              </a:rPr>
              <a:t>futur</a:t>
            </a:r>
            <a:r>
              <a:rPr sz="1200" b="1" spc="15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 baseline="1388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21300000">
            <a:off x="5505917" y="4153409"/>
            <a:ext cx="81723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baseline="347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7" baseline="347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52" baseline="347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-30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52" baseline="347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baseline="347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b="1" spc="67" baseline="694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-30" baseline="694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89" baseline="694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spc="-44" baseline="6944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baseline="6944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5522519" y="4282192"/>
            <a:ext cx="153308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spc="15" dirty="0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22" baseline="3472" dirty="0">
                <a:solidFill>
                  <a:srgbClr val="FFFFFF"/>
                </a:solidFill>
                <a:latin typeface="Calibri"/>
                <a:cs typeface="Calibri"/>
              </a:rPr>
              <a:t>stories</a:t>
            </a:r>
            <a:r>
              <a:rPr sz="1200" b="1" spc="-37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7" baseline="3472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b="1" spc="-67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7" baseline="6944" dirty="0">
                <a:solidFill>
                  <a:srgbClr val="FFFFFF"/>
                </a:solidFill>
                <a:latin typeface="Calibri"/>
                <a:cs typeface="Calibri"/>
              </a:rPr>
              <a:t>inspiring</a:t>
            </a:r>
            <a:r>
              <a:rPr sz="1200" b="1" spc="-37" baseline="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5" baseline="10416" dirty="0">
                <a:solidFill>
                  <a:srgbClr val="FFFFFF"/>
                </a:solidFill>
                <a:latin typeface="Calibri"/>
                <a:cs typeface="Calibri"/>
              </a:rPr>
              <a:t>engineers</a:t>
            </a:r>
            <a:endParaRPr sz="1200" baseline="1041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 rot="21300000">
            <a:off x="5535071" y="4408063"/>
            <a:ext cx="144375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spc="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b="1" spc="-7" baseline="347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30" baseline="3472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7" baseline="347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60" baseline="3472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b="1" spc="-44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60" baseline="347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7" baseline="3472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b="1" spc="22" baseline="347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30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baseline="3472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200" b="1" baseline="694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7" baseline="69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60" baseline="694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b="1" spc="-60" baseline="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60" baseline="69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7" baseline="694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b="1" spc="15" baseline="69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82" baseline="69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44" baseline="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60" baseline="1041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7" baseline="10416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b="1" spc="-15" baseline="1041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52" baseline="1041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b="1" spc="-52" baseline="104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baseline="1041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22" baseline="1041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00" baseline="10416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 rot="21300000">
            <a:off x="5547641" y="4535463"/>
            <a:ext cx="1324068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0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b="1" baseline="3472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200" b="1" spc="15" baseline="347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60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7" baseline="3472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b="1" baseline="347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52" baseline="347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spc="22" baseline="347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30" baseline="34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baseline="694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15" baseline="69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60" baseline="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89" baseline="694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spc="-30" baseline="694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spc="30" baseline="69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67" baseline="6944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200" b="1" spc="-22" baseline="69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baseline="10416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200" b="1" spc="52" baseline="1041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spc="-44" baseline="1041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baseline="10416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0819" y="302967"/>
            <a:ext cx="464184" cy="487045"/>
            <a:chOff x="360819" y="302967"/>
            <a:chExt cx="464184" cy="487045"/>
          </a:xfrm>
        </p:grpSpPr>
        <p:sp>
          <p:nvSpPr>
            <p:cNvPr id="15" name="object 15"/>
            <p:cNvSpPr/>
            <p:nvPr/>
          </p:nvSpPr>
          <p:spPr>
            <a:xfrm>
              <a:off x="360836" y="302967"/>
              <a:ext cx="464184" cy="487045"/>
            </a:xfrm>
            <a:custGeom>
              <a:avLst/>
              <a:gdLst/>
              <a:ahLst/>
              <a:cxnLst/>
              <a:rect l="l" t="t" r="r" b="b"/>
              <a:pathLst>
                <a:path w="464184" h="487045">
                  <a:moveTo>
                    <a:pt x="231368" y="0"/>
                  </a:moveTo>
                  <a:lnTo>
                    <a:pt x="226288" y="6045"/>
                  </a:lnTo>
                  <a:lnTo>
                    <a:pt x="243344" y="13728"/>
                  </a:lnTo>
                  <a:lnTo>
                    <a:pt x="231368" y="0"/>
                  </a:lnTo>
                  <a:close/>
                </a:path>
                <a:path w="464184" h="487045">
                  <a:moveTo>
                    <a:pt x="231660" y="18846"/>
                  </a:moveTo>
                  <a:lnTo>
                    <a:pt x="231368" y="19176"/>
                  </a:lnTo>
                  <a:lnTo>
                    <a:pt x="232283" y="19583"/>
                  </a:lnTo>
                  <a:lnTo>
                    <a:pt x="231660" y="18846"/>
                  </a:lnTo>
                  <a:close/>
                </a:path>
                <a:path w="464184" h="487045">
                  <a:moveTo>
                    <a:pt x="105410" y="448652"/>
                  </a:moveTo>
                  <a:lnTo>
                    <a:pt x="92176" y="470255"/>
                  </a:lnTo>
                  <a:lnTo>
                    <a:pt x="99910" y="486638"/>
                  </a:lnTo>
                  <a:lnTo>
                    <a:pt x="147243" y="486638"/>
                  </a:lnTo>
                  <a:lnTo>
                    <a:pt x="154800" y="470382"/>
                  </a:lnTo>
                  <a:lnTo>
                    <a:pt x="105410" y="448652"/>
                  </a:lnTo>
                  <a:close/>
                </a:path>
                <a:path w="464184" h="487045">
                  <a:moveTo>
                    <a:pt x="146589" y="420751"/>
                  </a:moveTo>
                  <a:lnTo>
                    <a:pt x="104292" y="420751"/>
                  </a:lnTo>
                  <a:lnTo>
                    <a:pt x="181267" y="455790"/>
                  </a:lnTo>
                  <a:lnTo>
                    <a:pt x="167436" y="486638"/>
                  </a:lnTo>
                  <a:lnTo>
                    <a:pt x="186588" y="486638"/>
                  </a:lnTo>
                  <a:lnTo>
                    <a:pt x="204368" y="447052"/>
                  </a:lnTo>
                  <a:lnTo>
                    <a:pt x="146589" y="420751"/>
                  </a:lnTo>
                  <a:close/>
                </a:path>
                <a:path w="464184" h="487045">
                  <a:moveTo>
                    <a:pt x="140766" y="367309"/>
                  </a:moveTo>
                  <a:lnTo>
                    <a:pt x="103428" y="367309"/>
                  </a:lnTo>
                  <a:lnTo>
                    <a:pt x="226301" y="426059"/>
                  </a:lnTo>
                  <a:lnTo>
                    <a:pt x="200050" y="486638"/>
                  </a:lnTo>
                  <a:lnTo>
                    <a:pt x="217551" y="486638"/>
                  </a:lnTo>
                  <a:lnTo>
                    <a:pt x="247218" y="418211"/>
                  </a:lnTo>
                  <a:lnTo>
                    <a:pt x="140766" y="367309"/>
                  </a:lnTo>
                  <a:close/>
                </a:path>
                <a:path w="464184" h="487045">
                  <a:moveTo>
                    <a:pt x="137679" y="318363"/>
                  </a:moveTo>
                  <a:lnTo>
                    <a:pt x="102781" y="318363"/>
                  </a:lnTo>
                  <a:lnTo>
                    <a:pt x="271005" y="396443"/>
                  </a:lnTo>
                  <a:lnTo>
                    <a:pt x="229895" y="486638"/>
                  </a:lnTo>
                  <a:lnTo>
                    <a:pt x="246011" y="486638"/>
                  </a:lnTo>
                  <a:lnTo>
                    <a:pt x="290398" y="389229"/>
                  </a:lnTo>
                  <a:lnTo>
                    <a:pt x="137679" y="318363"/>
                  </a:lnTo>
                  <a:close/>
                </a:path>
                <a:path w="464184" h="487045">
                  <a:moveTo>
                    <a:pt x="147155" y="275386"/>
                  </a:moveTo>
                  <a:lnTo>
                    <a:pt x="115126" y="275386"/>
                  </a:lnTo>
                  <a:lnTo>
                    <a:pt x="315798" y="366826"/>
                  </a:lnTo>
                  <a:lnTo>
                    <a:pt x="259422" y="486638"/>
                  </a:lnTo>
                  <a:lnTo>
                    <a:pt x="274066" y="486638"/>
                  </a:lnTo>
                  <a:lnTo>
                    <a:pt x="333502" y="360286"/>
                  </a:lnTo>
                  <a:lnTo>
                    <a:pt x="147155" y="275386"/>
                  </a:lnTo>
                  <a:close/>
                </a:path>
                <a:path w="464184" h="487045">
                  <a:moveTo>
                    <a:pt x="252198" y="275386"/>
                  </a:moveTo>
                  <a:lnTo>
                    <a:pt x="223291" y="275386"/>
                  </a:lnTo>
                  <a:lnTo>
                    <a:pt x="360616" y="337185"/>
                  </a:lnTo>
                  <a:lnTo>
                    <a:pt x="288759" y="486638"/>
                  </a:lnTo>
                  <a:lnTo>
                    <a:pt x="301891" y="486638"/>
                  </a:lnTo>
                  <a:lnTo>
                    <a:pt x="376555" y="331355"/>
                  </a:lnTo>
                  <a:lnTo>
                    <a:pt x="252198" y="275386"/>
                  </a:lnTo>
                  <a:close/>
                </a:path>
                <a:path w="464184" h="487045">
                  <a:moveTo>
                    <a:pt x="359010" y="275386"/>
                  </a:moveTo>
                  <a:lnTo>
                    <a:pt x="333351" y="275386"/>
                  </a:lnTo>
                  <a:lnTo>
                    <a:pt x="405472" y="307543"/>
                  </a:lnTo>
                  <a:lnTo>
                    <a:pt x="317982" y="486638"/>
                  </a:lnTo>
                  <a:lnTo>
                    <a:pt x="329577" y="486638"/>
                  </a:lnTo>
                  <a:lnTo>
                    <a:pt x="419595" y="302399"/>
                  </a:lnTo>
                  <a:lnTo>
                    <a:pt x="359010" y="275386"/>
                  </a:lnTo>
                  <a:close/>
                </a:path>
                <a:path w="464184" h="487045">
                  <a:moveTo>
                    <a:pt x="463492" y="275386"/>
                  </a:moveTo>
                  <a:lnTo>
                    <a:pt x="443054" y="275386"/>
                  </a:lnTo>
                  <a:lnTo>
                    <a:pt x="451612" y="279298"/>
                  </a:lnTo>
                  <a:lnTo>
                    <a:pt x="349084" y="486638"/>
                  </a:lnTo>
                  <a:lnTo>
                    <a:pt x="359346" y="486638"/>
                  </a:lnTo>
                  <a:lnTo>
                    <a:pt x="427570" y="348678"/>
                  </a:lnTo>
                  <a:lnTo>
                    <a:pt x="463492" y="275386"/>
                  </a:lnTo>
                  <a:close/>
                </a:path>
                <a:path w="464184" h="487045">
                  <a:moveTo>
                    <a:pt x="97599" y="398449"/>
                  </a:moveTo>
                  <a:lnTo>
                    <a:pt x="75222" y="434314"/>
                  </a:lnTo>
                  <a:lnTo>
                    <a:pt x="84099" y="453123"/>
                  </a:lnTo>
                  <a:lnTo>
                    <a:pt x="104292" y="420751"/>
                  </a:lnTo>
                  <a:lnTo>
                    <a:pt x="146589" y="420751"/>
                  </a:lnTo>
                  <a:lnTo>
                    <a:pt x="97599" y="398449"/>
                  </a:lnTo>
                  <a:close/>
                </a:path>
                <a:path w="464184" h="487045">
                  <a:moveTo>
                    <a:pt x="98005" y="346862"/>
                  </a:moveTo>
                  <a:lnTo>
                    <a:pt x="59918" y="401866"/>
                  </a:lnTo>
                  <a:lnTo>
                    <a:pt x="67856" y="418680"/>
                  </a:lnTo>
                  <a:lnTo>
                    <a:pt x="103428" y="367309"/>
                  </a:lnTo>
                  <a:lnTo>
                    <a:pt x="140766" y="367309"/>
                  </a:lnTo>
                  <a:lnTo>
                    <a:pt x="98005" y="346862"/>
                  </a:lnTo>
                  <a:close/>
                </a:path>
                <a:path w="464184" h="487045">
                  <a:moveTo>
                    <a:pt x="98158" y="300024"/>
                  </a:moveTo>
                  <a:lnTo>
                    <a:pt x="45377" y="370979"/>
                  </a:lnTo>
                  <a:lnTo>
                    <a:pt x="52463" y="386016"/>
                  </a:lnTo>
                  <a:lnTo>
                    <a:pt x="102781" y="318363"/>
                  </a:lnTo>
                  <a:lnTo>
                    <a:pt x="137679" y="318363"/>
                  </a:lnTo>
                  <a:lnTo>
                    <a:pt x="98158" y="300024"/>
                  </a:lnTo>
                  <a:close/>
                </a:path>
                <a:path w="464184" h="487045">
                  <a:moveTo>
                    <a:pt x="97610" y="275386"/>
                  </a:moveTo>
                  <a:lnTo>
                    <a:pt x="80757" y="275386"/>
                  </a:lnTo>
                  <a:lnTo>
                    <a:pt x="30518" y="339458"/>
                  </a:lnTo>
                  <a:lnTo>
                    <a:pt x="36830" y="352882"/>
                  </a:lnTo>
                  <a:lnTo>
                    <a:pt x="97610" y="275386"/>
                  </a:lnTo>
                  <a:close/>
                </a:path>
                <a:path w="464184" h="487045">
                  <a:moveTo>
                    <a:pt x="57028" y="275386"/>
                  </a:moveTo>
                  <a:lnTo>
                    <a:pt x="41737" y="275386"/>
                  </a:lnTo>
                  <a:lnTo>
                    <a:pt x="15468" y="307555"/>
                  </a:lnTo>
                  <a:lnTo>
                    <a:pt x="21056" y="319430"/>
                  </a:lnTo>
                  <a:lnTo>
                    <a:pt x="57028" y="275386"/>
                  </a:lnTo>
                  <a:close/>
                </a:path>
                <a:path w="464184" h="487045">
                  <a:moveTo>
                    <a:pt x="13909" y="275386"/>
                  </a:moveTo>
                  <a:lnTo>
                    <a:pt x="279" y="275386"/>
                  </a:lnTo>
                  <a:lnTo>
                    <a:pt x="5168" y="285750"/>
                  </a:lnTo>
                  <a:lnTo>
                    <a:pt x="13909" y="275386"/>
                  </a:lnTo>
                  <a:close/>
                </a:path>
                <a:path w="464184" h="487045">
                  <a:moveTo>
                    <a:pt x="814" y="274751"/>
                  </a:moveTo>
                  <a:lnTo>
                    <a:pt x="0" y="274751"/>
                  </a:lnTo>
                  <a:lnTo>
                    <a:pt x="279" y="275386"/>
                  </a:lnTo>
                  <a:lnTo>
                    <a:pt x="814" y="274751"/>
                  </a:lnTo>
                  <a:close/>
                </a:path>
                <a:path w="464184" h="487045">
                  <a:moveTo>
                    <a:pt x="42255" y="274751"/>
                  </a:moveTo>
                  <a:lnTo>
                    <a:pt x="14444" y="274751"/>
                  </a:lnTo>
                  <a:lnTo>
                    <a:pt x="13909" y="275386"/>
                  </a:lnTo>
                  <a:lnTo>
                    <a:pt x="41737" y="275386"/>
                  </a:lnTo>
                  <a:lnTo>
                    <a:pt x="42255" y="274751"/>
                  </a:lnTo>
                  <a:close/>
                </a:path>
                <a:path w="464184" h="487045">
                  <a:moveTo>
                    <a:pt x="81255" y="274751"/>
                  </a:moveTo>
                  <a:lnTo>
                    <a:pt x="57547" y="274751"/>
                  </a:lnTo>
                  <a:lnTo>
                    <a:pt x="57028" y="275386"/>
                  </a:lnTo>
                  <a:lnTo>
                    <a:pt x="80757" y="275386"/>
                  </a:lnTo>
                  <a:lnTo>
                    <a:pt x="81255" y="274751"/>
                  </a:lnTo>
                  <a:close/>
                </a:path>
                <a:path w="464184" h="487045">
                  <a:moveTo>
                    <a:pt x="113733" y="274751"/>
                  </a:moveTo>
                  <a:lnTo>
                    <a:pt x="98108" y="274751"/>
                  </a:lnTo>
                  <a:lnTo>
                    <a:pt x="97610" y="275386"/>
                  </a:lnTo>
                  <a:lnTo>
                    <a:pt x="115126" y="275386"/>
                  </a:lnTo>
                  <a:lnTo>
                    <a:pt x="113733" y="274751"/>
                  </a:lnTo>
                  <a:close/>
                </a:path>
                <a:path w="464184" h="487045">
                  <a:moveTo>
                    <a:pt x="221880" y="274751"/>
                  </a:moveTo>
                  <a:lnTo>
                    <a:pt x="145761" y="274751"/>
                  </a:lnTo>
                  <a:lnTo>
                    <a:pt x="147155" y="275386"/>
                  </a:lnTo>
                  <a:lnTo>
                    <a:pt x="223291" y="275386"/>
                  </a:lnTo>
                  <a:lnTo>
                    <a:pt x="221880" y="274751"/>
                  </a:lnTo>
                  <a:close/>
                </a:path>
                <a:path w="464184" h="487045">
                  <a:moveTo>
                    <a:pt x="331927" y="274751"/>
                  </a:moveTo>
                  <a:lnTo>
                    <a:pt x="250787" y="274751"/>
                  </a:lnTo>
                  <a:lnTo>
                    <a:pt x="252198" y="275386"/>
                  </a:lnTo>
                  <a:lnTo>
                    <a:pt x="333351" y="275386"/>
                  </a:lnTo>
                  <a:lnTo>
                    <a:pt x="331927" y="274751"/>
                  </a:lnTo>
                  <a:close/>
                </a:path>
                <a:path w="464184" h="487045">
                  <a:moveTo>
                    <a:pt x="441664" y="274751"/>
                  </a:moveTo>
                  <a:lnTo>
                    <a:pt x="357586" y="274751"/>
                  </a:lnTo>
                  <a:lnTo>
                    <a:pt x="359010" y="275386"/>
                  </a:lnTo>
                  <a:lnTo>
                    <a:pt x="443054" y="275386"/>
                  </a:lnTo>
                  <a:lnTo>
                    <a:pt x="441664" y="274751"/>
                  </a:lnTo>
                  <a:close/>
                </a:path>
                <a:path w="464184" h="487045">
                  <a:moveTo>
                    <a:pt x="98298" y="159143"/>
                  </a:moveTo>
                  <a:lnTo>
                    <a:pt x="814" y="274751"/>
                  </a:lnTo>
                  <a:lnTo>
                    <a:pt x="14444" y="274751"/>
                  </a:lnTo>
                  <a:lnTo>
                    <a:pt x="101206" y="171881"/>
                  </a:lnTo>
                  <a:lnTo>
                    <a:pt x="126867" y="171881"/>
                  </a:lnTo>
                  <a:lnTo>
                    <a:pt x="98298" y="159143"/>
                  </a:lnTo>
                  <a:close/>
                </a:path>
                <a:path w="464184" h="487045">
                  <a:moveTo>
                    <a:pt x="98298" y="206120"/>
                  </a:moveTo>
                  <a:lnTo>
                    <a:pt x="42255" y="274751"/>
                  </a:lnTo>
                  <a:lnTo>
                    <a:pt x="57547" y="274751"/>
                  </a:lnTo>
                  <a:lnTo>
                    <a:pt x="101714" y="220675"/>
                  </a:lnTo>
                  <a:lnTo>
                    <a:pt x="130635" y="220675"/>
                  </a:lnTo>
                  <a:lnTo>
                    <a:pt x="98298" y="206120"/>
                  </a:lnTo>
                  <a:close/>
                </a:path>
                <a:path w="464184" h="487045">
                  <a:moveTo>
                    <a:pt x="98234" y="253098"/>
                  </a:moveTo>
                  <a:lnTo>
                    <a:pt x="81255" y="274751"/>
                  </a:lnTo>
                  <a:lnTo>
                    <a:pt x="98108" y="274751"/>
                  </a:lnTo>
                  <a:lnTo>
                    <a:pt x="102222" y="269506"/>
                  </a:lnTo>
                  <a:lnTo>
                    <a:pt x="134249" y="269506"/>
                  </a:lnTo>
                  <a:lnTo>
                    <a:pt x="98234" y="253098"/>
                  </a:lnTo>
                  <a:close/>
                </a:path>
                <a:path w="464184" h="487045">
                  <a:moveTo>
                    <a:pt x="134249" y="269506"/>
                  </a:moveTo>
                  <a:lnTo>
                    <a:pt x="102222" y="269506"/>
                  </a:lnTo>
                  <a:lnTo>
                    <a:pt x="113733" y="274751"/>
                  </a:lnTo>
                  <a:lnTo>
                    <a:pt x="145761" y="274751"/>
                  </a:lnTo>
                  <a:lnTo>
                    <a:pt x="134249" y="269506"/>
                  </a:lnTo>
                  <a:close/>
                </a:path>
                <a:path w="464184" h="487045">
                  <a:moveTo>
                    <a:pt x="130635" y="220675"/>
                  </a:moveTo>
                  <a:lnTo>
                    <a:pt x="101714" y="220675"/>
                  </a:lnTo>
                  <a:lnTo>
                    <a:pt x="221880" y="274751"/>
                  </a:lnTo>
                  <a:lnTo>
                    <a:pt x="250787" y="274751"/>
                  </a:lnTo>
                  <a:lnTo>
                    <a:pt x="130635" y="220675"/>
                  </a:lnTo>
                  <a:close/>
                </a:path>
                <a:path w="464184" h="487045">
                  <a:moveTo>
                    <a:pt x="126867" y="171881"/>
                  </a:moveTo>
                  <a:lnTo>
                    <a:pt x="101206" y="171881"/>
                  </a:lnTo>
                  <a:lnTo>
                    <a:pt x="331927" y="274751"/>
                  </a:lnTo>
                  <a:lnTo>
                    <a:pt x="357586" y="274751"/>
                  </a:lnTo>
                  <a:lnTo>
                    <a:pt x="126867" y="171881"/>
                  </a:lnTo>
                  <a:close/>
                </a:path>
                <a:path w="464184" h="487045">
                  <a:moveTo>
                    <a:pt x="129044" y="121704"/>
                  </a:moveTo>
                  <a:lnTo>
                    <a:pt x="122859" y="129031"/>
                  </a:lnTo>
                  <a:lnTo>
                    <a:pt x="441664" y="274751"/>
                  </a:lnTo>
                  <a:lnTo>
                    <a:pt x="463803" y="274751"/>
                  </a:lnTo>
                  <a:lnTo>
                    <a:pt x="129044" y="121704"/>
                  </a:lnTo>
                  <a:close/>
                </a:path>
                <a:path w="464184" h="487045">
                  <a:moveTo>
                    <a:pt x="158178" y="87134"/>
                  </a:moveTo>
                  <a:lnTo>
                    <a:pt x="153085" y="93192"/>
                  </a:lnTo>
                  <a:lnTo>
                    <a:pt x="407987" y="208699"/>
                  </a:lnTo>
                  <a:lnTo>
                    <a:pt x="396544" y="195160"/>
                  </a:lnTo>
                  <a:lnTo>
                    <a:pt x="158178" y="87134"/>
                  </a:lnTo>
                  <a:close/>
                </a:path>
                <a:path w="464184" h="487045">
                  <a:moveTo>
                    <a:pt x="184556" y="56019"/>
                  </a:moveTo>
                  <a:lnTo>
                    <a:pt x="179451" y="62064"/>
                  </a:lnTo>
                  <a:lnTo>
                    <a:pt x="347853" y="137909"/>
                  </a:lnTo>
                  <a:lnTo>
                    <a:pt x="336410" y="124371"/>
                  </a:lnTo>
                  <a:lnTo>
                    <a:pt x="184556" y="56019"/>
                  </a:lnTo>
                  <a:close/>
                </a:path>
                <a:path w="464184" h="487045">
                  <a:moveTo>
                    <a:pt x="210731" y="24460"/>
                  </a:moveTo>
                  <a:lnTo>
                    <a:pt x="205638" y="30505"/>
                  </a:lnTo>
                  <a:lnTo>
                    <a:pt x="289191" y="68135"/>
                  </a:lnTo>
                  <a:lnTo>
                    <a:pt x="277749" y="54597"/>
                  </a:lnTo>
                  <a:lnTo>
                    <a:pt x="210731" y="24460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120" y="302971"/>
              <a:ext cx="17056" cy="195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819" y="327431"/>
              <a:ext cx="463816" cy="46217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71" y="462889"/>
            <a:ext cx="1266165" cy="32760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83539" y="512381"/>
            <a:ext cx="6776720" cy="4530725"/>
            <a:chOff x="783539" y="512381"/>
            <a:chExt cx="6776720" cy="453072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539" y="3737749"/>
              <a:ext cx="4672088" cy="13048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47215" y="4517003"/>
              <a:ext cx="1562735" cy="432434"/>
            </a:xfrm>
            <a:custGeom>
              <a:avLst/>
              <a:gdLst/>
              <a:ahLst/>
              <a:cxnLst/>
              <a:rect l="l" t="t" r="r" b="b"/>
              <a:pathLst>
                <a:path w="1562735" h="432435">
                  <a:moveTo>
                    <a:pt x="1533918" y="0"/>
                  </a:moveTo>
                  <a:lnTo>
                    <a:pt x="0" y="158508"/>
                  </a:lnTo>
                  <a:lnTo>
                    <a:pt x="28270" y="431977"/>
                  </a:lnTo>
                  <a:lnTo>
                    <a:pt x="1562188" y="273469"/>
                  </a:lnTo>
                  <a:lnTo>
                    <a:pt x="1533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9119" y="3886047"/>
              <a:ext cx="4156075" cy="1005205"/>
            </a:xfrm>
            <a:custGeom>
              <a:avLst/>
              <a:gdLst/>
              <a:ahLst/>
              <a:cxnLst/>
              <a:rect l="l" t="t" r="r" b="b"/>
              <a:pathLst>
                <a:path w="4156075" h="1005204">
                  <a:moveTo>
                    <a:pt x="306489" y="979220"/>
                  </a:moveTo>
                  <a:lnTo>
                    <a:pt x="297980" y="896912"/>
                  </a:lnTo>
                  <a:lnTo>
                    <a:pt x="141566" y="913079"/>
                  </a:lnTo>
                  <a:lnTo>
                    <a:pt x="124129" y="744359"/>
                  </a:lnTo>
                  <a:lnTo>
                    <a:pt x="248437" y="731507"/>
                  </a:lnTo>
                  <a:lnTo>
                    <a:pt x="239941" y="649198"/>
                  </a:lnTo>
                  <a:lnTo>
                    <a:pt x="115633" y="662051"/>
                  </a:lnTo>
                  <a:lnTo>
                    <a:pt x="99047" y="501573"/>
                  </a:lnTo>
                  <a:lnTo>
                    <a:pt x="255460" y="485406"/>
                  </a:lnTo>
                  <a:lnTo>
                    <a:pt x="246951" y="403098"/>
                  </a:lnTo>
                  <a:lnTo>
                    <a:pt x="0" y="428625"/>
                  </a:lnTo>
                  <a:lnTo>
                    <a:pt x="59537" y="1004735"/>
                  </a:lnTo>
                  <a:lnTo>
                    <a:pt x="306489" y="979220"/>
                  </a:lnTo>
                  <a:close/>
                </a:path>
                <a:path w="4156075" h="1005204">
                  <a:moveTo>
                    <a:pt x="657948" y="942911"/>
                  </a:moveTo>
                  <a:lnTo>
                    <a:pt x="598411" y="366788"/>
                  </a:lnTo>
                  <a:lnTo>
                    <a:pt x="517740" y="375119"/>
                  </a:lnTo>
                  <a:lnTo>
                    <a:pt x="553377" y="719975"/>
                  </a:lnTo>
                  <a:lnTo>
                    <a:pt x="424713" y="384733"/>
                  </a:lnTo>
                  <a:lnTo>
                    <a:pt x="311111" y="396468"/>
                  </a:lnTo>
                  <a:lnTo>
                    <a:pt x="370649" y="972591"/>
                  </a:lnTo>
                  <a:lnTo>
                    <a:pt x="452158" y="964158"/>
                  </a:lnTo>
                  <a:lnTo>
                    <a:pt x="409028" y="546900"/>
                  </a:lnTo>
                  <a:lnTo>
                    <a:pt x="564921" y="952500"/>
                  </a:lnTo>
                  <a:lnTo>
                    <a:pt x="657948" y="942911"/>
                  </a:lnTo>
                  <a:close/>
                </a:path>
                <a:path w="4156075" h="1005204">
                  <a:moveTo>
                    <a:pt x="934504" y="415239"/>
                  </a:moveTo>
                  <a:lnTo>
                    <a:pt x="926007" y="332930"/>
                  </a:lnTo>
                  <a:lnTo>
                    <a:pt x="646112" y="361848"/>
                  </a:lnTo>
                  <a:lnTo>
                    <a:pt x="654621" y="444144"/>
                  </a:lnTo>
                  <a:lnTo>
                    <a:pt x="749287" y="434365"/>
                  </a:lnTo>
                  <a:lnTo>
                    <a:pt x="800315" y="928179"/>
                  </a:lnTo>
                  <a:lnTo>
                    <a:pt x="890866" y="918819"/>
                  </a:lnTo>
                  <a:lnTo>
                    <a:pt x="839838" y="425018"/>
                  </a:lnTo>
                  <a:lnTo>
                    <a:pt x="934504" y="415239"/>
                  </a:lnTo>
                  <a:close/>
                </a:path>
                <a:path w="4156075" h="1005204">
                  <a:moveTo>
                    <a:pt x="1281023" y="878509"/>
                  </a:moveTo>
                  <a:lnTo>
                    <a:pt x="1272514" y="796201"/>
                  </a:lnTo>
                  <a:lnTo>
                    <a:pt x="1116101" y="812368"/>
                  </a:lnTo>
                  <a:lnTo>
                    <a:pt x="1098677" y="643636"/>
                  </a:lnTo>
                  <a:lnTo>
                    <a:pt x="1222984" y="630796"/>
                  </a:lnTo>
                  <a:lnTo>
                    <a:pt x="1214475" y="548487"/>
                  </a:lnTo>
                  <a:lnTo>
                    <a:pt x="1090168" y="561340"/>
                  </a:lnTo>
                  <a:lnTo>
                    <a:pt x="1073581" y="400862"/>
                  </a:lnTo>
                  <a:lnTo>
                    <a:pt x="1229995" y="384695"/>
                  </a:lnTo>
                  <a:lnTo>
                    <a:pt x="1221486" y="302387"/>
                  </a:lnTo>
                  <a:lnTo>
                    <a:pt x="974534" y="327914"/>
                  </a:lnTo>
                  <a:lnTo>
                    <a:pt x="1034072" y="904024"/>
                  </a:lnTo>
                  <a:lnTo>
                    <a:pt x="1281023" y="878509"/>
                  </a:lnTo>
                  <a:close/>
                </a:path>
                <a:path w="4156075" h="1005204">
                  <a:moveTo>
                    <a:pt x="1627543" y="842695"/>
                  </a:moveTo>
                  <a:lnTo>
                    <a:pt x="1612734" y="793457"/>
                  </a:lnTo>
                  <a:lnTo>
                    <a:pt x="1601241" y="684885"/>
                  </a:lnTo>
                  <a:lnTo>
                    <a:pt x="1593900" y="643356"/>
                  </a:lnTo>
                  <a:lnTo>
                    <a:pt x="1586357" y="624662"/>
                  </a:lnTo>
                  <a:lnTo>
                    <a:pt x="1580248" y="609485"/>
                  </a:lnTo>
                  <a:lnTo>
                    <a:pt x="1558899" y="584212"/>
                  </a:lnTo>
                  <a:lnTo>
                    <a:pt x="1528483" y="568452"/>
                  </a:lnTo>
                  <a:lnTo>
                    <a:pt x="1552905" y="547827"/>
                  </a:lnTo>
                  <a:lnTo>
                    <a:pt x="1554213" y="545592"/>
                  </a:lnTo>
                  <a:lnTo>
                    <a:pt x="1568767" y="520522"/>
                  </a:lnTo>
                  <a:lnTo>
                    <a:pt x="1576285" y="486435"/>
                  </a:lnTo>
                  <a:lnTo>
                    <a:pt x="1575676" y="445465"/>
                  </a:lnTo>
                  <a:lnTo>
                    <a:pt x="1571002" y="400202"/>
                  </a:lnTo>
                  <a:lnTo>
                    <a:pt x="1563458" y="364121"/>
                  </a:lnTo>
                  <a:lnTo>
                    <a:pt x="1561096" y="352793"/>
                  </a:lnTo>
                  <a:lnTo>
                    <a:pt x="1542008" y="317246"/>
                  </a:lnTo>
                  <a:lnTo>
                    <a:pt x="1513065" y="293535"/>
                  </a:lnTo>
                  <a:lnTo>
                    <a:pt x="1487246" y="285750"/>
                  </a:lnTo>
                  <a:lnTo>
                    <a:pt x="1487246" y="475399"/>
                  </a:lnTo>
                  <a:lnTo>
                    <a:pt x="1486496" y="504748"/>
                  </a:lnTo>
                  <a:lnTo>
                    <a:pt x="1477670" y="524637"/>
                  </a:lnTo>
                  <a:lnTo>
                    <a:pt x="1461630" y="536536"/>
                  </a:lnTo>
                  <a:lnTo>
                    <a:pt x="1439214" y="541934"/>
                  </a:lnTo>
                  <a:lnTo>
                    <a:pt x="1403819" y="545592"/>
                  </a:lnTo>
                  <a:lnTo>
                    <a:pt x="1385531" y="368630"/>
                  </a:lnTo>
                  <a:lnTo>
                    <a:pt x="1429169" y="364121"/>
                  </a:lnTo>
                  <a:lnTo>
                    <a:pt x="1450263" y="365442"/>
                  </a:lnTo>
                  <a:lnTo>
                    <a:pt x="1465707" y="374688"/>
                  </a:lnTo>
                  <a:lnTo>
                    <a:pt x="1475930" y="392264"/>
                  </a:lnTo>
                  <a:lnTo>
                    <a:pt x="1481378" y="418604"/>
                  </a:lnTo>
                  <a:lnTo>
                    <a:pt x="1487246" y="475399"/>
                  </a:lnTo>
                  <a:lnTo>
                    <a:pt x="1487246" y="285750"/>
                  </a:lnTo>
                  <a:lnTo>
                    <a:pt x="1473657" y="281647"/>
                  </a:lnTo>
                  <a:lnTo>
                    <a:pt x="1423123" y="281571"/>
                  </a:lnTo>
                  <a:lnTo>
                    <a:pt x="1286484" y="295681"/>
                  </a:lnTo>
                  <a:lnTo>
                    <a:pt x="1346009" y="871791"/>
                  </a:lnTo>
                  <a:lnTo>
                    <a:pt x="1436560" y="862444"/>
                  </a:lnTo>
                  <a:lnTo>
                    <a:pt x="1412316" y="627888"/>
                  </a:lnTo>
                  <a:lnTo>
                    <a:pt x="1443609" y="624662"/>
                  </a:lnTo>
                  <a:lnTo>
                    <a:pt x="1490383" y="636549"/>
                  </a:lnTo>
                  <a:lnTo>
                    <a:pt x="1510436" y="691769"/>
                  </a:lnTo>
                  <a:lnTo>
                    <a:pt x="1519796" y="782307"/>
                  </a:lnTo>
                  <a:lnTo>
                    <a:pt x="1523365" y="811047"/>
                  </a:lnTo>
                  <a:lnTo>
                    <a:pt x="1526959" y="829487"/>
                  </a:lnTo>
                  <a:lnTo>
                    <a:pt x="1530870" y="841857"/>
                  </a:lnTo>
                  <a:lnTo>
                    <a:pt x="1535341" y="852220"/>
                  </a:lnTo>
                  <a:lnTo>
                    <a:pt x="1627543" y="842695"/>
                  </a:lnTo>
                  <a:close/>
                </a:path>
                <a:path w="4156075" h="1005204">
                  <a:moveTo>
                    <a:pt x="1888451" y="316661"/>
                  </a:moveTo>
                  <a:lnTo>
                    <a:pt x="1879955" y="234365"/>
                  </a:lnTo>
                  <a:lnTo>
                    <a:pt x="1600073" y="263271"/>
                  </a:lnTo>
                  <a:lnTo>
                    <a:pt x="1608582" y="345567"/>
                  </a:lnTo>
                  <a:lnTo>
                    <a:pt x="1703247" y="335800"/>
                  </a:lnTo>
                  <a:lnTo>
                    <a:pt x="1754276" y="829602"/>
                  </a:lnTo>
                  <a:lnTo>
                    <a:pt x="1844814" y="820242"/>
                  </a:lnTo>
                  <a:lnTo>
                    <a:pt x="1793786" y="326440"/>
                  </a:lnTo>
                  <a:lnTo>
                    <a:pt x="1888451" y="316661"/>
                  </a:lnTo>
                  <a:close/>
                </a:path>
                <a:path w="4156075" h="1005204">
                  <a:moveTo>
                    <a:pt x="2249805" y="778395"/>
                  </a:moveTo>
                  <a:lnTo>
                    <a:pt x="2224773" y="684936"/>
                  </a:lnTo>
                  <a:lnTo>
                    <a:pt x="2206587" y="617029"/>
                  </a:lnTo>
                  <a:lnTo>
                    <a:pt x="2127351" y="321170"/>
                  </a:lnTo>
                  <a:lnTo>
                    <a:pt x="2111565" y="262229"/>
                  </a:lnTo>
                  <a:lnTo>
                    <a:pt x="2111565" y="608012"/>
                  </a:lnTo>
                  <a:lnTo>
                    <a:pt x="2024303" y="617029"/>
                  </a:lnTo>
                  <a:lnTo>
                    <a:pt x="2037816" y="321170"/>
                  </a:lnTo>
                  <a:lnTo>
                    <a:pt x="2111565" y="608012"/>
                  </a:lnTo>
                  <a:lnTo>
                    <a:pt x="2111565" y="262229"/>
                  </a:lnTo>
                  <a:lnTo>
                    <a:pt x="2098065" y="211810"/>
                  </a:lnTo>
                  <a:lnTo>
                    <a:pt x="1965540" y="225501"/>
                  </a:lnTo>
                  <a:lnTo>
                    <a:pt x="1932876" y="811136"/>
                  </a:lnTo>
                  <a:lnTo>
                    <a:pt x="2016010" y="802538"/>
                  </a:lnTo>
                  <a:lnTo>
                    <a:pt x="2020862" y="696417"/>
                  </a:lnTo>
                  <a:lnTo>
                    <a:pt x="2131987" y="684936"/>
                  </a:lnTo>
                  <a:lnTo>
                    <a:pt x="2158428" y="787819"/>
                  </a:lnTo>
                  <a:lnTo>
                    <a:pt x="2249805" y="778395"/>
                  </a:lnTo>
                  <a:close/>
                </a:path>
                <a:path w="4156075" h="1005204">
                  <a:moveTo>
                    <a:pt x="2391359" y="763752"/>
                  </a:moveTo>
                  <a:lnTo>
                    <a:pt x="2331821" y="187667"/>
                  </a:lnTo>
                  <a:lnTo>
                    <a:pt x="2241270" y="197015"/>
                  </a:lnTo>
                  <a:lnTo>
                    <a:pt x="2300795" y="773112"/>
                  </a:lnTo>
                  <a:lnTo>
                    <a:pt x="2391359" y="763752"/>
                  </a:lnTo>
                  <a:close/>
                </a:path>
                <a:path w="4156075" h="1005204">
                  <a:moveTo>
                    <a:pt x="2752712" y="726427"/>
                  </a:moveTo>
                  <a:lnTo>
                    <a:pt x="2693174" y="150304"/>
                  </a:lnTo>
                  <a:lnTo>
                    <a:pt x="2612504" y="158661"/>
                  </a:lnTo>
                  <a:lnTo>
                    <a:pt x="2648140" y="503491"/>
                  </a:lnTo>
                  <a:lnTo>
                    <a:pt x="2519476" y="168262"/>
                  </a:lnTo>
                  <a:lnTo>
                    <a:pt x="2405875" y="180009"/>
                  </a:lnTo>
                  <a:lnTo>
                    <a:pt x="2465425" y="756107"/>
                  </a:lnTo>
                  <a:lnTo>
                    <a:pt x="2546921" y="747674"/>
                  </a:lnTo>
                  <a:lnTo>
                    <a:pt x="2503792" y="330415"/>
                  </a:lnTo>
                  <a:lnTo>
                    <a:pt x="2659697" y="736028"/>
                  </a:lnTo>
                  <a:lnTo>
                    <a:pt x="2752712" y="726427"/>
                  </a:lnTo>
                  <a:close/>
                </a:path>
                <a:path w="4156075" h="1005204">
                  <a:moveTo>
                    <a:pt x="3206254" y="679551"/>
                  </a:moveTo>
                  <a:lnTo>
                    <a:pt x="3146704" y="103454"/>
                  </a:lnTo>
                  <a:lnTo>
                    <a:pt x="3020758" y="116459"/>
                  </a:lnTo>
                  <a:lnTo>
                    <a:pt x="3001289" y="531888"/>
                  </a:lnTo>
                  <a:lnTo>
                    <a:pt x="2892336" y="129717"/>
                  </a:lnTo>
                  <a:lnTo>
                    <a:pt x="2766390" y="142748"/>
                  </a:lnTo>
                  <a:lnTo>
                    <a:pt x="2825915" y="718845"/>
                  </a:lnTo>
                  <a:lnTo>
                    <a:pt x="2904947" y="710692"/>
                  </a:lnTo>
                  <a:lnTo>
                    <a:pt x="2862859" y="303301"/>
                  </a:lnTo>
                  <a:lnTo>
                    <a:pt x="2972447" y="703707"/>
                  </a:lnTo>
                  <a:lnTo>
                    <a:pt x="3058071" y="694867"/>
                  </a:lnTo>
                  <a:lnTo>
                    <a:pt x="3077921" y="275247"/>
                  </a:lnTo>
                  <a:lnTo>
                    <a:pt x="3120631" y="688390"/>
                  </a:lnTo>
                  <a:lnTo>
                    <a:pt x="3206254" y="679551"/>
                  </a:lnTo>
                  <a:close/>
                </a:path>
                <a:path w="4156075" h="1005204">
                  <a:moveTo>
                    <a:pt x="3528047" y="646290"/>
                  </a:moveTo>
                  <a:lnTo>
                    <a:pt x="3519525" y="563981"/>
                  </a:lnTo>
                  <a:lnTo>
                    <a:pt x="3363137" y="580148"/>
                  </a:lnTo>
                  <a:lnTo>
                    <a:pt x="3345700" y="411416"/>
                  </a:lnTo>
                  <a:lnTo>
                    <a:pt x="3469995" y="398589"/>
                  </a:lnTo>
                  <a:lnTo>
                    <a:pt x="3461499" y="316280"/>
                  </a:lnTo>
                  <a:lnTo>
                    <a:pt x="3337191" y="329120"/>
                  </a:lnTo>
                  <a:lnTo>
                    <a:pt x="3320605" y="168643"/>
                  </a:lnTo>
                  <a:lnTo>
                    <a:pt x="3477018" y="152488"/>
                  </a:lnTo>
                  <a:lnTo>
                    <a:pt x="3468497" y="70180"/>
                  </a:lnTo>
                  <a:lnTo>
                    <a:pt x="3221558" y="95694"/>
                  </a:lnTo>
                  <a:lnTo>
                    <a:pt x="3281095" y="671804"/>
                  </a:lnTo>
                  <a:lnTo>
                    <a:pt x="3528047" y="646290"/>
                  </a:lnTo>
                  <a:close/>
                </a:path>
                <a:path w="4156075" h="1005204">
                  <a:moveTo>
                    <a:pt x="3879519" y="609981"/>
                  </a:moveTo>
                  <a:lnTo>
                    <a:pt x="3819982" y="33870"/>
                  </a:lnTo>
                  <a:lnTo>
                    <a:pt x="3739311" y="42202"/>
                  </a:lnTo>
                  <a:lnTo>
                    <a:pt x="3774948" y="387057"/>
                  </a:lnTo>
                  <a:lnTo>
                    <a:pt x="3646284" y="51816"/>
                  </a:lnTo>
                  <a:lnTo>
                    <a:pt x="3532682" y="63550"/>
                  </a:lnTo>
                  <a:lnTo>
                    <a:pt x="3592220" y="639673"/>
                  </a:lnTo>
                  <a:lnTo>
                    <a:pt x="3673729" y="631240"/>
                  </a:lnTo>
                  <a:lnTo>
                    <a:pt x="3630599" y="213982"/>
                  </a:lnTo>
                  <a:lnTo>
                    <a:pt x="3786492" y="619582"/>
                  </a:lnTo>
                  <a:lnTo>
                    <a:pt x="3879519" y="609981"/>
                  </a:lnTo>
                  <a:close/>
                </a:path>
                <a:path w="4156075" h="1005204">
                  <a:moveTo>
                    <a:pt x="4156062" y="82296"/>
                  </a:moveTo>
                  <a:lnTo>
                    <a:pt x="4147553" y="0"/>
                  </a:lnTo>
                  <a:lnTo>
                    <a:pt x="3867683" y="28930"/>
                  </a:lnTo>
                  <a:lnTo>
                    <a:pt x="3876179" y="111226"/>
                  </a:lnTo>
                  <a:lnTo>
                    <a:pt x="3970845" y="101447"/>
                  </a:lnTo>
                  <a:lnTo>
                    <a:pt x="4021886" y="595249"/>
                  </a:lnTo>
                  <a:lnTo>
                    <a:pt x="4112425" y="585901"/>
                  </a:lnTo>
                  <a:lnTo>
                    <a:pt x="4061396" y="92100"/>
                  </a:lnTo>
                  <a:lnTo>
                    <a:pt x="4156062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5306" y="1498549"/>
              <a:ext cx="1474685" cy="1060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8091" y="1656080"/>
              <a:ext cx="1813610" cy="10859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0863" y="1838630"/>
              <a:ext cx="1813610" cy="10859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8929" y="679996"/>
              <a:ext cx="1813610" cy="10859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86157" y="512381"/>
              <a:ext cx="1573834" cy="10710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1702" y="862558"/>
              <a:ext cx="1813598" cy="10859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87240" y="2632164"/>
              <a:ext cx="1813598" cy="10859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84468" y="2484717"/>
              <a:ext cx="1375524" cy="10508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89999" y="2814713"/>
              <a:ext cx="1813598" cy="10859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4759" y="4596993"/>
              <a:ext cx="1368856" cy="26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70100" cy="5328285"/>
            <a:chOff x="0" y="0"/>
            <a:chExt cx="2070100" cy="5328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70100" cy="5328285"/>
            </a:xfrm>
            <a:custGeom>
              <a:avLst/>
              <a:gdLst/>
              <a:ahLst/>
              <a:cxnLst/>
              <a:rect l="l" t="t" r="r" b="b"/>
              <a:pathLst>
                <a:path w="2070100" h="5328285">
                  <a:moveTo>
                    <a:pt x="2069998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2069998" y="5328005"/>
                  </a:lnTo>
                  <a:lnTo>
                    <a:pt x="2069998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9996" y="4304517"/>
              <a:ext cx="1548130" cy="0"/>
            </a:xfrm>
            <a:custGeom>
              <a:avLst/>
              <a:gdLst/>
              <a:ahLst/>
              <a:cxnLst/>
              <a:rect l="l" t="t" r="r" b="b"/>
              <a:pathLst>
                <a:path w="1548130">
                  <a:moveTo>
                    <a:pt x="1548003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6952" y="1636100"/>
            <a:ext cx="1553210" cy="255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0">
              <a:lnSpc>
                <a:spcPct val="100000"/>
              </a:lnSpc>
              <a:spcBef>
                <a:spcPts val="100"/>
              </a:spcBef>
            </a:pPr>
            <a:r>
              <a:rPr sz="850" b="1" spc="30" dirty="0">
                <a:latin typeface="Calibri"/>
                <a:cs typeface="Calibri"/>
              </a:rPr>
              <a:t>Design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an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app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using</a:t>
            </a:r>
            <a:r>
              <a:rPr sz="850" b="1" spc="-40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this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data </a:t>
            </a:r>
            <a:r>
              <a:rPr sz="850" b="1" spc="-175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that </a:t>
            </a:r>
            <a:r>
              <a:rPr sz="850" b="1" spc="25" dirty="0">
                <a:latin typeface="Calibri"/>
                <a:cs typeface="Calibri"/>
              </a:rPr>
              <a:t>generates personalised </a:t>
            </a:r>
            <a:r>
              <a:rPr sz="850" b="1" spc="30" dirty="0">
                <a:latin typeface="Calibri"/>
                <a:cs typeface="Calibri"/>
              </a:rPr>
              <a:t> skipping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fitness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20" dirty="0">
                <a:latin typeface="Calibri"/>
                <a:cs typeface="Calibri"/>
              </a:rPr>
              <a:t>plans.</a:t>
            </a:r>
            <a:endParaRPr sz="850">
              <a:latin typeface="Calibri"/>
              <a:cs typeface="Calibri"/>
            </a:endParaRPr>
          </a:p>
          <a:p>
            <a:pPr marL="156845" marR="222885" indent="-144145">
              <a:lnSpc>
                <a:spcPts val="880"/>
              </a:lnSpc>
              <a:spcBef>
                <a:spcPts val="640"/>
              </a:spcBef>
              <a:buClr>
                <a:srgbClr val="41BBC6"/>
              </a:buClr>
              <a:buFont typeface="Wingdings"/>
              <a:buChar char=""/>
              <a:tabLst>
                <a:tab pos="157480" algn="l"/>
              </a:tabLst>
            </a:pPr>
            <a:r>
              <a:rPr sz="800" spc="5" dirty="0">
                <a:latin typeface="Gill Sans MT"/>
                <a:cs typeface="Gill Sans MT"/>
              </a:rPr>
              <a:t>What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personalised </a:t>
            </a:r>
            <a:r>
              <a:rPr sz="800" spc="-204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fitness </a:t>
            </a:r>
            <a:r>
              <a:rPr sz="800" spc="50" dirty="0">
                <a:latin typeface="Gill Sans MT"/>
                <a:cs typeface="Gill Sans MT"/>
              </a:rPr>
              <a:t>plans </a:t>
            </a:r>
            <a:r>
              <a:rPr sz="800" spc="5" dirty="0">
                <a:latin typeface="Gill Sans MT"/>
                <a:cs typeface="Gill Sans MT"/>
              </a:rPr>
              <a:t>look like </a:t>
            </a:r>
            <a:r>
              <a:rPr sz="800" spc="20" dirty="0">
                <a:latin typeface="Gill Sans MT"/>
                <a:cs typeface="Gill Sans MT"/>
              </a:rPr>
              <a:t>to </a:t>
            </a:r>
            <a:r>
              <a:rPr sz="800" spc="2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use</a:t>
            </a:r>
            <a:r>
              <a:rPr sz="800" spc="5" dirty="0">
                <a:latin typeface="Gill Sans MT"/>
                <a:cs typeface="Gill Sans MT"/>
              </a:rPr>
              <a:t>r</a:t>
            </a:r>
            <a:r>
              <a:rPr sz="800" spc="45" dirty="0">
                <a:latin typeface="Gill Sans MT"/>
                <a:cs typeface="Gill Sans MT"/>
              </a:rPr>
              <a:t>s</a:t>
            </a:r>
            <a:r>
              <a:rPr sz="800" spc="95" dirty="0">
                <a:latin typeface="Gill Sans MT"/>
                <a:cs typeface="Gill Sans MT"/>
              </a:rPr>
              <a:t>?</a:t>
            </a:r>
            <a:endParaRPr sz="800">
              <a:latin typeface="Gill Sans MT"/>
              <a:cs typeface="Gill Sans MT"/>
            </a:endParaRPr>
          </a:p>
          <a:p>
            <a:pPr marL="156845" marR="137160" indent="-144145">
              <a:lnSpc>
                <a:spcPts val="880"/>
              </a:lnSpc>
              <a:spcBef>
                <a:spcPts val="500"/>
              </a:spcBef>
              <a:buClr>
                <a:srgbClr val="41BBC6"/>
              </a:buClr>
              <a:buFont typeface="Wingdings"/>
              <a:buChar char=""/>
              <a:tabLst>
                <a:tab pos="157480" algn="l"/>
              </a:tabLst>
            </a:pPr>
            <a:r>
              <a:rPr sz="800" spc="-35" dirty="0">
                <a:latin typeface="Gill Sans MT"/>
                <a:cs typeface="Gill Sans MT"/>
              </a:rPr>
              <a:t>Do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20" dirty="0">
                <a:latin typeface="Gill Sans MT"/>
                <a:cs typeface="Gill Sans MT"/>
              </a:rPr>
              <a:t>ou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need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colle</a:t>
            </a:r>
            <a:r>
              <a:rPr sz="800" spc="20" dirty="0">
                <a:latin typeface="Gill Sans MT"/>
                <a:cs typeface="Gill Sans MT"/>
              </a:rPr>
              <a:t>c</a:t>
            </a:r>
            <a:r>
              <a:rPr sz="800" spc="35" dirty="0">
                <a:latin typeface="Gill Sans MT"/>
                <a:cs typeface="Gill Sans MT"/>
              </a:rPr>
              <a:t>t  </a:t>
            </a:r>
            <a:r>
              <a:rPr sz="800" spc="15" dirty="0">
                <a:latin typeface="Gill Sans MT"/>
                <a:cs typeface="Gill Sans MT"/>
              </a:rPr>
              <a:t>mo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0" dirty="0">
                <a:latin typeface="Gill Sans MT"/>
                <a:cs typeface="Gill Sans MT"/>
              </a:rPr>
              <a:t>d</a:t>
            </a:r>
            <a:r>
              <a:rPr sz="800" spc="45" dirty="0">
                <a:latin typeface="Gill Sans MT"/>
                <a:cs typeface="Gill Sans MT"/>
              </a:rPr>
              <a:t>a</a:t>
            </a:r>
            <a:r>
              <a:rPr sz="800" spc="60" dirty="0">
                <a:latin typeface="Gill Sans MT"/>
                <a:cs typeface="Gill Sans MT"/>
              </a:rPr>
              <a:t>ta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carry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out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mo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endParaRPr sz="800">
              <a:latin typeface="Gill Sans MT"/>
              <a:cs typeface="Gill Sans MT"/>
            </a:endParaRPr>
          </a:p>
          <a:p>
            <a:pPr marL="156845" marR="67310">
              <a:lnSpc>
                <a:spcPts val="880"/>
              </a:lnSpc>
            </a:pPr>
            <a:r>
              <a:rPr sz="800" spc="20" dirty="0">
                <a:latin typeface="Gill Sans MT"/>
                <a:cs typeface="Gill Sans MT"/>
              </a:rPr>
              <a:t>research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so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you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have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best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information </a:t>
            </a:r>
            <a:r>
              <a:rPr sz="800" spc="20" dirty="0">
                <a:latin typeface="Gill Sans MT"/>
                <a:cs typeface="Gill Sans MT"/>
              </a:rPr>
              <a:t>to </a:t>
            </a:r>
            <a:r>
              <a:rPr sz="800" spc="25" dirty="0">
                <a:latin typeface="Gill Sans MT"/>
                <a:cs typeface="Gill Sans MT"/>
              </a:rPr>
              <a:t>create </a:t>
            </a:r>
            <a:r>
              <a:rPr sz="800" spc="40" dirty="0">
                <a:latin typeface="Gill Sans MT"/>
                <a:cs typeface="Gill Sans MT"/>
              </a:rPr>
              <a:t>the </a:t>
            </a:r>
            <a:r>
              <a:rPr sz="800" spc="45" dirty="0">
                <a:latin typeface="Gill Sans MT"/>
                <a:cs typeface="Gill Sans MT"/>
              </a:rPr>
              <a:t> fitness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plans?</a:t>
            </a:r>
            <a:endParaRPr sz="800">
              <a:latin typeface="Gill Sans MT"/>
              <a:cs typeface="Gill Sans MT"/>
            </a:endParaRPr>
          </a:p>
          <a:p>
            <a:pPr marL="156210" marR="60325" indent="-144145">
              <a:lnSpc>
                <a:spcPts val="880"/>
              </a:lnSpc>
              <a:spcBef>
                <a:spcPts val="4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00" spc="-10" dirty="0">
                <a:latin typeface="Gill Sans MT"/>
                <a:cs typeface="Gill Sans MT"/>
              </a:rPr>
              <a:t>H</a:t>
            </a:r>
            <a:r>
              <a:rPr sz="800" spc="-15" dirty="0">
                <a:latin typeface="Gill Sans MT"/>
                <a:cs typeface="Gill Sans MT"/>
              </a:rPr>
              <a:t>o</a:t>
            </a:r>
            <a:r>
              <a:rPr sz="800" spc="10" dirty="0">
                <a:latin typeface="Gill Sans MT"/>
                <a:cs typeface="Gill Sans MT"/>
              </a:rPr>
              <a:t>w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70" dirty="0">
                <a:latin typeface="Gill Sans MT"/>
                <a:cs typeface="Gill Sans MT"/>
              </a:rPr>
              <a:t>app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15" dirty="0">
                <a:latin typeface="Gill Sans MT"/>
                <a:cs typeface="Gill Sans MT"/>
              </a:rPr>
              <a:t>ork?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Wh</a:t>
            </a:r>
            <a:r>
              <a:rPr sz="800" spc="-15" dirty="0">
                <a:latin typeface="Gill Sans MT"/>
                <a:cs typeface="Gill Sans MT"/>
              </a:rPr>
              <a:t>a</a:t>
            </a:r>
            <a:r>
              <a:rPr sz="800" spc="35" dirty="0">
                <a:latin typeface="Gill Sans MT"/>
                <a:cs typeface="Gill Sans MT"/>
              </a:rPr>
              <a:t>t  </a:t>
            </a:r>
            <a:r>
              <a:rPr sz="800" spc="30" dirty="0">
                <a:latin typeface="Gill Sans MT"/>
                <a:cs typeface="Gill Sans MT"/>
              </a:rPr>
              <a:t>is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user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journ</a:t>
            </a:r>
            <a:r>
              <a:rPr sz="800" dirty="0">
                <a:latin typeface="Gill Sans MT"/>
                <a:cs typeface="Gill Sans MT"/>
              </a:rPr>
              <a:t>e</a:t>
            </a:r>
            <a:r>
              <a:rPr sz="800" spc="75" dirty="0">
                <a:latin typeface="Gill Sans MT"/>
                <a:cs typeface="Gill Sans MT"/>
              </a:rPr>
              <a:t>y?</a:t>
            </a:r>
            <a:endParaRPr sz="800">
              <a:latin typeface="Gill Sans MT"/>
              <a:cs typeface="Gill Sans MT"/>
            </a:endParaRPr>
          </a:p>
          <a:p>
            <a:pPr marL="156210" marR="5080" indent="-144145">
              <a:lnSpc>
                <a:spcPts val="880"/>
              </a:lnSpc>
              <a:spcBef>
                <a:spcPts val="4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00" spc="5" dirty="0">
                <a:latin typeface="Gill Sans MT"/>
                <a:cs typeface="Gill Sans MT"/>
              </a:rPr>
              <a:t>What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information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you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need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collect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from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users?</a:t>
            </a:r>
            <a:endParaRPr sz="800">
              <a:latin typeface="Gill Sans MT"/>
              <a:cs typeface="Gill Sans MT"/>
            </a:endParaRPr>
          </a:p>
          <a:p>
            <a:pPr marL="12700" marR="38100">
              <a:lnSpc>
                <a:spcPts val="880"/>
              </a:lnSpc>
              <a:spcBef>
                <a:spcPts val="640"/>
              </a:spcBef>
            </a:pPr>
            <a:r>
              <a:rPr sz="800" spc="35" dirty="0">
                <a:latin typeface="Gill Sans MT"/>
                <a:cs typeface="Gill Sans MT"/>
              </a:rPr>
              <a:t>Find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5" dirty="0">
                <a:latin typeface="Gill Sans MT"/>
                <a:cs typeface="Gill Sans MT"/>
              </a:rPr>
              <a:t>empl</a:t>
            </a:r>
            <a:r>
              <a:rPr sz="800" spc="30" dirty="0">
                <a:latin typeface="Gill Sans MT"/>
                <a:cs typeface="Gill Sans MT"/>
              </a:rPr>
              <a:t>ate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5" dirty="0">
                <a:latin typeface="Gill Sans MT"/>
                <a:cs typeface="Gill Sans MT"/>
              </a:rPr>
              <a:t>f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app  </a:t>
            </a:r>
            <a:r>
              <a:rPr sz="800" spc="45" dirty="0">
                <a:latin typeface="Gill Sans MT"/>
                <a:cs typeface="Gill Sans MT"/>
              </a:rPr>
              <a:t>design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on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b="1" i="1" u="sng" spc="-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Thi</a:t>
            </a:r>
            <a:r>
              <a:rPr sz="800" b="1" i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s</a:t>
            </a:r>
            <a:r>
              <a:rPr sz="800" b="1" i="1" u="sng" spc="-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 </a:t>
            </a:r>
            <a:r>
              <a:rPr sz="800" b="1" i="1" u="sng" spc="-7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i</a:t>
            </a:r>
            <a:r>
              <a:rPr sz="800" b="1" i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s</a:t>
            </a:r>
            <a:r>
              <a:rPr sz="800" b="1" i="1" u="sng" spc="-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 </a:t>
            </a:r>
            <a:r>
              <a:rPr sz="800" b="1" i="1" u="sng" spc="-7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E</a:t>
            </a:r>
            <a:r>
              <a:rPr sz="800" b="1" i="1" u="sng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ngineering</a:t>
            </a:r>
            <a:r>
              <a:rPr sz="800" b="1" i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: </a:t>
            </a:r>
            <a:r>
              <a:rPr sz="800" b="1" i="1" u="sng" spc="-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 </a:t>
            </a:r>
            <a:r>
              <a:rPr sz="800" b="1" i="1" spc="-30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Entertainment </a:t>
            </a:r>
            <a:r>
              <a:rPr sz="80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page</a:t>
            </a:r>
            <a:r>
              <a:rPr sz="800" b="1" spc="30" dirty="0">
                <a:solidFill>
                  <a:srgbClr val="41BBC6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on </a:t>
            </a:r>
            <a:r>
              <a:rPr sz="800" spc="-5" dirty="0">
                <a:latin typeface="Gill Sans MT"/>
                <a:cs typeface="Gill Sans MT"/>
              </a:rPr>
              <a:t>our </a:t>
            </a:r>
            <a:r>
              <a:rPr sz="80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resource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hub.</a:t>
            </a:r>
            <a:endParaRPr sz="8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2695" y="359994"/>
            <a:ext cx="4937302" cy="229345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62695" y="2725445"/>
            <a:ext cx="4829175" cy="2242820"/>
            <a:chOff x="2262695" y="2725445"/>
            <a:chExt cx="4829175" cy="22428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7221" y="3006135"/>
              <a:ext cx="3064256" cy="1679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62695" y="2725445"/>
              <a:ext cx="1692275" cy="2242820"/>
            </a:xfrm>
            <a:custGeom>
              <a:avLst/>
              <a:gdLst/>
              <a:ahLst/>
              <a:cxnLst/>
              <a:rect l="l" t="t" r="r" b="b"/>
              <a:pathLst>
                <a:path w="1692275" h="2242820">
                  <a:moveTo>
                    <a:pt x="1691995" y="0"/>
                  </a:moveTo>
                  <a:lnTo>
                    <a:pt x="0" y="0"/>
                  </a:lnTo>
                  <a:lnTo>
                    <a:pt x="0" y="2242566"/>
                  </a:lnTo>
                  <a:lnTo>
                    <a:pt x="1691995" y="2242566"/>
                  </a:lnTo>
                  <a:lnTo>
                    <a:pt x="1691995" y="0"/>
                  </a:lnTo>
                  <a:close/>
                </a:path>
              </a:pathLst>
            </a:custGeom>
            <a:solidFill>
              <a:srgbClr val="E7D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7299" y="4415945"/>
            <a:ext cx="1062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Visit </a:t>
            </a:r>
            <a:r>
              <a:rPr sz="800" b="1" u="sng" spc="40" dirty="0">
                <a:solidFill>
                  <a:srgbClr val="92569E"/>
                </a:solidFill>
                <a:uFill>
                  <a:solidFill>
                    <a:srgbClr val="92569E"/>
                  </a:solidFill>
                </a:uFill>
                <a:latin typeface="Calibri"/>
                <a:cs typeface="Calibri"/>
                <a:hlinkClick r:id="rId5"/>
              </a:rPr>
              <a:t>Science </a:t>
            </a:r>
            <a:r>
              <a:rPr sz="800" b="1" u="sng" spc="30" dirty="0">
                <a:solidFill>
                  <a:srgbClr val="92569E"/>
                </a:solidFill>
                <a:uFill>
                  <a:solidFill>
                    <a:srgbClr val="92569E"/>
                  </a:solidFill>
                </a:uFill>
                <a:latin typeface="Calibri"/>
                <a:cs typeface="Calibri"/>
                <a:hlinkClick r:id="rId5"/>
              </a:rPr>
              <a:t>Buddies </a:t>
            </a:r>
            <a:r>
              <a:rPr sz="800" b="1" spc="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92569E"/>
                </a:solidFill>
                <a:latin typeface="Calibri"/>
                <a:cs typeface="Calibri"/>
              </a:rPr>
              <a:t>to</a:t>
            </a:r>
            <a:r>
              <a:rPr sz="800" b="1" spc="-2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20" dirty="0">
                <a:solidFill>
                  <a:srgbClr val="92569E"/>
                </a:solidFill>
                <a:latin typeface="Calibri"/>
                <a:cs typeface="Calibri"/>
              </a:rPr>
              <a:t>experiment</a:t>
            </a:r>
            <a:r>
              <a:rPr sz="800" b="1" spc="-2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20" dirty="0">
                <a:solidFill>
                  <a:srgbClr val="92569E"/>
                </a:solidFill>
                <a:latin typeface="Calibri"/>
                <a:cs typeface="Calibri"/>
              </a:rPr>
              <a:t>with</a:t>
            </a:r>
            <a:r>
              <a:rPr sz="800" b="1" spc="-3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92569E"/>
                </a:solidFill>
                <a:latin typeface="Calibri"/>
                <a:cs typeface="Calibri"/>
              </a:rPr>
              <a:t>the </a:t>
            </a:r>
            <a:r>
              <a:rPr sz="800" b="1" spc="-16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accelerometer </a:t>
            </a:r>
            <a:r>
              <a:rPr sz="800" b="1" spc="10" dirty="0">
                <a:solidFill>
                  <a:srgbClr val="92569E"/>
                </a:solidFill>
                <a:latin typeface="Calibri"/>
                <a:cs typeface="Calibri"/>
              </a:rPr>
              <a:t>in </a:t>
            </a:r>
            <a:r>
              <a:rPr sz="800" b="1" spc="30" dirty="0">
                <a:solidFill>
                  <a:srgbClr val="92569E"/>
                </a:solidFill>
                <a:latin typeface="Calibri"/>
                <a:cs typeface="Calibri"/>
              </a:rPr>
              <a:t>the </a:t>
            </a:r>
            <a:r>
              <a:rPr sz="800" b="1" spc="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92569E"/>
                </a:solidFill>
                <a:latin typeface="Calibri"/>
                <a:cs typeface="Calibri"/>
              </a:rPr>
              <a:t>Science</a:t>
            </a:r>
            <a:r>
              <a:rPr sz="800" b="1" spc="-4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105" dirty="0">
                <a:solidFill>
                  <a:srgbClr val="92569E"/>
                </a:solidFill>
                <a:latin typeface="Calibri"/>
                <a:cs typeface="Calibri"/>
              </a:rPr>
              <a:t>J</a:t>
            </a:r>
            <a:r>
              <a:rPr sz="800" b="1" spc="15" dirty="0">
                <a:solidFill>
                  <a:srgbClr val="92569E"/>
                </a:solidFill>
                <a:latin typeface="Calibri"/>
                <a:cs typeface="Calibri"/>
              </a:rPr>
              <a:t>ournal</a:t>
            </a:r>
            <a:r>
              <a:rPr sz="800" b="1" spc="-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92569E"/>
                </a:solidFill>
                <a:latin typeface="Calibri"/>
                <a:cs typeface="Calibri"/>
              </a:rPr>
              <a:t>Ap</a:t>
            </a:r>
            <a:r>
              <a:rPr sz="800" b="1" spc="15" dirty="0">
                <a:solidFill>
                  <a:srgbClr val="92569E"/>
                </a:solidFill>
                <a:latin typeface="Calibri"/>
                <a:cs typeface="Calibri"/>
              </a:rPr>
              <a:t>p</a:t>
            </a:r>
            <a:r>
              <a:rPr sz="800" b="1" spc="-30" dirty="0">
                <a:solidFill>
                  <a:srgbClr val="92569E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2695" y="2763545"/>
            <a:ext cx="1692275" cy="2164715"/>
          </a:xfrm>
          <a:prstGeom prst="rect">
            <a:avLst/>
          </a:prstGeom>
          <a:solidFill>
            <a:srgbClr val="E7DDEF"/>
          </a:solidFill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405"/>
              </a:lnSpc>
            </a:pPr>
            <a:r>
              <a:rPr sz="1200" b="1" spc="40" dirty="0">
                <a:solidFill>
                  <a:srgbClr val="92569E"/>
                </a:solidFill>
                <a:latin typeface="Calibri"/>
                <a:cs typeface="Calibri"/>
              </a:rPr>
              <a:t>Mini-glossary</a:t>
            </a:r>
            <a:endParaRPr sz="1200">
              <a:latin typeface="Calibri"/>
              <a:cs typeface="Calibri"/>
            </a:endParaRPr>
          </a:p>
          <a:p>
            <a:pPr marL="71755" marR="403860">
              <a:lnSpc>
                <a:spcPts val="980"/>
              </a:lnSpc>
              <a:spcBef>
                <a:spcPts val="525"/>
              </a:spcBef>
            </a:pP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Acceleration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change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of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velocity.</a:t>
            </a:r>
            <a:endParaRPr sz="850">
              <a:latin typeface="Gill Sans MT"/>
              <a:cs typeface="Gill Sans MT"/>
            </a:endParaRPr>
          </a:p>
          <a:p>
            <a:pPr marL="71755" marR="190500">
              <a:lnSpc>
                <a:spcPts val="980"/>
              </a:lnSpc>
              <a:spcBef>
                <a:spcPts val="434"/>
              </a:spcBef>
            </a:pPr>
            <a:r>
              <a:rPr sz="850" b="1" spc="-30" dirty="0">
                <a:solidFill>
                  <a:srgbClr val="92569E"/>
                </a:solidFill>
                <a:latin typeface="Calibri"/>
                <a:cs typeface="Calibri"/>
              </a:rPr>
              <a:t>V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elocity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chan</a:t>
            </a:r>
            <a:r>
              <a:rPr sz="850" spc="55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50" dirty="0">
                <a:latin typeface="Gill Sans MT"/>
                <a:cs typeface="Gill Sans MT"/>
              </a:rPr>
              <a:t>tance  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-10" dirty="0">
                <a:latin typeface="Gill Sans MT"/>
                <a:cs typeface="Gill Sans MT"/>
              </a:rPr>
              <a:t>er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time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65" dirty="0">
                <a:latin typeface="Gill Sans MT"/>
                <a:cs typeface="Gill Sans MT"/>
              </a:rPr>
              <a:t>(</a:t>
            </a:r>
            <a:r>
              <a:rPr sz="850" spc="90" dirty="0">
                <a:latin typeface="Gill Sans MT"/>
                <a:cs typeface="Gill Sans MT"/>
              </a:rPr>
              <a:t>m</a:t>
            </a:r>
            <a:r>
              <a:rPr sz="850" spc="75" dirty="0">
                <a:latin typeface="Gill Sans MT"/>
                <a:cs typeface="Gill Sans MT"/>
              </a:rPr>
              <a:t>/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-25" dirty="0">
                <a:latin typeface="Gill Sans MT"/>
                <a:cs typeface="Gill Sans MT"/>
              </a:rPr>
              <a:t>).</a:t>
            </a:r>
            <a:endParaRPr sz="850">
              <a:latin typeface="Gill Sans MT"/>
              <a:cs typeface="Gill Sans MT"/>
            </a:endParaRPr>
          </a:p>
          <a:p>
            <a:pPr marL="71755" marR="64135">
              <a:lnSpc>
                <a:spcPts val="980"/>
              </a:lnSpc>
              <a:spcBef>
                <a:spcPts val="434"/>
              </a:spcBef>
            </a:pPr>
            <a:r>
              <a:rPr sz="850" dirty="0">
                <a:latin typeface="Gill Sans MT"/>
                <a:cs typeface="Gill Sans MT"/>
              </a:rPr>
              <a:t>An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accelerometer </a:t>
            </a:r>
            <a:r>
              <a:rPr sz="850" spc="30" dirty="0">
                <a:latin typeface="Gill Sans MT"/>
                <a:cs typeface="Gill Sans MT"/>
              </a:rPr>
              <a:t>is </a:t>
            </a:r>
            <a:r>
              <a:rPr sz="850" spc="70" dirty="0">
                <a:latin typeface="Gill Sans MT"/>
                <a:cs typeface="Gill Sans MT"/>
              </a:rPr>
              <a:t>an </a:t>
            </a:r>
            <a:r>
              <a:rPr sz="850" spc="7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electromechanical device </a:t>
            </a:r>
            <a:r>
              <a:rPr sz="850" spc="55" dirty="0">
                <a:latin typeface="Gill Sans MT"/>
                <a:cs typeface="Gill Sans MT"/>
              </a:rPr>
              <a:t>that </a:t>
            </a:r>
            <a:r>
              <a:rPr sz="850" spc="6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will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measure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acceleration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forces.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These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</a:t>
            </a:r>
            <a:r>
              <a:rPr sz="850" spc="-40" dirty="0">
                <a:latin typeface="Gill Sans MT"/>
                <a:cs typeface="Gill Sans MT"/>
              </a:rPr>
              <a:t>r</a:t>
            </a:r>
            <a:r>
              <a:rPr sz="850" spc="55" dirty="0">
                <a:latin typeface="Gill Sans MT"/>
                <a:cs typeface="Gill Sans MT"/>
              </a:rPr>
              <a:t>ces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20" dirty="0">
                <a:latin typeface="Gill Sans MT"/>
                <a:cs typeface="Gill Sans MT"/>
              </a:rPr>
              <a:t>m</a:t>
            </a:r>
            <a:r>
              <a:rPr sz="850" spc="45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st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30" dirty="0">
                <a:latin typeface="Gill Sans MT"/>
                <a:cs typeface="Gill Sans MT"/>
              </a:rPr>
              <a:t>tic,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li</a:t>
            </a:r>
            <a:r>
              <a:rPr sz="850" spc="-15" dirty="0">
                <a:latin typeface="Gill Sans MT"/>
                <a:cs typeface="Gill Sans MT"/>
              </a:rPr>
              <a:t>k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50" dirty="0">
                <a:latin typeface="Gill Sans MT"/>
                <a:cs typeface="Gill Sans MT"/>
              </a:rPr>
              <a:t>constant </a:t>
            </a:r>
            <a:r>
              <a:rPr sz="850" spc="20" dirty="0">
                <a:latin typeface="Gill Sans MT"/>
                <a:cs typeface="Gill Sans MT"/>
              </a:rPr>
              <a:t>force </a:t>
            </a:r>
            <a:r>
              <a:rPr sz="850" spc="45" dirty="0">
                <a:latin typeface="Gill Sans MT"/>
                <a:cs typeface="Gill Sans MT"/>
              </a:rPr>
              <a:t>of </a:t>
            </a:r>
            <a:r>
              <a:rPr sz="850" spc="35" dirty="0">
                <a:latin typeface="Gill Sans MT"/>
                <a:cs typeface="Gill Sans MT"/>
              </a:rPr>
              <a:t>gravity </a:t>
            </a:r>
            <a:r>
              <a:rPr sz="850" spc="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pulling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dirty="0">
                <a:latin typeface="Gill Sans MT"/>
                <a:cs typeface="Gill Sans MT"/>
              </a:rPr>
              <a:t>our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25" dirty="0">
                <a:latin typeface="Gill Sans MT"/>
                <a:cs typeface="Gill Sans MT"/>
              </a:rPr>
              <a:t>et,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could  </a:t>
            </a:r>
            <a:r>
              <a:rPr sz="850" spc="55" dirty="0">
                <a:latin typeface="Gill Sans MT"/>
                <a:cs typeface="Gill Sans MT"/>
              </a:rPr>
              <a:t>be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dynamic,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caused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5" dirty="0">
                <a:latin typeface="Gill Sans MT"/>
                <a:cs typeface="Gill Sans MT"/>
              </a:rPr>
              <a:t>ving 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vib</a:t>
            </a:r>
            <a:r>
              <a:rPr sz="850" spc="10" dirty="0">
                <a:latin typeface="Gill Sans MT"/>
                <a:cs typeface="Gill Sans MT"/>
              </a:rPr>
              <a:t>r</a:t>
            </a:r>
            <a:r>
              <a:rPr sz="850" spc="70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accele</a:t>
            </a:r>
            <a:r>
              <a:rPr sz="850" spc="10" dirty="0">
                <a:latin typeface="Gill Sans MT"/>
                <a:cs typeface="Gill Sans MT"/>
              </a:rPr>
              <a:t>r</a:t>
            </a:r>
            <a:r>
              <a:rPr sz="850" spc="55" dirty="0">
                <a:latin typeface="Gill Sans MT"/>
                <a:cs typeface="Gill Sans MT"/>
              </a:rPr>
              <a:t>om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10" dirty="0">
                <a:latin typeface="Gill Sans MT"/>
                <a:cs typeface="Gill Sans MT"/>
              </a:rPr>
              <a:t>e</a:t>
            </a:r>
            <a:r>
              <a:rPr sz="850" spc="-6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  <a:p>
            <a:pPr marL="71755" marR="133985">
              <a:lnSpc>
                <a:spcPts val="980"/>
              </a:lnSpc>
              <a:spcBef>
                <a:spcPts val="459"/>
              </a:spcBef>
            </a:pPr>
            <a:r>
              <a:rPr sz="850" spc="40" dirty="0">
                <a:latin typeface="Gill Sans MT"/>
                <a:cs typeface="Gill Sans MT"/>
              </a:rPr>
              <a:t>Most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smartphones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will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have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an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accelerometer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sensor.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8095" y="2744495"/>
            <a:ext cx="4893310" cy="2202815"/>
          </a:xfrm>
          <a:custGeom>
            <a:avLst/>
            <a:gdLst/>
            <a:ahLst/>
            <a:cxnLst/>
            <a:rect l="l" t="t" r="r" b="b"/>
            <a:pathLst>
              <a:path w="4893309" h="2202815">
                <a:moveTo>
                  <a:pt x="0" y="2202738"/>
                </a:moveTo>
                <a:lnTo>
                  <a:pt x="4892852" y="2202738"/>
                </a:lnTo>
                <a:lnTo>
                  <a:pt x="4892852" y="0"/>
                </a:lnTo>
                <a:lnTo>
                  <a:pt x="0" y="0"/>
                </a:lnTo>
                <a:lnTo>
                  <a:pt x="0" y="2202738"/>
                </a:lnTo>
                <a:close/>
              </a:path>
            </a:pathLst>
          </a:custGeom>
          <a:ln w="38100">
            <a:solidFill>
              <a:srgbClr val="E7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994" y="360005"/>
            <a:ext cx="1548002" cy="118281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7299" y="5071806"/>
            <a:ext cx="140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Arial Narrow"/>
                <a:cs typeface="Arial Narrow"/>
              </a:rPr>
              <a:t>10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000" y="2395530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0" y="0"/>
                </a:moveTo>
                <a:lnTo>
                  <a:pt x="3203994" y="0"/>
                </a:lnTo>
              </a:path>
            </a:pathLst>
          </a:custGeom>
          <a:ln w="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300" y="1063440"/>
            <a:ext cx="3147695" cy="16808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98425" algn="just">
              <a:lnSpc>
                <a:spcPct val="75000"/>
              </a:lnSpc>
              <a:spcBef>
                <a:spcPts val="550"/>
              </a:spcBef>
            </a:pPr>
            <a:r>
              <a:rPr sz="1500" b="1" spc="-70" dirty="0">
                <a:latin typeface="Arial Narrow"/>
                <a:cs typeface="Arial Narrow"/>
              </a:rPr>
              <a:t>Sports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40" dirty="0">
                <a:latin typeface="Arial Narrow"/>
                <a:cs typeface="Arial Narrow"/>
              </a:rPr>
              <a:t>statisticians,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10" dirty="0">
                <a:latin typeface="Arial Narrow"/>
                <a:cs typeface="Arial Narrow"/>
              </a:rPr>
              <a:t>trainers,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65" dirty="0">
                <a:latin typeface="Arial Narrow"/>
                <a:cs typeface="Arial Narrow"/>
              </a:rPr>
              <a:t>competitors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5" dirty="0">
                <a:latin typeface="Arial Narrow"/>
                <a:cs typeface="Arial Narrow"/>
              </a:rPr>
              <a:t>or </a:t>
            </a:r>
            <a:r>
              <a:rPr sz="1500" b="1" spc="-330" dirty="0">
                <a:latin typeface="Arial Narrow"/>
                <a:cs typeface="Arial Narrow"/>
              </a:rPr>
              <a:t> </a:t>
            </a:r>
            <a:r>
              <a:rPr sz="1500" b="1" spc="-80" dirty="0">
                <a:latin typeface="Arial Narrow"/>
                <a:cs typeface="Arial Narrow"/>
              </a:rPr>
              <a:t>competition </a:t>
            </a:r>
            <a:r>
              <a:rPr sz="1500" b="1" spc="-60" dirty="0">
                <a:latin typeface="Arial Narrow"/>
                <a:cs typeface="Arial Narrow"/>
              </a:rPr>
              <a:t>organisers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30" dirty="0">
                <a:latin typeface="Arial Narrow"/>
                <a:cs typeface="Arial Narrow"/>
              </a:rPr>
              <a:t>use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dirty="0">
                <a:latin typeface="Arial Narrow"/>
                <a:cs typeface="Arial Narrow"/>
              </a:rPr>
              <a:t>different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20" dirty="0">
                <a:latin typeface="Arial Narrow"/>
                <a:cs typeface="Arial Narrow"/>
              </a:rPr>
              <a:t>tools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5" dirty="0">
                <a:latin typeface="Arial Narrow"/>
                <a:cs typeface="Arial Narrow"/>
              </a:rPr>
              <a:t>to </a:t>
            </a:r>
            <a:r>
              <a:rPr sz="1500" b="1" spc="-330" dirty="0">
                <a:latin typeface="Arial Narrow"/>
                <a:cs typeface="Arial Narrow"/>
              </a:rPr>
              <a:t> </a:t>
            </a:r>
            <a:r>
              <a:rPr sz="1500" b="1" spc="-55" dirty="0">
                <a:latin typeface="Arial Narrow"/>
                <a:cs typeface="Arial Narrow"/>
              </a:rPr>
              <a:t>visualis</a:t>
            </a:r>
            <a:r>
              <a:rPr sz="1500" b="1" spc="-85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95" dirty="0">
                <a:latin typeface="Arial Narrow"/>
                <a:cs typeface="Arial Narrow"/>
              </a:rPr>
              <a:t>an</a:t>
            </a:r>
            <a:r>
              <a:rPr sz="1500" b="1" spc="-114" dirty="0">
                <a:latin typeface="Arial Narrow"/>
                <a:cs typeface="Arial Narrow"/>
              </a:rPr>
              <a:t>d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40" dirty="0">
                <a:latin typeface="Arial Narrow"/>
                <a:cs typeface="Arial Narrow"/>
              </a:rPr>
              <a:t>represen</a:t>
            </a:r>
            <a:r>
              <a:rPr sz="1500" b="1" spc="-35" dirty="0">
                <a:latin typeface="Arial Narrow"/>
                <a:cs typeface="Arial Narrow"/>
              </a:rPr>
              <a:t>t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30" dirty="0">
                <a:latin typeface="Arial Narrow"/>
                <a:cs typeface="Arial Narrow"/>
              </a:rPr>
              <a:t>d</a:t>
            </a:r>
            <a:r>
              <a:rPr sz="1500" b="1" spc="-120" dirty="0">
                <a:latin typeface="Arial Narrow"/>
                <a:cs typeface="Arial Narrow"/>
              </a:rPr>
              <a:t>a</a:t>
            </a:r>
            <a:r>
              <a:rPr sz="1500" b="1" spc="75" dirty="0">
                <a:latin typeface="Arial Narrow"/>
                <a:cs typeface="Arial Narrow"/>
              </a:rPr>
              <a:t>t</a:t>
            </a:r>
            <a:r>
              <a:rPr sz="1500" b="1" spc="-55" dirty="0">
                <a:latin typeface="Arial Narrow"/>
                <a:cs typeface="Arial Narrow"/>
              </a:rPr>
              <a:t>a.</a:t>
            </a:r>
            <a:endParaRPr sz="1500">
              <a:latin typeface="Arial Narrow"/>
              <a:cs typeface="Arial Narrow"/>
            </a:endParaRPr>
          </a:p>
          <a:p>
            <a:pPr marL="12700" marR="317500">
              <a:lnSpc>
                <a:spcPts val="980"/>
              </a:lnSpc>
              <a:spcBef>
                <a:spcPts val="944"/>
              </a:spcBef>
            </a:pPr>
            <a:r>
              <a:rPr sz="850" spc="10" dirty="0">
                <a:latin typeface="Gill Sans MT"/>
                <a:cs typeface="Gill Sans MT"/>
              </a:rPr>
              <a:t>This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40" dirty="0">
                <a:latin typeface="Gill Sans MT"/>
                <a:cs typeface="Gill Sans MT"/>
              </a:rPr>
              <a:t>help </a:t>
            </a:r>
            <a:r>
              <a:rPr sz="850" spc="55" dirty="0">
                <a:latin typeface="Gill Sans MT"/>
                <a:cs typeface="Gill Sans MT"/>
              </a:rPr>
              <a:t>them </a:t>
            </a:r>
            <a:r>
              <a:rPr sz="850" spc="50" dirty="0">
                <a:latin typeface="Gill Sans MT"/>
                <a:cs typeface="Gill Sans MT"/>
              </a:rPr>
              <a:t>analyse </a:t>
            </a:r>
            <a:r>
              <a:rPr sz="850" spc="30" dirty="0">
                <a:latin typeface="Gill Sans MT"/>
                <a:cs typeface="Gill Sans MT"/>
              </a:rPr>
              <a:t>performance, </a:t>
            </a:r>
            <a:r>
              <a:rPr sz="850" spc="25" dirty="0">
                <a:latin typeface="Gill Sans MT"/>
                <a:cs typeface="Gill Sans MT"/>
              </a:rPr>
              <a:t>inform </a:t>
            </a:r>
            <a:r>
              <a:rPr sz="850" spc="30" dirty="0">
                <a:latin typeface="Gill Sans MT"/>
                <a:cs typeface="Gill Sans MT"/>
              </a:rPr>
              <a:t>training </a:t>
            </a:r>
            <a:r>
              <a:rPr sz="850" spc="35" dirty="0">
                <a:latin typeface="Gill Sans MT"/>
                <a:cs typeface="Gill Sans MT"/>
              </a:rPr>
              <a:t> programmes,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improve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motivation,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plan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sporting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events.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b="1" spc="-75" dirty="0">
                <a:latin typeface="Arial Narrow"/>
                <a:cs typeface="Arial Narrow"/>
              </a:rPr>
              <a:t>challenge</a:t>
            </a:r>
            <a:endParaRPr sz="2000">
              <a:latin typeface="Arial Narrow"/>
              <a:cs typeface="Arial Narrow"/>
            </a:endParaRPr>
          </a:p>
          <a:p>
            <a:pPr marL="12700" marR="5080">
              <a:lnSpc>
                <a:spcPts val="940"/>
              </a:lnSpc>
              <a:spcBef>
                <a:spcPts val="920"/>
              </a:spcBef>
            </a:pPr>
            <a:r>
              <a:rPr sz="850" spc="30" dirty="0">
                <a:latin typeface="Gill Sans MT"/>
                <a:cs typeface="Gill Sans MT"/>
              </a:rPr>
              <a:t>Have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go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at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graphics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answer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questions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about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sporting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events.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355562"/>
            <a:ext cx="1076960" cy="315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465"/>
              </a:lnSpc>
            </a:pPr>
            <a:r>
              <a:rPr sz="2200" spc="-39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0593" y="213253"/>
            <a:ext cx="20580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00" dirty="0">
                <a:solidFill>
                  <a:srgbClr val="000000"/>
                </a:solidFill>
                <a:latin typeface="Arial Narrow"/>
                <a:cs typeface="Arial Narrow"/>
              </a:rPr>
              <a:t>Sporting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330" dirty="0">
                <a:solidFill>
                  <a:srgbClr val="000000"/>
                </a:solidFill>
                <a:latin typeface="Arial Narrow"/>
                <a:cs typeface="Arial Narrow"/>
              </a:rPr>
              <a:t>d</a:t>
            </a:r>
            <a:r>
              <a:rPr sz="3500" spc="-31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3500" spc="155" dirty="0">
                <a:solidFill>
                  <a:srgbClr val="000000"/>
                </a:solidFill>
                <a:latin typeface="Arial Narrow"/>
                <a:cs typeface="Arial Narrow"/>
              </a:rPr>
              <a:t>t</a:t>
            </a:r>
            <a:r>
              <a:rPr sz="3500" spc="-17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endParaRPr sz="3500">
              <a:latin typeface="Arial Narrow"/>
              <a:cs typeface="Arial Narrow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2881757"/>
            <a:ext cx="3203994" cy="208625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780002" y="0"/>
            <a:ext cx="3780154" cy="5328285"/>
            <a:chOff x="3780002" y="0"/>
            <a:chExt cx="3780154" cy="5328285"/>
          </a:xfrm>
        </p:grpSpPr>
        <p:sp>
          <p:nvSpPr>
            <p:cNvPr id="8" name="object 8"/>
            <p:cNvSpPr/>
            <p:nvPr/>
          </p:nvSpPr>
          <p:spPr>
            <a:xfrm>
              <a:off x="3780002" y="0"/>
              <a:ext cx="3780154" cy="5328285"/>
            </a:xfrm>
            <a:custGeom>
              <a:avLst/>
              <a:gdLst/>
              <a:ahLst/>
              <a:cxnLst/>
              <a:rect l="l" t="t" r="r" b="b"/>
              <a:pathLst>
                <a:path w="3780154" h="5328285">
                  <a:moveTo>
                    <a:pt x="3779989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3779989" y="5328005"/>
                  </a:lnTo>
                  <a:lnTo>
                    <a:pt x="3779989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9999" y="611835"/>
              <a:ext cx="3240405" cy="3024505"/>
            </a:xfrm>
            <a:custGeom>
              <a:avLst/>
              <a:gdLst/>
              <a:ahLst/>
              <a:cxnLst/>
              <a:rect l="l" t="t" r="r" b="b"/>
              <a:pathLst>
                <a:path w="3240404" h="3024504">
                  <a:moveTo>
                    <a:pt x="3239998" y="0"/>
                  </a:moveTo>
                  <a:lnTo>
                    <a:pt x="0" y="0"/>
                  </a:lnTo>
                  <a:lnTo>
                    <a:pt x="0" y="3023997"/>
                  </a:lnTo>
                  <a:lnTo>
                    <a:pt x="3239998" y="3023997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6507" y="746480"/>
              <a:ext cx="2986973" cy="275470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77836" y="312380"/>
            <a:ext cx="3004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BBC6"/>
                </a:solidFill>
                <a:latin typeface="Calibri"/>
                <a:cs typeface="Calibri"/>
              </a:rPr>
              <a:t>Sh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o</a:t>
            </a:r>
            <a:r>
              <a:rPr sz="1100" b="1" spc="85" dirty="0">
                <a:solidFill>
                  <a:srgbClr val="41BBC6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comparison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map:</a:t>
            </a:r>
            <a:r>
              <a:rPr sz="1100" b="1" spc="-6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145" dirty="0">
                <a:solidFill>
                  <a:srgbClr val="41BBC6"/>
                </a:solidFill>
                <a:latin typeface="Calibri"/>
                <a:cs typeface="Calibri"/>
              </a:rPr>
              <a:t>J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amie</a:t>
            </a:r>
            <a:r>
              <a:rPr sz="1100" b="1" spc="-5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V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a</a:t>
            </a:r>
            <a:r>
              <a:rPr sz="1100" b="1" spc="15" dirty="0">
                <a:solidFill>
                  <a:srgbClr val="41BBC6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1BBC6"/>
                </a:solidFill>
                <a:latin typeface="Calibri"/>
                <a:cs typeface="Calibri"/>
              </a:rPr>
              <a:t>dy</a:t>
            </a:r>
            <a:r>
              <a:rPr sz="1100" b="1" spc="-6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41BBC6"/>
                </a:solidFill>
                <a:latin typeface="Calibri"/>
                <a:cs typeface="Calibri"/>
              </a:rPr>
              <a:t>v</a:t>
            </a:r>
            <a:r>
              <a:rPr sz="1100" b="1" spc="25" dirty="0">
                <a:solidFill>
                  <a:srgbClr val="41BBC6"/>
                </a:solidFill>
                <a:latin typeface="Calibri"/>
                <a:cs typeface="Calibri"/>
              </a:rPr>
              <a:t>s.</a:t>
            </a:r>
            <a:r>
              <a:rPr sz="1100" b="1" spc="-7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M</a:t>
            </a:r>
            <a:r>
              <a:rPr sz="1100" b="1" spc="20" dirty="0">
                <a:solidFill>
                  <a:srgbClr val="41BBC6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105" dirty="0">
                <a:solidFill>
                  <a:srgbClr val="41BBC6"/>
                </a:solidFill>
                <a:latin typeface="Calibri"/>
                <a:cs typeface="Calibri"/>
              </a:rPr>
              <a:t>S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alah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88003" y="1175715"/>
            <a:ext cx="676910" cy="294005"/>
          </a:xfrm>
          <a:custGeom>
            <a:avLst/>
            <a:gdLst/>
            <a:ahLst/>
            <a:cxnLst/>
            <a:rect l="l" t="t" r="r" b="b"/>
            <a:pathLst>
              <a:path w="676910" h="294005">
                <a:moveTo>
                  <a:pt x="676440" y="0"/>
                </a:moveTo>
                <a:lnTo>
                  <a:pt x="0" y="0"/>
                </a:lnTo>
                <a:lnTo>
                  <a:pt x="0" y="293738"/>
                </a:lnTo>
                <a:lnTo>
                  <a:pt x="676440" y="293738"/>
                </a:lnTo>
                <a:lnTo>
                  <a:pt x="676440" y="0"/>
                </a:lnTo>
                <a:close/>
              </a:path>
            </a:pathLst>
          </a:custGeom>
          <a:solidFill>
            <a:srgbClr val="A3D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59999" y="1175715"/>
            <a:ext cx="604520" cy="2940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r>
              <a:rPr sz="750" b="1" spc="55" dirty="0">
                <a:latin typeface="Calibri"/>
                <a:cs typeface="Calibri"/>
              </a:rPr>
              <a:t>L</a:t>
            </a:r>
            <a:r>
              <a:rPr sz="750" b="1" spc="20" dirty="0">
                <a:latin typeface="Calibri"/>
                <a:cs typeface="Calibri"/>
              </a:rPr>
              <a:t>eice</a:t>
            </a:r>
            <a:r>
              <a:rPr sz="750" b="1" spc="15" dirty="0">
                <a:latin typeface="Calibri"/>
                <a:cs typeface="Calibri"/>
              </a:rPr>
              <a:t>s</a:t>
            </a:r>
            <a:r>
              <a:rPr sz="750" b="1" spc="35" dirty="0">
                <a:latin typeface="Calibri"/>
                <a:cs typeface="Calibri"/>
              </a:rPr>
              <a:t>t</a:t>
            </a:r>
            <a:r>
              <a:rPr sz="750" b="1" spc="5" dirty="0">
                <a:latin typeface="Calibri"/>
                <a:cs typeface="Calibri"/>
              </a:rPr>
              <a:t>e</a:t>
            </a:r>
            <a:r>
              <a:rPr sz="750" b="1" spc="10" dirty="0">
                <a:latin typeface="Calibri"/>
                <a:cs typeface="Calibri"/>
              </a:rPr>
              <a:t>r</a:t>
            </a:r>
            <a:r>
              <a:rPr sz="750" b="1" spc="-45" dirty="0">
                <a:latin typeface="Calibri"/>
                <a:cs typeface="Calibri"/>
              </a:rPr>
              <a:t> </a:t>
            </a:r>
            <a:r>
              <a:rPr sz="750" b="1" spc="30" dirty="0">
                <a:latin typeface="Calibri"/>
                <a:cs typeface="Calibri"/>
              </a:rPr>
              <a:t>City</a:t>
            </a:r>
            <a:endParaRPr sz="75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</a:pPr>
            <a:r>
              <a:rPr sz="750" b="1" spc="-30" dirty="0">
                <a:latin typeface="Calibri"/>
                <a:cs typeface="Calibri"/>
              </a:rPr>
              <a:t>F</a:t>
            </a:r>
            <a:r>
              <a:rPr sz="750" b="1" spc="-60" dirty="0">
                <a:latin typeface="Calibri"/>
                <a:cs typeface="Calibri"/>
              </a:rPr>
              <a:t>.</a:t>
            </a:r>
            <a:r>
              <a:rPr sz="750" b="1" spc="25" dirty="0">
                <a:latin typeface="Calibri"/>
                <a:cs typeface="Calibri"/>
              </a:rPr>
              <a:t>C</a:t>
            </a:r>
            <a:r>
              <a:rPr sz="750" b="1" spc="15" dirty="0">
                <a:latin typeface="Calibri"/>
                <a:cs typeface="Calibri"/>
              </a:rPr>
              <a:t>.</a:t>
            </a:r>
            <a:r>
              <a:rPr sz="750" b="1" spc="-60" dirty="0">
                <a:latin typeface="Calibri"/>
                <a:cs typeface="Calibri"/>
              </a:rPr>
              <a:t> </a:t>
            </a:r>
            <a:r>
              <a:rPr sz="750" b="1" spc="25" dirty="0">
                <a:latin typeface="Calibri"/>
                <a:cs typeface="Calibri"/>
              </a:rPr>
              <a:t>g</a:t>
            </a:r>
            <a:r>
              <a:rPr sz="750" b="1" dirty="0">
                <a:latin typeface="Calibri"/>
                <a:cs typeface="Calibri"/>
              </a:rPr>
              <a:t>oalie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62521" y="1175715"/>
            <a:ext cx="509905" cy="294005"/>
          </a:xfrm>
          <a:custGeom>
            <a:avLst/>
            <a:gdLst/>
            <a:ahLst/>
            <a:cxnLst/>
            <a:rect l="l" t="t" r="r" b="b"/>
            <a:pathLst>
              <a:path w="509904" h="294005">
                <a:moveTo>
                  <a:pt x="509473" y="0"/>
                </a:moveTo>
                <a:lnTo>
                  <a:pt x="0" y="0"/>
                </a:lnTo>
                <a:lnTo>
                  <a:pt x="0" y="293738"/>
                </a:lnTo>
                <a:lnTo>
                  <a:pt x="509473" y="293738"/>
                </a:lnTo>
                <a:lnTo>
                  <a:pt x="509473" y="0"/>
                </a:lnTo>
                <a:close/>
              </a:path>
            </a:pathLst>
          </a:custGeom>
          <a:solidFill>
            <a:srgbClr val="A3D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62521" y="1175715"/>
            <a:ext cx="450215" cy="1517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235"/>
              </a:spcBef>
            </a:pPr>
            <a:r>
              <a:rPr sz="750" b="1" spc="20" dirty="0">
                <a:latin typeface="Calibri"/>
                <a:cs typeface="Calibri"/>
              </a:rPr>
              <a:t>Liv</a:t>
            </a:r>
            <a:r>
              <a:rPr sz="750" b="1" spc="5" dirty="0">
                <a:latin typeface="Calibri"/>
                <a:cs typeface="Calibri"/>
              </a:rPr>
              <a:t>erpool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2521" y="1327014"/>
            <a:ext cx="46291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844"/>
              </a:lnSpc>
            </a:pPr>
            <a:r>
              <a:rPr sz="750" b="1" spc="-30" dirty="0">
                <a:latin typeface="Calibri"/>
                <a:cs typeface="Calibri"/>
              </a:rPr>
              <a:t>F</a:t>
            </a:r>
            <a:r>
              <a:rPr sz="750" b="1" spc="-60" dirty="0">
                <a:latin typeface="Calibri"/>
                <a:cs typeface="Calibri"/>
              </a:rPr>
              <a:t>.</a:t>
            </a:r>
            <a:r>
              <a:rPr sz="750" b="1" spc="25" dirty="0">
                <a:latin typeface="Calibri"/>
                <a:cs typeface="Calibri"/>
              </a:rPr>
              <a:t>C</a:t>
            </a:r>
            <a:r>
              <a:rPr sz="750" b="1" spc="15" dirty="0">
                <a:latin typeface="Calibri"/>
                <a:cs typeface="Calibri"/>
              </a:rPr>
              <a:t>.</a:t>
            </a:r>
            <a:r>
              <a:rPr sz="750" b="1" spc="-60" dirty="0">
                <a:latin typeface="Calibri"/>
                <a:cs typeface="Calibri"/>
              </a:rPr>
              <a:t> </a:t>
            </a:r>
            <a:r>
              <a:rPr sz="750" b="1" spc="25" dirty="0">
                <a:latin typeface="Calibri"/>
                <a:cs typeface="Calibri"/>
              </a:rPr>
              <a:t>g</a:t>
            </a:r>
            <a:r>
              <a:rPr sz="750" b="1" dirty="0">
                <a:latin typeface="Calibri"/>
                <a:cs typeface="Calibri"/>
              </a:rPr>
              <a:t>oalie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93524" y="1494651"/>
            <a:ext cx="3163570" cy="573405"/>
            <a:chOff x="3993524" y="1494651"/>
            <a:chExt cx="3163570" cy="573405"/>
          </a:xfrm>
        </p:grpSpPr>
        <p:sp>
          <p:nvSpPr>
            <p:cNvPr id="18" name="object 18"/>
            <p:cNvSpPr/>
            <p:nvPr/>
          </p:nvSpPr>
          <p:spPr>
            <a:xfrm>
              <a:off x="4042800" y="1494651"/>
              <a:ext cx="0" cy="526415"/>
            </a:xfrm>
            <a:custGeom>
              <a:avLst/>
              <a:gdLst/>
              <a:ahLst/>
              <a:cxnLst/>
              <a:rect l="l" t="t" r="r" b="b"/>
              <a:pathLst>
                <a:path h="526414">
                  <a:moveTo>
                    <a:pt x="0" y="0"/>
                  </a:moveTo>
                  <a:lnTo>
                    <a:pt x="0" y="526224"/>
                  </a:lnTo>
                </a:path>
              </a:pathLst>
            </a:custGeom>
            <a:ln w="12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3524" y="2014828"/>
              <a:ext cx="99060" cy="53340"/>
            </a:xfrm>
            <a:custGeom>
              <a:avLst/>
              <a:gdLst/>
              <a:ahLst/>
              <a:cxnLst/>
              <a:rect l="l" t="t" r="r" b="b"/>
              <a:pathLst>
                <a:path w="99060" h="53339">
                  <a:moveTo>
                    <a:pt x="98551" y="0"/>
                  </a:moveTo>
                  <a:lnTo>
                    <a:pt x="0" y="0"/>
                  </a:lnTo>
                  <a:lnTo>
                    <a:pt x="49275" y="53009"/>
                  </a:lnTo>
                  <a:lnTo>
                    <a:pt x="985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523" y="1494651"/>
              <a:ext cx="0" cy="526415"/>
            </a:xfrm>
            <a:custGeom>
              <a:avLst/>
              <a:gdLst/>
              <a:ahLst/>
              <a:cxnLst/>
              <a:rect l="l" t="t" r="r" b="b"/>
              <a:pathLst>
                <a:path h="526414">
                  <a:moveTo>
                    <a:pt x="0" y="0"/>
                  </a:moveTo>
                  <a:lnTo>
                    <a:pt x="0" y="526224"/>
                  </a:lnTo>
                </a:path>
              </a:pathLst>
            </a:custGeom>
            <a:ln w="12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58247" y="2014828"/>
              <a:ext cx="99060" cy="53340"/>
            </a:xfrm>
            <a:custGeom>
              <a:avLst/>
              <a:gdLst/>
              <a:ahLst/>
              <a:cxnLst/>
              <a:rect l="l" t="t" r="r" b="b"/>
              <a:pathLst>
                <a:path w="99059" h="53339">
                  <a:moveTo>
                    <a:pt x="98551" y="0"/>
                  </a:moveTo>
                  <a:lnTo>
                    <a:pt x="0" y="0"/>
                  </a:lnTo>
                  <a:lnTo>
                    <a:pt x="49275" y="53009"/>
                  </a:lnTo>
                  <a:lnTo>
                    <a:pt x="985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47255" y="3686216"/>
            <a:ext cx="3267075" cy="15335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2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5" dirty="0">
                <a:latin typeface="Gill Sans MT"/>
                <a:cs typeface="Gill Sans MT"/>
              </a:rPr>
              <a:t>How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many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goals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Salah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score?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0" dirty="0">
                <a:latin typeface="Gill Sans MT"/>
                <a:cs typeface="Gill Sans MT"/>
              </a:rPr>
              <a:t>H</a:t>
            </a:r>
            <a:r>
              <a:rPr sz="850" spc="-15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ma</a:t>
            </a:r>
            <a:r>
              <a:rPr sz="850" spc="50" dirty="0">
                <a:latin typeface="Gill Sans MT"/>
                <a:cs typeface="Gill Sans MT"/>
              </a:rPr>
              <a:t>n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did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45" dirty="0">
                <a:latin typeface="Gill Sans MT"/>
                <a:cs typeface="Gill Sans MT"/>
              </a:rPr>
              <a:t>V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55" dirty="0">
                <a:latin typeface="Gill Sans MT"/>
                <a:cs typeface="Gill Sans MT"/>
              </a:rPr>
              <a:t>dy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sco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15" dirty="0">
                <a:latin typeface="Gill Sans MT"/>
                <a:cs typeface="Gill Sans MT"/>
              </a:rPr>
              <a:t>e</a:t>
            </a:r>
            <a:r>
              <a:rPr sz="850" spc="105" dirty="0">
                <a:latin typeface="Gill Sans MT"/>
                <a:cs typeface="Gill Sans MT"/>
              </a:rPr>
              <a:t>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25" dirty="0">
                <a:latin typeface="Gill Sans MT"/>
                <a:cs typeface="Gill Sans MT"/>
              </a:rPr>
              <a:t>Who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s</a:t>
            </a:r>
            <a:r>
              <a:rPr sz="850" spc="5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mo</a:t>
            </a:r>
            <a:r>
              <a:rPr sz="850" spc="2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sho</a:t>
            </a:r>
            <a:r>
              <a:rPr sz="850" spc="50" dirty="0">
                <a:latin typeface="Gill Sans MT"/>
                <a:cs typeface="Gill Sans MT"/>
              </a:rPr>
              <a:t>t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105" dirty="0">
                <a:latin typeface="Gill Sans MT"/>
                <a:cs typeface="Gill Sans MT"/>
              </a:rPr>
              <a:t>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1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25" dirty="0">
                <a:latin typeface="Gill Sans MT"/>
                <a:cs typeface="Gill Sans MT"/>
              </a:rPr>
              <a:t>Who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has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missed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mo</a:t>
            </a:r>
            <a:r>
              <a:rPr sz="850" spc="2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sho</a:t>
            </a:r>
            <a:r>
              <a:rPr sz="850" spc="50" dirty="0">
                <a:latin typeface="Gill Sans MT"/>
                <a:cs typeface="Gill Sans MT"/>
              </a:rPr>
              <a:t>t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105" dirty="0">
                <a:latin typeface="Gill Sans MT"/>
                <a:cs typeface="Gill Sans MT"/>
              </a:rPr>
              <a:t>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5" dirty="0">
                <a:latin typeface="Gill Sans MT"/>
                <a:cs typeface="Gill Sans MT"/>
              </a:rPr>
              <a:t>How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they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positions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from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where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they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take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shots?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1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works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well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graphic?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could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improved?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700" b="1" spc="20" dirty="0">
                <a:latin typeface="Calibri"/>
                <a:cs typeface="Calibri"/>
              </a:rPr>
              <a:t>Graphic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taken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from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4"/>
              </a:rPr>
              <a:t>Ryo</a:t>
            </a:r>
            <a:r>
              <a:rPr sz="70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70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4"/>
              </a:rPr>
              <a:t>Nakagawara</a:t>
            </a:r>
            <a:r>
              <a:rPr sz="70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7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4"/>
              </a:rPr>
              <a:t>Reddit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">
              <a:latin typeface="Calibri"/>
              <a:cs typeface="Calibri"/>
            </a:endParaRPr>
          </a:p>
          <a:p>
            <a:pPr marL="1879600">
              <a:lnSpc>
                <a:spcPct val="100000"/>
              </a:lnSpc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90" dirty="0">
                <a:latin typeface="Arial Narrow"/>
                <a:cs typeface="Arial Narrow"/>
              </a:rPr>
              <a:t>11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994" y="357175"/>
            <a:ext cx="678815" cy="1987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555"/>
              </a:lnSpc>
            </a:pPr>
            <a:r>
              <a:rPr sz="1400" spc="-254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4160" y="262794"/>
            <a:ext cx="13068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25" dirty="0">
                <a:solidFill>
                  <a:srgbClr val="000000"/>
                </a:solidFill>
                <a:latin typeface="Arial Narrow"/>
                <a:cs typeface="Arial Narrow"/>
              </a:rPr>
              <a:t>Sporting</a:t>
            </a:r>
            <a:r>
              <a:rPr sz="2200" spc="-1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210" dirty="0">
                <a:solidFill>
                  <a:srgbClr val="000000"/>
                </a:solidFill>
                <a:latin typeface="Arial Narrow"/>
                <a:cs typeface="Arial Narrow"/>
              </a:rPr>
              <a:t>d</a:t>
            </a:r>
            <a:r>
              <a:rPr sz="2200" spc="-19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2200" spc="100" dirty="0">
                <a:solidFill>
                  <a:srgbClr val="000000"/>
                </a:solidFill>
                <a:latin typeface="Arial Narrow"/>
                <a:cs typeface="Arial Narrow"/>
              </a:rPr>
              <a:t>t</a:t>
            </a:r>
            <a:r>
              <a:rPr sz="2200" spc="-10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endParaRPr sz="2200">
              <a:latin typeface="Arial Narrow"/>
              <a:cs typeface="Arial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0006" y="1124636"/>
            <a:ext cx="5452745" cy="3211195"/>
            <a:chOff x="360006" y="1124636"/>
            <a:chExt cx="5452745" cy="3211195"/>
          </a:xfrm>
        </p:grpSpPr>
        <p:sp>
          <p:nvSpPr>
            <p:cNvPr id="6" name="object 6"/>
            <p:cNvSpPr/>
            <p:nvPr/>
          </p:nvSpPr>
          <p:spPr>
            <a:xfrm>
              <a:off x="360006" y="1124636"/>
              <a:ext cx="5452745" cy="3211195"/>
            </a:xfrm>
            <a:custGeom>
              <a:avLst/>
              <a:gdLst/>
              <a:ahLst/>
              <a:cxnLst/>
              <a:rect l="l" t="t" r="r" b="b"/>
              <a:pathLst>
                <a:path w="5452745" h="3211195">
                  <a:moveTo>
                    <a:pt x="5452745" y="0"/>
                  </a:moveTo>
                  <a:lnTo>
                    <a:pt x="0" y="0"/>
                  </a:lnTo>
                  <a:lnTo>
                    <a:pt x="0" y="3211055"/>
                  </a:lnTo>
                  <a:lnTo>
                    <a:pt x="5452745" y="3211055"/>
                  </a:lnTo>
                  <a:lnTo>
                    <a:pt x="5452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905" y="1306394"/>
              <a:ext cx="5026932" cy="284859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7300" y="828237"/>
            <a:ext cx="6829425" cy="322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41BBC6"/>
                </a:solidFill>
                <a:latin typeface="Calibri"/>
                <a:cs typeface="Calibri"/>
              </a:rPr>
              <a:t>Graphic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showing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41BBC6"/>
                </a:solidFill>
                <a:latin typeface="Calibri"/>
                <a:cs typeface="Calibri"/>
              </a:rPr>
              <a:t>how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41BBC6"/>
                </a:solidFill>
                <a:latin typeface="Calibri"/>
                <a:cs typeface="Calibri"/>
              </a:rPr>
              <a:t>much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41BBC6"/>
                </a:solidFill>
                <a:latin typeface="Calibri"/>
                <a:cs typeface="Calibri"/>
              </a:rPr>
              <a:t>over</a:t>
            </a:r>
            <a:r>
              <a:rPr sz="1100" b="1" spc="-5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budget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41BBC6"/>
                </a:solidFill>
                <a:latin typeface="Calibri"/>
                <a:cs typeface="Calibri"/>
              </a:rPr>
              <a:t>countries</a:t>
            </a:r>
            <a:r>
              <a:rPr sz="1100" b="1" spc="-2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41BBC6"/>
                </a:solidFill>
                <a:latin typeface="Calibri"/>
                <a:cs typeface="Calibri"/>
              </a:rPr>
              <a:t>spent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41BBC6"/>
                </a:solidFill>
                <a:latin typeface="Calibri"/>
                <a:cs typeface="Calibri"/>
              </a:rPr>
              <a:t>during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41BBC6"/>
                </a:solidFill>
                <a:latin typeface="Calibri"/>
                <a:cs typeface="Calibri"/>
              </a:rPr>
              <a:t>their</a:t>
            </a:r>
            <a:r>
              <a:rPr sz="1100" b="1" spc="-5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Olympic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41BBC6"/>
                </a:solidFill>
                <a:latin typeface="Calibri"/>
                <a:cs typeface="Calibri"/>
              </a:rPr>
              <a:t>games.</a:t>
            </a:r>
            <a:endParaRPr sz="1100">
              <a:latin typeface="Calibri"/>
              <a:cs typeface="Calibri"/>
            </a:endParaRPr>
          </a:p>
          <a:p>
            <a:pPr marL="5736590" marR="6350" indent="-144145">
              <a:lnSpc>
                <a:spcPts val="940"/>
              </a:lnSpc>
              <a:spcBef>
                <a:spcPts val="800"/>
              </a:spcBef>
              <a:buClr>
                <a:srgbClr val="41BBC6"/>
              </a:buClr>
              <a:buFont typeface="Wingdings"/>
              <a:buChar char=""/>
              <a:tabLst>
                <a:tab pos="5737225" algn="l"/>
              </a:tabLst>
            </a:pPr>
            <a:r>
              <a:rPr sz="850" spc="5" dirty="0">
                <a:latin typeface="Gill Sans MT"/>
                <a:cs typeface="Gill Sans MT"/>
              </a:rPr>
              <a:t>Which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cou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15" dirty="0">
                <a:latin typeface="Gill Sans MT"/>
                <a:cs typeface="Gill Sans MT"/>
              </a:rPr>
              <a:t>try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had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45" dirty="0">
                <a:latin typeface="Gill Sans MT"/>
                <a:cs typeface="Gill Sans MT"/>
              </a:rPr>
              <a:t>highest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cost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overrun?</a:t>
            </a:r>
            <a:endParaRPr sz="850">
              <a:latin typeface="Gill Sans MT"/>
              <a:cs typeface="Gill Sans MT"/>
            </a:endParaRPr>
          </a:p>
          <a:p>
            <a:pPr marL="5736590" marR="185420" indent="-144145">
              <a:lnSpc>
                <a:spcPts val="940"/>
              </a:lnSpc>
              <a:spcBef>
                <a:spcPts val="484"/>
              </a:spcBef>
              <a:buClr>
                <a:srgbClr val="41BBC6"/>
              </a:buClr>
              <a:buFont typeface="Wingdings"/>
              <a:buChar char=""/>
              <a:tabLst>
                <a:tab pos="5737225" algn="l"/>
              </a:tabLst>
            </a:pPr>
            <a:r>
              <a:rPr sz="850" spc="5" dirty="0">
                <a:latin typeface="Gill Sans MT"/>
                <a:cs typeface="Gill Sans MT"/>
              </a:rPr>
              <a:t>Which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cou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15" dirty="0">
                <a:latin typeface="Gill Sans MT"/>
                <a:cs typeface="Gill Sans MT"/>
              </a:rPr>
              <a:t>try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as  </a:t>
            </a:r>
            <a:r>
              <a:rPr sz="850" spc="50" dirty="0">
                <a:latin typeface="Gill Sans MT"/>
                <a:cs typeface="Gill Sans MT"/>
              </a:rPr>
              <a:t>almo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bud</a:t>
            </a:r>
            <a:r>
              <a:rPr sz="850" spc="45" dirty="0">
                <a:latin typeface="Gill Sans MT"/>
                <a:cs typeface="Gill Sans MT"/>
              </a:rPr>
              <a:t>g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75" dirty="0">
                <a:latin typeface="Gill Sans MT"/>
                <a:cs typeface="Gill Sans MT"/>
              </a:rPr>
              <a:t>t?</a:t>
            </a:r>
            <a:endParaRPr sz="850">
              <a:latin typeface="Gill Sans MT"/>
              <a:cs typeface="Gill Sans MT"/>
            </a:endParaRPr>
          </a:p>
          <a:p>
            <a:pPr marL="5736590" marR="205104" indent="-144145">
              <a:lnSpc>
                <a:spcPts val="940"/>
              </a:lnSpc>
              <a:spcBef>
                <a:spcPts val="484"/>
              </a:spcBef>
              <a:buClr>
                <a:srgbClr val="41BBC6"/>
              </a:buClr>
              <a:buFont typeface="Wingdings"/>
              <a:buChar char=""/>
              <a:tabLst>
                <a:tab pos="5737225" algn="l"/>
              </a:tabLst>
            </a:pP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which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tinen</a:t>
            </a:r>
            <a:r>
              <a:rPr sz="850" spc="40" dirty="0">
                <a:latin typeface="Gill Sans MT"/>
                <a:cs typeface="Gill Sans MT"/>
              </a:rPr>
              <a:t>t 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mo</a:t>
            </a:r>
            <a:r>
              <a:rPr sz="850" spc="2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25" dirty="0">
                <a:latin typeface="Gill Sans MT"/>
                <a:cs typeface="Gill Sans MT"/>
              </a:rPr>
              <a:t>Olympic </a:t>
            </a:r>
            <a:r>
              <a:rPr sz="850" spc="70" dirty="0">
                <a:latin typeface="Gill Sans MT"/>
                <a:cs typeface="Gill Sans MT"/>
              </a:rPr>
              <a:t>games </a:t>
            </a:r>
            <a:r>
              <a:rPr sz="850" spc="7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taken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place?</a:t>
            </a:r>
            <a:endParaRPr sz="850">
              <a:latin typeface="Gill Sans MT"/>
              <a:cs typeface="Gill Sans MT"/>
            </a:endParaRPr>
          </a:p>
          <a:p>
            <a:pPr marL="5736590" marR="5080" indent="-144145">
              <a:lnSpc>
                <a:spcPts val="940"/>
              </a:lnSpc>
              <a:spcBef>
                <a:spcPts val="475"/>
              </a:spcBef>
              <a:buClr>
                <a:srgbClr val="41BBC6"/>
              </a:buClr>
              <a:buFont typeface="Wingdings"/>
              <a:buChar char=""/>
              <a:tabLst>
                <a:tab pos="5737225" algn="l"/>
              </a:tabLst>
            </a:pPr>
            <a:r>
              <a:rPr sz="850" spc="25" dirty="0">
                <a:latin typeface="Gill Sans MT"/>
                <a:cs typeface="Gill Sans MT"/>
              </a:rPr>
              <a:t>In </a:t>
            </a:r>
            <a:r>
              <a:rPr sz="850" spc="35" dirty="0">
                <a:latin typeface="Gill Sans MT"/>
                <a:cs typeface="Gill Sans MT"/>
              </a:rPr>
              <a:t>which continent </a:t>
            </a:r>
            <a:r>
              <a:rPr sz="850" spc="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least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Olympic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games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happened?</a:t>
            </a:r>
            <a:endParaRPr sz="850">
              <a:latin typeface="Gill Sans MT"/>
              <a:cs typeface="Gill Sans MT"/>
            </a:endParaRPr>
          </a:p>
          <a:p>
            <a:pPr marL="5736590" marR="118745" indent="-144145">
              <a:lnSpc>
                <a:spcPts val="930"/>
              </a:lnSpc>
              <a:spcBef>
                <a:spcPts val="490"/>
              </a:spcBef>
              <a:buClr>
                <a:srgbClr val="41BBC6"/>
              </a:buClr>
              <a:buFont typeface="Wingdings"/>
              <a:buChar char=""/>
              <a:tabLst>
                <a:tab pos="5737225" algn="l"/>
              </a:tabLst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else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mig</a:t>
            </a:r>
            <a:r>
              <a:rPr sz="850" spc="50" dirty="0">
                <a:latin typeface="Gill Sans MT"/>
                <a:cs typeface="Gill Sans MT"/>
              </a:rPr>
              <a:t>h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15" dirty="0">
                <a:latin typeface="Gill Sans MT"/>
                <a:cs typeface="Gill Sans MT"/>
              </a:rPr>
              <a:t>ou  </a:t>
            </a:r>
            <a:r>
              <a:rPr sz="850" spc="50" dirty="0">
                <a:latin typeface="Gill Sans MT"/>
                <a:cs typeface="Gill Sans MT"/>
              </a:rPr>
              <a:t>be </a:t>
            </a:r>
            <a:r>
              <a:rPr sz="850" spc="45" dirty="0">
                <a:latin typeface="Gill Sans MT"/>
                <a:cs typeface="Gill Sans MT"/>
              </a:rPr>
              <a:t>able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15" dirty="0">
                <a:latin typeface="Gill Sans MT"/>
                <a:cs typeface="Gill Sans MT"/>
              </a:rPr>
              <a:t>tell </a:t>
            </a:r>
            <a:r>
              <a:rPr sz="850" spc="30" dirty="0">
                <a:latin typeface="Gill Sans MT"/>
                <a:cs typeface="Gill Sans MT"/>
              </a:rPr>
              <a:t>from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graphic?</a:t>
            </a:r>
            <a:endParaRPr sz="850">
              <a:latin typeface="Gill Sans MT"/>
              <a:cs typeface="Gill Sans MT"/>
            </a:endParaRPr>
          </a:p>
          <a:p>
            <a:pPr marL="5736590" marR="76835" indent="-144145">
              <a:lnSpc>
                <a:spcPts val="940"/>
              </a:lnSpc>
              <a:spcBef>
                <a:spcPts val="505"/>
              </a:spcBef>
              <a:buClr>
                <a:srgbClr val="41BBC6"/>
              </a:buClr>
              <a:buFont typeface="Wingdings"/>
              <a:buChar char=""/>
              <a:tabLst>
                <a:tab pos="5737225" algn="l"/>
              </a:tabLst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10" dirty="0">
                <a:latin typeface="Gill Sans MT"/>
                <a:cs typeface="Gill Sans MT"/>
              </a:rPr>
              <a:t>ell  </a:t>
            </a:r>
            <a:r>
              <a:rPr sz="850" spc="30" dirty="0">
                <a:latin typeface="Gill Sans MT"/>
                <a:cs typeface="Gill Sans MT"/>
              </a:rPr>
              <a:t>from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graphic?</a:t>
            </a:r>
            <a:endParaRPr sz="850">
              <a:latin typeface="Gill Sans MT"/>
              <a:cs typeface="Gill Sans MT"/>
            </a:endParaRPr>
          </a:p>
          <a:p>
            <a:pPr marL="5736590" marR="219075" indent="-144145">
              <a:lnSpc>
                <a:spcPts val="940"/>
              </a:lnSpc>
              <a:spcBef>
                <a:spcPts val="484"/>
              </a:spcBef>
              <a:buClr>
                <a:srgbClr val="41BBC6"/>
              </a:buClr>
              <a:buFont typeface="Wingdings"/>
              <a:buChar char=""/>
              <a:tabLst>
                <a:tab pos="5737225" algn="l"/>
              </a:tabLst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think 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good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about</a:t>
            </a:r>
            <a:endParaRPr sz="850">
              <a:latin typeface="Gill Sans MT"/>
              <a:cs typeface="Gill Sans MT"/>
            </a:endParaRPr>
          </a:p>
          <a:p>
            <a:pPr marL="5736590">
              <a:lnSpc>
                <a:spcPts val="910"/>
              </a:lnSpc>
            </a:pP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graphic?</a:t>
            </a:r>
            <a:endParaRPr sz="850">
              <a:latin typeface="Gill Sans MT"/>
              <a:cs typeface="Gill Sans MT"/>
            </a:endParaRPr>
          </a:p>
          <a:p>
            <a:pPr marL="5736590" marR="219075" indent="-144145">
              <a:lnSpc>
                <a:spcPts val="930"/>
              </a:lnSpc>
              <a:spcBef>
                <a:spcPts val="520"/>
              </a:spcBef>
              <a:buClr>
                <a:srgbClr val="41BBC6"/>
              </a:buClr>
              <a:buFont typeface="Wingdings"/>
              <a:buChar char=""/>
              <a:tabLst>
                <a:tab pos="5737225" algn="l"/>
              </a:tabLst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think  </a:t>
            </a:r>
            <a:r>
              <a:rPr sz="850" spc="35" dirty="0">
                <a:latin typeface="Gill Sans MT"/>
                <a:cs typeface="Gill Sans MT"/>
              </a:rPr>
              <a:t>could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better?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4379726"/>
            <a:ext cx="29889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20" dirty="0">
                <a:latin typeface="Calibri"/>
                <a:cs typeface="Calibri"/>
              </a:rPr>
              <a:t>Graphic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taken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from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Visual</a:t>
            </a:r>
            <a:r>
              <a:rPr sz="700" b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Capitalist,</a:t>
            </a:r>
            <a:r>
              <a:rPr sz="700" b="1" u="sng" spc="-4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Rio</a:t>
            </a:r>
            <a:r>
              <a:rPr sz="700" b="1" u="sng" spc="-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Games</a:t>
            </a:r>
            <a:r>
              <a:rPr sz="700" b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Success</a:t>
            </a:r>
            <a:r>
              <a:rPr sz="700" b="1" u="sng" spc="-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-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–</a:t>
            </a:r>
            <a:r>
              <a:rPr sz="700" b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-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51</a:t>
            </a:r>
            <a:r>
              <a:rPr sz="700" b="1" u="sng" spc="-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1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%</a:t>
            </a:r>
            <a:r>
              <a:rPr sz="700" b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overbudget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9" y="5071806"/>
            <a:ext cx="140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Arial Narrow"/>
                <a:cs typeface="Arial Narrow"/>
              </a:rPr>
              <a:t>12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9994" y="614476"/>
            <a:ext cx="5220335" cy="3528060"/>
            <a:chOff x="359994" y="614476"/>
            <a:chExt cx="5220335" cy="3528060"/>
          </a:xfrm>
        </p:grpSpPr>
        <p:sp>
          <p:nvSpPr>
            <p:cNvPr id="4" name="object 4"/>
            <p:cNvSpPr/>
            <p:nvPr/>
          </p:nvSpPr>
          <p:spPr>
            <a:xfrm>
              <a:off x="359994" y="614476"/>
              <a:ext cx="5220335" cy="3528060"/>
            </a:xfrm>
            <a:custGeom>
              <a:avLst/>
              <a:gdLst/>
              <a:ahLst/>
              <a:cxnLst/>
              <a:rect l="l" t="t" r="r" b="b"/>
              <a:pathLst>
                <a:path w="5220335" h="3528060">
                  <a:moveTo>
                    <a:pt x="5220004" y="0"/>
                  </a:moveTo>
                  <a:lnTo>
                    <a:pt x="0" y="0"/>
                  </a:lnTo>
                  <a:lnTo>
                    <a:pt x="0" y="3527996"/>
                  </a:lnTo>
                  <a:lnTo>
                    <a:pt x="5220004" y="3527996"/>
                  </a:lnTo>
                  <a:lnTo>
                    <a:pt x="522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435" y="688747"/>
              <a:ext cx="5049128" cy="33794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7254" y="4217596"/>
            <a:ext cx="2929255" cy="7740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56210" marR="271780" indent="-144145">
              <a:lnSpc>
                <a:spcPts val="1010"/>
              </a:lnSpc>
              <a:spcBef>
                <a:spcPts val="14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25" dirty="0">
                <a:latin typeface="Gill Sans MT"/>
                <a:cs typeface="Gill Sans MT"/>
              </a:rPr>
              <a:t>Who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oldest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player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win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more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than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300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Grand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Slam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matches?</a:t>
            </a:r>
            <a:endParaRPr sz="850">
              <a:latin typeface="Gill Sans MT"/>
              <a:cs typeface="Gill Sans MT"/>
            </a:endParaRPr>
          </a:p>
          <a:p>
            <a:pPr marL="156210" marR="5080" indent="-144145">
              <a:lnSpc>
                <a:spcPts val="1010"/>
              </a:lnSpc>
              <a:spcBef>
                <a:spcPts val="41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0" dirty="0">
                <a:latin typeface="Gill Sans MT"/>
                <a:cs typeface="Gill Sans MT"/>
              </a:rPr>
              <a:t>Approximately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how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old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was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Serena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Williams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when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won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her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first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Grand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Slam?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7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25" dirty="0">
                <a:latin typeface="Gill Sans MT"/>
                <a:cs typeface="Gill Sans MT"/>
              </a:rPr>
              <a:t>Who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was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youngest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player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reach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200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Grand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Slams?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9208" y="4192444"/>
            <a:ext cx="2908935" cy="7994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2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5" dirty="0">
                <a:latin typeface="Gill Sans MT"/>
                <a:cs typeface="Gill Sans MT"/>
              </a:rPr>
              <a:t>How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many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players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won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more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than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250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Grand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Slams?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other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information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tell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from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graphic?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difficult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decipher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from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graph?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1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good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about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diagram?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could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better?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312380"/>
            <a:ext cx="27863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41BBC6"/>
                </a:solidFill>
                <a:latin typeface="Calibri"/>
                <a:cs typeface="Calibri"/>
              </a:rPr>
              <a:t>Graphic</a:t>
            </a:r>
            <a:r>
              <a:rPr sz="1100" b="1" spc="-4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showing</a:t>
            </a:r>
            <a:r>
              <a:rPr sz="1100" b="1" spc="-4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the</a:t>
            </a:r>
            <a:r>
              <a:rPr sz="1100" b="1" spc="-4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number</a:t>
            </a:r>
            <a:r>
              <a:rPr sz="1100" b="1" spc="-6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of</a:t>
            </a:r>
            <a:r>
              <a:rPr sz="1100" b="1" spc="-5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Grand</a:t>
            </a:r>
            <a:r>
              <a:rPr sz="1100" b="1" spc="-4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41BBC6"/>
                </a:solidFill>
                <a:latin typeface="Calibri"/>
                <a:cs typeface="Calibri"/>
              </a:rPr>
              <a:t>Slams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8854" y="579550"/>
            <a:ext cx="122174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05"/>
              </a:lnSpc>
              <a:spcBef>
                <a:spcPts val="100"/>
              </a:spcBef>
            </a:pPr>
            <a:r>
              <a:rPr sz="700" b="1" spc="20" dirty="0">
                <a:latin typeface="Calibri"/>
                <a:cs typeface="Calibri"/>
              </a:rPr>
              <a:t>Image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taken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from</a:t>
            </a:r>
            <a:endParaRPr sz="700">
              <a:latin typeface="Calibri"/>
              <a:cs typeface="Calibri"/>
            </a:endParaRPr>
          </a:p>
          <a:p>
            <a:pPr marL="12700" marR="5080">
              <a:lnSpc>
                <a:spcPts val="770"/>
              </a:lnSpc>
              <a:spcBef>
                <a:spcPts val="50"/>
              </a:spcBef>
            </a:pPr>
            <a:r>
              <a:rPr sz="700" b="1" i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3"/>
              </a:rPr>
              <a:t>Financia</a:t>
            </a:r>
            <a:r>
              <a:rPr sz="700" b="1" i="1" u="sng" spc="-7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3"/>
              </a:rPr>
              <a:t>l</a:t>
            </a:r>
            <a:r>
              <a:rPr sz="700" b="1" i="1" u="sng" spc="-6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3"/>
              </a:rPr>
              <a:t> </a:t>
            </a:r>
            <a:r>
              <a:rPr sz="700" b="1" i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3"/>
              </a:rPr>
              <a:t>Time</a:t>
            </a:r>
            <a:r>
              <a:rPr sz="700" b="1" i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3"/>
              </a:rPr>
              <a:t>s</a:t>
            </a:r>
            <a:r>
              <a:rPr sz="700" b="1" i="1" u="sng" spc="-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3"/>
              </a:rPr>
              <a:t> </a:t>
            </a:r>
            <a:r>
              <a:rPr sz="700" b="1" u="sng" spc="6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r>
              <a:rPr sz="7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port</a:t>
            </a:r>
            <a:r>
              <a:rPr sz="700" b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,</a:t>
            </a:r>
            <a:r>
              <a:rPr sz="700" b="1" u="sng" spc="-6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700" b="1" u="sng" spc="-4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visua</a:t>
            </a:r>
            <a:r>
              <a:rPr sz="700" b="1" u="sng" spc="-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l </a:t>
            </a:r>
            <a:r>
              <a:rPr sz="70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spc="-1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70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history</a:t>
            </a:r>
            <a:r>
              <a:rPr sz="700" b="1" u="sng" spc="-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sz="700" b="1" u="sng" spc="-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women’s</a:t>
            </a:r>
            <a:r>
              <a:rPr sz="700" b="1" u="sng" spc="-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tennis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9735" y="5071806"/>
            <a:ext cx="140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70" dirty="0">
                <a:latin typeface="Arial Narrow"/>
                <a:cs typeface="Arial Narrow"/>
              </a:rPr>
              <a:t>13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4222750"/>
          </a:xfrm>
          <a:custGeom>
            <a:avLst/>
            <a:gdLst/>
            <a:ahLst/>
            <a:cxnLst/>
            <a:rect l="l" t="t" r="r" b="b"/>
            <a:pathLst>
              <a:path w="7560309" h="4222750">
                <a:moveTo>
                  <a:pt x="7559992" y="0"/>
                </a:moveTo>
                <a:lnTo>
                  <a:pt x="0" y="0"/>
                </a:lnTo>
                <a:lnTo>
                  <a:pt x="0" y="4222559"/>
                </a:lnTo>
                <a:lnTo>
                  <a:pt x="7559992" y="4222559"/>
                </a:lnTo>
                <a:lnTo>
                  <a:pt x="7559992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994" y="357175"/>
            <a:ext cx="678815" cy="1987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555"/>
              </a:lnSpc>
            </a:pPr>
            <a:r>
              <a:rPr sz="1400" spc="-254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4160" y="262794"/>
            <a:ext cx="13068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25" dirty="0">
                <a:solidFill>
                  <a:srgbClr val="000000"/>
                </a:solidFill>
                <a:latin typeface="Arial Narrow"/>
                <a:cs typeface="Arial Narrow"/>
              </a:rPr>
              <a:t>Sporting</a:t>
            </a:r>
            <a:r>
              <a:rPr sz="2200" spc="-1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210" dirty="0">
                <a:solidFill>
                  <a:srgbClr val="000000"/>
                </a:solidFill>
                <a:latin typeface="Arial Narrow"/>
                <a:cs typeface="Arial Narrow"/>
              </a:rPr>
              <a:t>d</a:t>
            </a:r>
            <a:r>
              <a:rPr sz="2200" spc="-19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2200" spc="100" dirty="0">
                <a:solidFill>
                  <a:srgbClr val="000000"/>
                </a:solidFill>
                <a:latin typeface="Arial Narrow"/>
                <a:cs typeface="Arial Narrow"/>
              </a:rPr>
              <a:t>t</a:t>
            </a:r>
            <a:r>
              <a:rPr sz="2200" spc="-10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endParaRPr sz="2200">
              <a:latin typeface="Arial Narrow"/>
              <a:cs typeface="Arial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0006" y="1016635"/>
            <a:ext cx="4305935" cy="2922270"/>
            <a:chOff x="360006" y="1016635"/>
            <a:chExt cx="4305935" cy="2922270"/>
          </a:xfrm>
        </p:grpSpPr>
        <p:sp>
          <p:nvSpPr>
            <p:cNvPr id="6" name="object 6"/>
            <p:cNvSpPr/>
            <p:nvPr/>
          </p:nvSpPr>
          <p:spPr>
            <a:xfrm>
              <a:off x="360006" y="1016635"/>
              <a:ext cx="4305935" cy="2922270"/>
            </a:xfrm>
            <a:custGeom>
              <a:avLst/>
              <a:gdLst/>
              <a:ahLst/>
              <a:cxnLst/>
              <a:rect l="l" t="t" r="r" b="b"/>
              <a:pathLst>
                <a:path w="4305935" h="2922270">
                  <a:moveTo>
                    <a:pt x="4305604" y="0"/>
                  </a:moveTo>
                  <a:lnTo>
                    <a:pt x="0" y="0"/>
                  </a:lnTo>
                  <a:lnTo>
                    <a:pt x="0" y="2922016"/>
                  </a:lnTo>
                  <a:lnTo>
                    <a:pt x="4305604" y="2922016"/>
                  </a:lnTo>
                  <a:lnTo>
                    <a:pt x="4305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03" y="1086650"/>
              <a:ext cx="4159997" cy="27819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7300" y="687555"/>
            <a:ext cx="6856095" cy="2722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b="1" spc="55" dirty="0">
                <a:solidFill>
                  <a:srgbClr val="41BBC6"/>
                </a:solidFill>
                <a:latin typeface="Calibri"/>
                <a:cs typeface="Calibri"/>
              </a:rPr>
              <a:t>Heat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41BBC6"/>
                </a:solidFill>
                <a:latin typeface="Calibri"/>
                <a:cs typeface="Calibri"/>
              </a:rPr>
              <a:t>map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showing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the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position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41BBC6"/>
                </a:solidFill>
                <a:latin typeface="Calibri"/>
                <a:cs typeface="Calibri"/>
              </a:rPr>
              <a:t>of</a:t>
            </a:r>
            <a:r>
              <a:rPr sz="1100" b="1" spc="-4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41BBC6"/>
                </a:solidFill>
                <a:latin typeface="Calibri"/>
                <a:cs typeface="Calibri"/>
              </a:rPr>
              <a:t>players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41BBC6"/>
                </a:solidFill>
                <a:latin typeface="Calibri"/>
                <a:cs typeface="Calibri"/>
              </a:rPr>
              <a:t>in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41BBC6"/>
                </a:solidFill>
                <a:latin typeface="Calibri"/>
                <a:cs typeface="Calibri"/>
              </a:rPr>
              <a:t>one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41BBC6"/>
                </a:solidFill>
                <a:latin typeface="Calibri"/>
                <a:cs typeface="Calibri"/>
              </a:rPr>
              <a:t>team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41BBC6"/>
                </a:solidFill>
                <a:latin typeface="Calibri"/>
                <a:cs typeface="Calibri"/>
              </a:rPr>
              <a:t>in</a:t>
            </a:r>
            <a:r>
              <a:rPr sz="11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41BBC6"/>
                </a:solidFill>
                <a:latin typeface="Calibri"/>
                <a:cs typeface="Calibri"/>
              </a:rPr>
              <a:t>a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41BBC6"/>
                </a:solidFill>
                <a:latin typeface="Calibri"/>
                <a:cs typeface="Calibri"/>
              </a:rPr>
              <a:t>football</a:t>
            </a:r>
            <a:r>
              <a:rPr sz="11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41BBC6"/>
                </a:solidFill>
                <a:latin typeface="Calibri"/>
                <a:cs typeface="Calibri"/>
              </a:rPr>
              <a:t>match</a:t>
            </a:r>
            <a:endParaRPr sz="1100">
              <a:latin typeface="Calibri"/>
              <a:cs typeface="Calibri"/>
            </a:endParaRPr>
          </a:p>
          <a:p>
            <a:pPr marL="4570095" indent="-144780">
              <a:lnSpc>
                <a:spcPct val="100000"/>
              </a:lnSpc>
              <a:spcBef>
                <a:spcPts val="415"/>
              </a:spcBef>
              <a:buClr>
                <a:srgbClr val="41BBC6"/>
              </a:buClr>
              <a:buFont typeface="Wingdings"/>
              <a:buChar char=""/>
              <a:tabLst>
                <a:tab pos="4570730" algn="l"/>
              </a:tabLst>
            </a:pPr>
            <a:r>
              <a:rPr sz="850" spc="5" dirty="0">
                <a:latin typeface="Gill Sans MT"/>
                <a:cs typeface="Gill Sans MT"/>
              </a:rPr>
              <a:t>Which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direction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was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team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playing?</a:t>
            </a:r>
            <a:endParaRPr sz="850">
              <a:latin typeface="Gill Sans MT"/>
              <a:cs typeface="Gill Sans MT"/>
            </a:endParaRPr>
          </a:p>
          <a:p>
            <a:pPr marL="4570095" marR="219710" indent="-144145">
              <a:lnSpc>
                <a:spcPts val="940"/>
              </a:lnSpc>
              <a:spcBef>
                <a:spcPts val="580"/>
              </a:spcBef>
              <a:buClr>
                <a:srgbClr val="41BBC6"/>
              </a:buClr>
              <a:buFont typeface="Wingdings"/>
              <a:buChar char=""/>
              <a:tabLst>
                <a:tab pos="4570730" algn="l"/>
              </a:tabLst>
            </a:pPr>
            <a:r>
              <a:rPr sz="850" spc="-5" dirty="0">
                <a:latin typeface="Gill Sans MT"/>
                <a:cs typeface="Gill Sans MT"/>
              </a:rPr>
              <a:t>Did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team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spend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more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time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attacking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defending?</a:t>
            </a:r>
            <a:endParaRPr sz="850">
              <a:latin typeface="Gill Sans MT"/>
              <a:cs typeface="Gill Sans MT"/>
            </a:endParaRPr>
          </a:p>
          <a:p>
            <a:pPr marL="4570095" marR="243204" indent="-144145">
              <a:lnSpc>
                <a:spcPts val="940"/>
              </a:lnSpc>
              <a:spcBef>
                <a:spcPts val="560"/>
              </a:spcBef>
              <a:buClr>
                <a:srgbClr val="41BBC6"/>
              </a:buClr>
              <a:buFont typeface="Wingdings"/>
              <a:buChar char=""/>
              <a:tabLst>
                <a:tab pos="4570730" algn="l"/>
              </a:tabLst>
            </a:pPr>
            <a:r>
              <a:rPr sz="850" spc="-30" dirty="0">
                <a:latin typeface="Gill Sans MT"/>
                <a:cs typeface="Gill Sans MT"/>
              </a:rPr>
              <a:t>Whe</a:t>
            </a:r>
            <a:r>
              <a:rPr sz="850" spc="-3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much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</a:t>
            </a:r>
            <a:r>
              <a:rPr sz="850" spc="60" dirty="0">
                <a:latin typeface="Gill Sans MT"/>
                <a:cs typeface="Gill Sans MT"/>
              </a:rPr>
              <a:t>c</a:t>
            </a:r>
            <a:r>
              <a:rPr sz="850" spc="25" dirty="0">
                <a:latin typeface="Gill Sans MT"/>
                <a:cs typeface="Gill Sans MT"/>
              </a:rPr>
              <a:t>tion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55" dirty="0">
                <a:latin typeface="Gill Sans MT"/>
                <a:cs typeface="Gill Sans MT"/>
              </a:rPr>
              <a:t>ame  focused?</a:t>
            </a:r>
            <a:endParaRPr sz="850">
              <a:latin typeface="Gill Sans MT"/>
              <a:cs typeface="Gill Sans MT"/>
            </a:endParaRPr>
          </a:p>
          <a:p>
            <a:pPr marL="4570095" marR="254635" indent="-144145">
              <a:lnSpc>
                <a:spcPts val="940"/>
              </a:lnSpc>
              <a:spcBef>
                <a:spcPts val="555"/>
              </a:spcBef>
              <a:buClr>
                <a:srgbClr val="41BBC6"/>
              </a:buClr>
              <a:buFont typeface="Wingdings"/>
              <a:buChar char=""/>
              <a:tabLst>
                <a:tab pos="4570730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formation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was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team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match?</a:t>
            </a:r>
            <a:endParaRPr sz="850">
              <a:latin typeface="Gill Sans MT"/>
              <a:cs typeface="Gill Sans MT"/>
            </a:endParaRPr>
          </a:p>
          <a:p>
            <a:pPr marL="4570095" marR="57785" indent="-144145">
              <a:lnSpc>
                <a:spcPts val="940"/>
              </a:lnSpc>
              <a:spcBef>
                <a:spcPts val="560"/>
              </a:spcBef>
              <a:buClr>
                <a:srgbClr val="41BBC6"/>
              </a:buClr>
              <a:buFont typeface="Wingdings"/>
              <a:buChar char=""/>
              <a:tabLst>
                <a:tab pos="4570730" algn="l"/>
              </a:tabLst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5" dirty="0">
                <a:latin typeface="Gill Sans MT"/>
                <a:cs typeface="Gill Sans MT"/>
              </a:rPr>
              <a:t>egy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70" dirty="0">
                <a:latin typeface="Gill Sans MT"/>
                <a:cs typeface="Gill Sans MT"/>
              </a:rPr>
              <a:t>eam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using 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game?</a:t>
            </a:r>
            <a:endParaRPr sz="850">
              <a:latin typeface="Gill Sans MT"/>
              <a:cs typeface="Gill Sans MT"/>
            </a:endParaRPr>
          </a:p>
          <a:p>
            <a:pPr marL="4570095" marR="80645" indent="-144145">
              <a:lnSpc>
                <a:spcPts val="930"/>
              </a:lnSpc>
              <a:spcBef>
                <a:spcPts val="565"/>
              </a:spcBef>
              <a:buClr>
                <a:srgbClr val="41BBC6"/>
              </a:buClr>
              <a:buFont typeface="Wingdings"/>
              <a:buChar char=""/>
              <a:tabLst>
                <a:tab pos="4570730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strategy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opposing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team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might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been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using?</a:t>
            </a:r>
            <a:endParaRPr sz="850">
              <a:latin typeface="Gill Sans MT"/>
              <a:cs typeface="Gill Sans MT"/>
            </a:endParaRPr>
          </a:p>
          <a:p>
            <a:pPr marL="4570095" marR="5080" indent="-144145">
              <a:lnSpc>
                <a:spcPts val="930"/>
              </a:lnSpc>
              <a:spcBef>
                <a:spcPts val="575"/>
              </a:spcBef>
              <a:buClr>
                <a:srgbClr val="41BBC6"/>
              </a:buClr>
              <a:buFont typeface="Wingdings"/>
              <a:buChar char=""/>
              <a:tabLst>
                <a:tab pos="4570730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ideal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heat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map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would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look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like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for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opposing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team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(what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strategy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might </a:t>
            </a:r>
            <a:r>
              <a:rPr sz="850" spc="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they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against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team)?</a:t>
            </a:r>
            <a:endParaRPr sz="850">
              <a:latin typeface="Gill Sans MT"/>
              <a:cs typeface="Gill Sans MT"/>
            </a:endParaRPr>
          </a:p>
          <a:p>
            <a:pPr marL="4425950" marR="1141730">
              <a:lnSpc>
                <a:spcPts val="770"/>
              </a:lnSpc>
              <a:spcBef>
                <a:spcPts val="855"/>
              </a:spcBef>
            </a:pPr>
            <a:r>
              <a:rPr sz="700" b="1" spc="20" dirty="0">
                <a:latin typeface="Calibri"/>
                <a:cs typeface="Calibri"/>
              </a:rPr>
              <a:t>Image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and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questions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taken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25" dirty="0">
                <a:latin typeface="Calibri"/>
                <a:cs typeface="Calibri"/>
              </a:rPr>
              <a:t>from </a:t>
            </a:r>
            <a:r>
              <a:rPr sz="700" b="1" spc="-145" dirty="0">
                <a:latin typeface="Calibri"/>
                <a:cs typeface="Calibri"/>
              </a:rPr>
              <a:t> </a:t>
            </a:r>
            <a:r>
              <a:rPr sz="70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Nric</a:t>
            </a:r>
            <a:r>
              <a:rPr sz="70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sz="70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-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M</a:t>
            </a:r>
            <a:r>
              <a:rPr sz="70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700" b="1" u="sng" spc="4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ths</a:t>
            </a:r>
            <a:r>
              <a:rPr sz="700" b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,</a:t>
            </a:r>
            <a:r>
              <a:rPr sz="700" b="1" u="sng" spc="-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Charti</a:t>
            </a:r>
            <a:r>
              <a:rPr sz="70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700" b="1" u="sng" spc="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70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700" b="1" u="sng" spc="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Succe</a:t>
            </a:r>
            <a:r>
              <a:rPr sz="700" b="1" u="sng" spc="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r>
              <a:rPr sz="700" b="1" u="sng" spc="5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9999" y="4016159"/>
            <a:ext cx="3465195" cy="99060"/>
            <a:chOff x="359999" y="4016159"/>
            <a:chExt cx="3465195" cy="99060"/>
          </a:xfrm>
        </p:grpSpPr>
        <p:sp>
          <p:nvSpPr>
            <p:cNvPr id="10" name="object 10"/>
            <p:cNvSpPr/>
            <p:nvPr/>
          </p:nvSpPr>
          <p:spPr>
            <a:xfrm>
              <a:off x="406972" y="4065435"/>
              <a:ext cx="3418204" cy="0"/>
            </a:xfrm>
            <a:custGeom>
              <a:avLst/>
              <a:gdLst/>
              <a:ahLst/>
              <a:cxnLst/>
              <a:rect l="l" t="t" r="r" b="b"/>
              <a:pathLst>
                <a:path w="3418204">
                  <a:moveTo>
                    <a:pt x="3418027" y="0"/>
                  </a:moveTo>
                  <a:lnTo>
                    <a:pt x="0" y="0"/>
                  </a:lnTo>
                </a:path>
              </a:pathLst>
            </a:custGeom>
            <a:ln w="12077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999" y="4016159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40" h="99060">
                  <a:moveTo>
                    <a:pt x="52997" y="0"/>
                  </a:moveTo>
                  <a:lnTo>
                    <a:pt x="0" y="49276"/>
                  </a:lnTo>
                  <a:lnTo>
                    <a:pt x="52997" y="98552"/>
                  </a:lnTo>
                  <a:lnTo>
                    <a:pt x="52997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7299" y="3973995"/>
            <a:ext cx="431927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850" b="1" spc="25" dirty="0">
                <a:solidFill>
                  <a:srgbClr val="41BBC6"/>
                </a:solidFill>
                <a:latin typeface="Calibri"/>
                <a:cs typeface="Calibri"/>
              </a:rPr>
              <a:t>Direction</a:t>
            </a:r>
            <a:r>
              <a:rPr sz="85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41BBC6"/>
                </a:solidFill>
                <a:latin typeface="Calibri"/>
                <a:cs typeface="Calibri"/>
              </a:rPr>
              <a:t>of</a:t>
            </a:r>
            <a:r>
              <a:rPr sz="850" b="1" spc="-4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41BBC6"/>
                </a:solidFill>
                <a:latin typeface="Calibri"/>
                <a:cs typeface="Calibri"/>
              </a:rPr>
              <a:t>play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55" dirty="0">
                <a:solidFill>
                  <a:srgbClr val="41BBC6"/>
                </a:solidFill>
                <a:latin typeface="Calibri"/>
                <a:cs typeface="Calibri"/>
              </a:rPr>
              <a:t>What</a:t>
            </a:r>
            <a:r>
              <a:rPr sz="1400" b="1" spc="-5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400" b="1" spc="45" dirty="0">
                <a:solidFill>
                  <a:srgbClr val="41BBC6"/>
                </a:solidFill>
                <a:latin typeface="Calibri"/>
                <a:cs typeface="Calibri"/>
              </a:rPr>
              <a:t>next?</a:t>
            </a:r>
            <a:endParaRPr sz="1400">
              <a:latin typeface="Calibri"/>
              <a:cs typeface="Calibri"/>
            </a:endParaRPr>
          </a:p>
          <a:p>
            <a:pPr marL="12700" marR="898525">
              <a:lnSpc>
                <a:spcPts val="980"/>
              </a:lnSpc>
              <a:spcBef>
                <a:spcPts val="775"/>
              </a:spcBef>
            </a:pPr>
            <a:r>
              <a:rPr sz="850" spc="30" dirty="0">
                <a:latin typeface="Gill Sans MT"/>
                <a:cs typeface="Gill Sans MT"/>
              </a:rPr>
              <a:t>Have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you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found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any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good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-45" dirty="0">
                <a:latin typeface="Gill Sans MT"/>
                <a:cs typeface="Gill Sans MT"/>
              </a:rPr>
              <a:t>(or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bad)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examples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representations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sports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d</a:t>
            </a:r>
            <a:r>
              <a:rPr sz="850" spc="5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a</a:t>
            </a:r>
            <a:r>
              <a:rPr sz="850" spc="105" dirty="0">
                <a:latin typeface="Gill Sans MT"/>
                <a:cs typeface="Gill Sans MT"/>
              </a:rPr>
              <a:t>?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them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g</a:t>
            </a:r>
            <a:r>
              <a:rPr sz="850" spc="25" dirty="0">
                <a:latin typeface="Gill Sans MT"/>
                <a:cs typeface="Gill Sans MT"/>
              </a:rPr>
              <a:t>ood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(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bad)?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800" spc="-70" dirty="0">
                <a:latin typeface="Arial Narrow"/>
                <a:cs typeface="Arial Narrow"/>
              </a:rPr>
              <a:t>14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2435" y="5095275"/>
            <a:ext cx="137922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0"/>
              </a:lnSpc>
            </a:pPr>
            <a:r>
              <a:rPr sz="800" b="1" spc="-95" dirty="0">
                <a:latin typeface="Arial Narrow"/>
                <a:cs typeface="Arial Narrow"/>
              </a:rPr>
              <a:t>THI</a:t>
            </a:r>
            <a:r>
              <a:rPr sz="800" b="1" spc="-125" dirty="0">
                <a:latin typeface="Arial Narrow"/>
                <a:cs typeface="Arial Narrow"/>
              </a:rPr>
              <a:t>S</a:t>
            </a:r>
            <a:r>
              <a:rPr sz="800" b="1" spc="-45" dirty="0">
                <a:latin typeface="Arial Narrow"/>
                <a:cs typeface="Arial Narrow"/>
              </a:rPr>
              <a:t> I</a:t>
            </a:r>
            <a:r>
              <a:rPr sz="800" b="1" spc="-120" dirty="0">
                <a:latin typeface="Arial Narrow"/>
                <a:cs typeface="Arial Narrow"/>
              </a:rPr>
              <a:t>S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30" dirty="0">
                <a:latin typeface="Arial Narrow"/>
                <a:cs typeface="Arial Narrow"/>
              </a:rPr>
              <a:t>ENGINEERING</a:t>
            </a:r>
            <a:r>
              <a:rPr sz="800" b="1" spc="-70" dirty="0">
                <a:latin typeface="Arial Narrow"/>
                <a:cs typeface="Arial Narrow"/>
              </a:rPr>
              <a:t>: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35" dirty="0">
                <a:latin typeface="Arial Narrow"/>
                <a:cs typeface="Arial Narrow"/>
              </a:rPr>
              <a:t>ENTER</a:t>
            </a:r>
            <a:r>
              <a:rPr sz="800" b="1" spc="-150" dirty="0">
                <a:latin typeface="Arial Narrow"/>
                <a:cs typeface="Arial Narrow"/>
              </a:rPr>
              <a:t>T</a:t>
            </a:r>
            <a:r>
              <a:rPr sz="800" b="1" spc="-114" dirty="0">
                <a:latin typeface="Arial Narrow"/>
                <a:cs typeface="Arial Narrow"/>
              </a:rPr>
              <a:t>AINMEN</a:t>
            </a:r>
            <a:r>
              <a:rPr sz="800" b="1" spc="-110" dirty="0">
                <a:latin typeface="Arial Narrow"/>
                <a:cs typeface="Arial Narrow"/>
              </a:rPr>
              <a:t>T</a:t>
            </a:r>
            <a:r>
              <a:rPr sz="800" b="1" dirty="0">
                <a:latin typeface="Arial Narrow"/>
                <a:cs typeface="Arial Narrow"/>
              </a:rPr>
              <a:t>    </a:t>
            </a:r>
            <a:r>
              <a:rPr sz="800" b="1" spc="-90" dirty="0">
                <a:latin typeface="Arial Narrow"/>
                <a:cs typeface="Arial Narrow"/>
              </a:rPr>
              <a:t> </a:t>
            </a:r>
            <a:r>
              <a:rPr sz="800" spc="-70" dirty="0">
                <a:latin typeface="Arial Narrow"/>
                <a:cs typeface="Arial Narrow"/>
              </a:rPr>
              <a:t>15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5005" y="0"/>
            <a:ext cx="2925445" cy="5328285"/>
            <a:chOff x="4635005" y="0"/>
            <a:chExt cx="2925445" cy="5328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5005" y="0"/>
              <a:ext cx="2924987" cy="5328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32000" y="1601150"/>
              <a:ext cx="2196465" cy="0"/>
            </a:xfrm>
            <a:custGeom>
              <a:avLst/>
              <a:gdLst/>
              <a:ahLst/>
              <a:cxnLst/>
              <a:rect l="l" t="t" r="r" b="b"/>
              <a:pathLst>
                <a:path w="2196465">
                  <a:moveTo>
                    <a:pt x="0" y="0"/>
                  </a:moveTo>
                  <a:lnTo>
                    <a:pt x="2195995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32000" y="2174680"/>
              <a:ext cx="2196465" cy="0"/>
            </a:xfrm>
            <a:custGeom>
              <a:avLst/>
              <a:gdLst/>
              <a:ahLst/>
              <a:cxnLst/>
              <a:rect l="l" t="t" r="r" b="b"/>
              <a:pathLst>
                <a:path w="2196465">
                  <a:moveTo>
                    <a:pt x="0" y="0"/>
                  </a:moveTo>
                  <a:lnTo>
                    <a:pt x="2195995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24145" y="1624525"/>
            <a:ext cx="2413635" cy="5207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065" marR="5080" algn="ctr">
              <a:lnSpc>
                <a:spcPct val="75000"/>
              </a:lnSpc>
              <a:spcBef>
                <a:spcPts val="489"/>
              </a:spcBef>
            </a:pPr>
            <a:r>
              <a:rPr sz="1300" b="1" spc="-90" dirty="0">
                <a:solidFill>
                  <a:srgbClr val="EAF6F8"/>
                </a:solidFill>
                <a:latin typeface="Arial Narrow"/>
                <a:cs typeface="Arial Narrow"/>
              </a:rPr>
              <a:t>“Engineering </a:t>
            </a:r>
            <a:r>
              <a:rPr sz="1300" b="1" spc="-120" dirty="0">
                <a:solidFill>
                  <a:srgbClr val="EAF6F8"/>
                </a:solidFill>
                <a:latin typeface="Arial Narrow"/>
                <a:cs typeface="Arial Narrow"/>
              </a:rPr>
              <a:t>means</a:t>
            </a:r>
            <a:r>
              <a:rPr sz="1300" b="1" spc="-114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05" dirty="0">
                <a:solidFill>
                  <a:srgbClr val="EAF6F8"/>
                </a:solidFill>
                <a:latin typeface="Arial Narrow"/>
                <a:cs typeface="Arial Narrow"/>
              </a:rPr>
              <a:t>magic. </a:t>
            </a:r>
            <a:r>
              <a:rPr sz="1300" b="1" spc="-160" dirty="0">
                <a:solidFill>
                  <a:srgbClr val="EAF6F8"/>
                </a:solidFill>
                <a:latin typeface="Arial Narrow"/>
                <a:cs typeface="Arial Narrow"/>
              </a:rPr>
              <a:t>You</a:t>
            </a:r>
            <a:r>
              <a:rPr sz="1300" b="1" spc="-155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80" dirty="0">
                <a:solidFill>
                  <a:srgbClr val="EAF6F8"/>
                </a:solidFill>
                <a:latin typeface="Arial Narrow"/>
                <a:cs typeface="Arial Narrow"/>
              </a:rPr>
              <a:t>can </a:t>
            </a:r>
            <a:r>
              <a:rPr sz="1300" b="1" spc="-95" dirty="0">
                <a:solidFill>
                  <a:srgbClr val="EAF6F8"/>
                </a:solidFill>
                <a:latin typeface="Arial Narrow"/>
                <a:cs typeface="Arial Narrow"/>
              </a:rPr>
              <a:t>change </a:t>
            </a:r>
            <a:r>
              <a:rPr sz="1300" b="1" spc="-285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95" dirty="0">
                <a:solidFill>
                  <a:srgbClr val="EAF6F8"/>
                </a:solidFill>
                <a:latin typeface="Arial Narrow"/>
                <a:cs typeface="Arial Narrow"/>
              </a:rPr>
              <a:t>ho</a:t>
            </a:r>
            <a:r>
              <a:rPr sz="1300" b="1" spc="-130" dirty="0">
                <a:solidFill>
                  <a:srgbClr val="EAF6F8"/>
                </a:solidFill>
                <a:latin typeface="Arial Narrow"/>
                <a:cs typeface="Arial Narrow"/>
              </a:rPr>
              <a:t>w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80" dirty="0">
                <a:solidFill>
                  <a:srgbClr val="EAF6F8"/>
                </a:solidFill>
                <a:latin typeface="Arial Narrow"/>
                <a:cs typeface="Arial Narrow"/>
              </a:rPr>
              <a:t>peopl</a:t>
            </a:r>
            <a:r>
              <a:rPr sz="1300" b="1" spc="-95" dirty="0">
                <a:solidFill>
                  <a:srgbClr val="EAF6F8"/>
                </a:solidFill>
                <a:latin typeface="Arial Narrow"/>
                <a:cs typeface="Arial Narrow"/>
              </a:rPr>
              <a:t>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20" dirty="0">
                <a:solidFill>
                  <a:srgbClr val="EAF6F8"/>
                </a:solidFill>
                <a:latin typeface="Arial Narrow"/>
                <a:cs typeface="Arial Narrow"/>
              </a:rPr>
              <a:t>d</a:t>
            </a:r>
            <a:r>
              <a:rPr sz="1300" b="1" spc="-130" dirty="0">
                <a:solidFill>
                  <a:srgbClr val="EAF6F8"/>
                </a:solidFill>
                <a:latin typeface="Arial Narrow"/>
                <a:cs typeface="Arial Narrow"/>
              </a:rPr>
              <a:t>o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55" dirty="0">
                <a:solidFill>
                  <a:srgbClr val="EAF6F8"/>
                </a:solidFill>
                <a:latin typeface="Arial Narrow"/>
                <a:cs typeface="Arial Narrow"/>
              </a:rPr>
              <a:t>thing</a:t>
            </a:r>
            <a:r>
              <a:rPr sz="1300" b="1" spc="-75" dirty="0">
                <a:solidFill>
                  <a:srgbClr val="EAF6F8"/>
                </a:solidFill>
                <a:latin typeface="Arial Narrow"/>
                <a:cs typeface="Arial Narrow"/>
              </a:rPr>
              <a:t>s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65" dirty="0">
                <a:solidFill>
                  <a:srgbClr val="EAF6F8"/>
                </a:solidFill>
                <a:latin typeface="Arial Narrow"/>
                <a:cs typeface="Arial Narrow"/>
              </a:rPr>
              <a:t>in</a:t>
            </a:r>
            <a:endParaRPr sz="1300">
              <a:latin typeface="Arial Narrow"/>
              <a:cs typeface="Arial Narrow"/>
            </a:endParaRPr>
          </a:p>
          <a:p>
            <a:pPr algn="ctr">
              <a:lnSpc>
                <a:spcPts val="1170"/>
              </a:lnSpc>
            </a:pPr>
            <a:r>
              <a:rPr sz="1300" b="1" dirty="0">
                <a:solidFill>
                  <a:srgbClr val="EAF6F8"/>
                </a:solidFill>
                <a:latin typeface="Arial Narrow"/>
                <a:cs typeface="Arial Narrow"/>
              </a:rPr>
              <a:t>thei</a:t>
            </a:r>
            <a:r>
              <a:rPr sz="1300" b="1" spc="-10" dirty="0">
                <a:solidFill>
                  <a:srgbClr val="EAF6F8"/>
                </a:solidFill>
                <a:latin typeface="Arial Narrow"/>
                <a:cs typeface="Arial Narrow"/>
              </a:rPr>
              <a:t>r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45" dirty="0">
                <a:solidFill>
                  <a:srgbClr val="EAF6F8"/>
                </a:solidFill>
                <a:latin typeface="Arial Narrow"/>
                <a:cs typeface="Arial Narrow"/>
              </a:rPr>
              <a:t>eve</a:t>
            </a:r>
            <a:r>
              <a:rPr sz="1300" b="1" spc="-40" dirty="0">
                <a:solidFill>
                  <a:srgbClr val="EAF6F8"/>
                </a:solidFill>
                <a:latin typeface="Arial Narrow"/>
                <a:cs typeface="Arial Narrow"/>
              </a:rPr>
              <a:t>r</a:t>
            </a:r>
            <a:r>
              <a:rPr sz="1300" b="1" spc="-90" dirty="0">
                <a:solidFill>
                  <a:srgbClr val="EAF6F8"/>
                </a:solidFill>
                <a:latin typeface="Arial Narrow"/>
                <a:cs typeface="Arial Narrow"/>
              </a:rPr>
              <a:t>yd</a:t>
            </a:r>
            <a:r>
              <a:rPr sz="1300" b="1" spc="-120" dirty="0">
                <a:solidFill>
                  <a:srgbClr val="EAF6F8"/>
                </a:solidFill>
                <a:latin typeface="Arial Narrow"/>
                <a:cs typeface="Arial Narrow"/>
              </a:rPr>
              <a:t>a</a:t>
            </a:r>
            <a:r>
              <a:rPr sz="1300" b="1" spc="-80" dirty="0">
                <a:solidFill>
                  <a:srgbClr val="EAF6F8"/>
                </a:solidFill>
                <a:latin typeface="Arial Narrow"/>
                <a:cs typeface="Arial Narrow"/>
              </a:rPr>
              <a:t>y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30" dirty="0">
                <a:solidFill>
                  <a:srgbClr val="EAF6F8"/>
                </a:solidFill>
                <a:latin typeface="Arial Narrow"/>
                <a:cs typeface="Arial Narrow"/>
              </a:rPr>
              <a:t>live</a:t>
            </a:r>
            <a:r>
              <a:rPr sz="1300" b="1" spc="-45" dirty="0">
                <a:solidFill>
                  <a:srgbClr val="EAF6F8"/>
                </a:solidFill>
                <a:latin typeface="Arial Narrow"/>
                <a:cs typeface="Arial Narrow"/>
              </a:rPr>
              <a:t>s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.”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5295" y="2290935"/>
            <a:ext cx="2510155" cy="16205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2075" marR="84455" indent="5080" algn="ctr">
              <a:lnSpc>
                <a:spcPct val="102000"/>
              </a:lnSpc>
              <a:spcBef>
                <a:spcPts val="80"/>
              </a:spcBef>
            </a:pPr>
            <a:r>
              <a:rPr sz="850" spc="-20" dirty="0">
                <a:latin typeface="Lucida Sans"/>
                <a:cs typeface="Lucida Sans"/>
              </a:rPr>
              <a:t>She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n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spc="-5" dirty="0">
                <a:latin typeface="Lucida Sans"/>
                <a:cs typeface="Lucida Sans"/>
              </a:rPr>
              <a:t>w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runs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70" dirty="0">
                <a:latin typeface="Lucida Sans"/>
                <a:cs typeface="Lucida Sans"/>
              </a:rPr>
              <a:t>G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45" dirty="0">
                <a:latin typeface="Lucida Sans"/>
                <a:cs typeface="Lucida Sans"/>
              </a:rPr>
              <a:t>a</a:t>
            </a:r>
            <a:r>
              <a:rPr sz="850" spc="-10" dirty="0">
                <a:latin typeface="Lucida Sans"/>
                <a:cs typeface="Lucida Sans"/>
              </a:rPr>
              <a:t>vity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S</a:t>
            </a:r>
            <a:r>
              <a:rPr sz="850" spc="-55" dirty="0">
                <a:latin typeface="Lucida Sans"/>
                <a:cs typeface="Lucida Sans"/>
              </a:rPr>
              <a:t>k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ch,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her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o</a:t>
            </a:r>
            <a:r>
              <a:rPr sz="850" spc="-30" dirty="0">
                <a:latin typeface="Lucida Sans"/>
                <a:cs typeface="Lucida Sans"/>
              </a:rPr>
              <a:t>wn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compa</a:t>
            </a:r>
            <a:r>
              <a:rPr sz="850" spc="-45" dirty="0">
                <a:latin typeface="Lucida Sans"/>
                <a:cs typeface="Lucida Sans"/>
              </a:rPr>
              <a:t>n</a:t>
            </a:r>
            <a:r>
              <a:rPr sz="850" spc="-55" dirty="0">
                <a:latin typeface="Lucida Sans"/>
                <a:cs typeface="Lucida Sans"/>
              </a:rPr>
              <a:t>y</a:t>
            </a:r>
            <a:r>
              <a:rPr sz="850" spc="-70" dirty="0">
                <a:latin typeface="Lucida Sans"/>
                <a:cs typeface="Lucida Sans"/>
              </a:rPr>
              <a:t>,  </a:t>
            </a:r>
            <a:r>
              <a:rPr sz="850" spc="-30" dirty="0">
                <a:latin typeface="Lucida Sans"/>
                <a:cs typeface="Lucida Sans"/>
              </a:rPr>
              <a:t>which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emp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45" dirty="0">
                <a:latin typeface="Lucida Sans"/>
                <a:cs typeface="Lucida Sans"/>
              </a:rPr>
              <a:t>er</a:t>
            </a:r>
            <a:r>
              <a:rPr sz="850" spc="-35" dirty="0">
                <a:latin typeface="Lucida Sans"/>
                <a:cs typeface="Lucida Sans"/>
              </a:rPr>
              <a:t>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designer</a:t>
            </a:r>
            <a:r>
              <a:rPr sz="850" spc="-35" dirty="0">
                <a:latin typeface="Lucida Sans"/>
                <a:cs typeface="Lucida Sans"/>
              </a:rPr>
              <a:t>s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</a:t>
            </a:r>
            <a:r>
              <a:rPr sz="850" spc="-40" dirty="0">
                <a:latin typeface="Lucida Sans"/>
                <a:cs typeface="Lucida Sans"/>
              </a:rPr>
              <a:t>r</a:t>
            </a:r>
            <a:r>
              <a:rPr sz="850" spc="-20" dirty="0">
                <a:latin typeface="Lucida Sans"/>
                <a:cs typeface="Lucida Sans"/>
              </a:rPr>
              <a:t>e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in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mo</a:t>
            </a:r>
            <a:r>
              <a:rPr sz="850" spc="-40" dirty="0">
                <a:latin typeface="Lucida Sans"/>
                <a:cs typeface="Lucida Sans"/>
              </a:rPr>
              <a:t>s</a:t>
            </a:r>
            <a:r>
              <a:rPr sz="850" spc="20" dirty="0">
                <a:latin typeface="Lucida Sans"/>
                <a:cs typeface="Lucida Sans"/>
              </a:rPr>
              <a:t>t  </a:t>
            </a:r>
            <a:r>
              <a:rPr sz="850" spc="-35" dirty="0">
                <a:latin typeface="Lucida Sans"/>
                <a:cs typeface="Lucida Sans"/>
              </a:rPr>
              <a:t>i</a:t>
            </a:r>
            <a:r>
              <a:rPr sz="850" spc="-80" dirty="0">
                <a:latin typeface="Lucida Sans"/>
                <a:cs typeface="Lucida Sans"/>
              </a:rPr>
              <a:t>n</a:t>
            </a:r>
            <a:r>
              <a:rPr sz="850" spc="-20" dirty="0">
                <a:latin typeface="Lucida Sans"/>
                <a:cs typeface="Lucida Sans"/>
              </a:rPr>
              <a:t>tuiti</a:t>
            </a:r>
            <a:r>
              <a:rPr sz="850" spc="-40" dirty="0">
                <a:latin typeface="Lucida Sans"/>
                <a:cs typeface="Lucida Sans"/>
              </a:rPr>
              <a:t>v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45" dirty="0">
                <a:latin typeface="Lucida Sans"/>
                <a:cs typeface="Lucida Sans"/>
              </a:rPr>
              <a:t>a</a:t>
            </a:r>
            <a:r>
              <a:rPr sz="850" spc="-5" dirty="0">
                <a:latin typeface="Lucida Sans"/>
                <a:cs typeface="Lucida Sans"/>
              </a:rPr>
              <a:t>y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b</a:t>
            </a:r>
            <a:r>
              <a:rPr sz="850" spc="-5" dirty="0">
                <a:latin typeface="Lucida Sans"/>
                <a:cs typeface="Lucida Sans"/>
              </a:rPr>
              <a:t>y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s</a:t>
            </a:r>
            <a:r>
              <a:rPr sz="850" spc="-80" dirty="0">
                <a:latin typeface="Lucida Sans"/>
                <a:cs typeface="Lucida Sans"/>
              </a:rPr>
              <a:t>k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5" dirty="0">
                <a:latin typeface="Lucida Sans"/>
                <a:cs typeface="Lucida Sans"/>
              </a:rPr>
              <a:t>ching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in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65" dirty="0">
                <a:latin typeface="Lucida Sans"/>
                <a:cs typeface="Lucida Sans"/>
              </a:rPr>
              <a:t>3D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using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virtual  </a:t>
            </a:r>
            <a:r>
              <a:rPr sz="850" spc="-70" dirty="0">
                <a:latin typeface="Lucida Sans"/>
                <a:cs typeface="Lucida Sans"/>
              </a:rPr>
              <a:t>r</a:t>
            </a:r>
            <a:r>
              <a:rPr sz="850" spc="-20" dirty="0">
                <a:latin typeface="Lucida Sans"/>
                <a:cs typeface="Lucida Sans"/>
              </a:rPr>
              <a:t>eality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(VR).</a:t>
            </a:r>
            <a:endParaRPr sz="850">
              <a:latin typeface="Lucida Sans"/>
              <a:cs typeface="Lucida Sans"/>
            </a:endParaRPr>
          </a:p>
          <a:p>
            <a:pPr marL="12065" marR="5080" indent="-635" algn="ctr">
              <a:lnSpc>
                <a:spcPct val="102000"/>
              </a:lnSpc>
              <a:spcBef>
                <a:spcPts val="565"/>
              </a:spcBef>
            </a:pPr>
            <a:r>
              <a:rPr sz="850" spc="15" dirty="0">
                <a:latin typeface="Lucida Sans"/>
                <a:cs typeface="Lucida Sans"/>
              </a:rPr>
              <a:t>B</a:t>
            </a:r>
            <a:r>
              <a:rPr sz="850" spc="-5" dirty="0">
                <a:latin typeface="Lucida Sans"/>
                <a:cs typeface="Lucida Sans"/>
              </a:rPr>
              <a:t>y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unde</a:t>
            </a:r>
            <a:r>
              <a:rPr sz="850" spc="-45" dirty="0">
                <a:latin typeface="Lucida Sans"/>
                <a:cs typeface="Lucida Sans"/>
              </a:rPr>
              <a:t>rs</a:t>
            </a:r>
            <a:r>
              <a:rPr sz="850" spc="-40" dirty="0">
                <a:latin typeface="Lucida Sans"/>
                <a:cs typeface="Lucida Sans"/>
              </a:rPr>
              <a:t>tanding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spc="-5" dirty="0">
                <a:latin typeface="Lucida Sans"/>
                <a:cs typeface="Lucida Sans"/>
              </a:rPr>
              <a:t>w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things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45" dirty="0">
                <a:latin typeface="Lucida Sans"/>
                <a:cs typeface="Lucida Sans"/>
              </a:rPr>
              <a:t>e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built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spc="-5" dirty="0">
                <a:latin typeface="Lucida Sans"/>
                <a:cs typeface="Lucida Sans"/>
              </a:rPr>
              <a:t>w  </a:t>
            </a:r>
            <a:r>
              <a:rPr sz="850" spc="-20" dirty="0">
                <a:latin typeface="Lucida Sans"/>
                <a:cs typeface="Lucida Sans"/>
              </a:rPr>
              <a:t>they </a:t>
            </a:r>
            <a:r>
              <a:rPr sz="850" spc="-50" dirty="0">
                <a:latin typeface="Lucida Sans"/>
                <a:cs typeface="Lucida Sans"/>
              </a:rPr>
              <a:t>worked, </a:t>
            </a:r>
            <a:r>
              <a:rPr sz="850" spc="-40" dirty="0">
                <a:latin typeface="Lucida Sans"/>
                <a:cs typeface="Lucida Sans"/>
              </a:rPr>
              <a:t>Daniela </a:t>
            </a:r>
            <a:r>
              <a:rPr sz="850" spc="-20" dirty="0">
                <a:latin typeface="Lucida Sans"/>
                <a:cs typeface="Lucida Sans"/>
              </a:rPr>
              <a:t>can </a:t>
            </a:r>
            <a:r>
              <a:rPr sz="850" spc="-45" dirty="0">
                <a:latin typeface="Lucida Sans"/>
                <a:cs typeface="Lucida Sans"/>
              </a:rPr>
              <a:t>make her </a:t>
            </a:r>
            <a:r>
              <a:rPr sz="850" spc="-35" dirty="0">
                <a:latin typeface="Lucida Sans"/>
                <a:cs typeface="Lucida Sans"/>
              </a:rPr>
              <a:t>ideas </a:t>
            </a:r>
            <a:r>
              <a:rPr sz="850" spc="-25" dirty="0">
                <a:latin typeface="Lucida Sans"/>
                <a:cs typeface="Lucida Sans"/>
              </a:rPr>
              <a:t>come </a:t>
            </a:r>
            <a:r>
              <a:rPr sz="850" spc="-15" dirty="0">
                <a:latin typeface="Lucida Sans"/>
                <a:cs typeface="Lucida Sans"/>
              </a:rPr>
              <a:t>to </a:t>
            </a:r>
            <a:r>
              <a:rPr sz="850" spc="-1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life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challenge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how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they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were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made.</a:t>
            </a:r>
            <a:r>
              <a:rPr sz="850" spc="-114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Engineering </a:t>
            </a:r>
            <a:r>
              <a:rPr sz="850" spc="-45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opened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door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f</a:t>
            </a:r>
            <a:r>
              <a:rPr sz="850" spc="-50" dirty="0">
                <a:latin typeface="Lucida Sans"/>
                <a:cs typeface="Lucida Sans"/>
              </a:rPr>
              <a:t>or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her</a:t>
            </a:r>
            <a:r>
              <a:rPr sz="850" spc="-114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come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up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with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</a:t>
            </a:r>
            <a:r>
              <a:rPr sz="850" spc="-35" dirty="0">
                <a:latin typeface="Lucida Sans"/>
                <a:cs typeface="Lucida Sans"/>
              </a:rPr>
              <a:t>r</a:t>
            </a:r>
            <a:r>
              <a:rPr sz="850" spc="-50" dirty="0">
                <a:latin typeface="Lucida Sans"/>
                <a:cs typeface="Lucida Sans"/>
              </a:rPr>
              <a:t>azier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and  </a:t>
            </a:r>
            <a:r>
              <a:rPr sz="850" spc="-45" dirty="0">
                <a:latin typeface="Lucida Sans"/>
                <a:cs typeface="Lucida Sans"/>
              </a:rPr>
              <a:t>more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innovative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ideas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for</a:t>
            </a:r>
            <a:r>
              <a:rPr sz="850" spc="-11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world.</a:t>
            </a:r>
            <a:endParaRPr sz="850">
              <a:latin typeface="Lucida Sans"/>
              <a:cs typeface="Lucida Sans"/>
            </a:endParaRPr>
          </a:p>
          <a:p>
            <a:pPr marL="319405" marR="288925" algn="ctr">
              <a:lnSpc>
                <a:spcPct val="102000"/>
              </a:lnSpc>
              <a:spcBef>
                <a:spcPts val="565"/>
              </a:spcBef>
            </a:pPr>
            <a:r>
              <a:rPr sz="8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Fin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ou</a:t>
            </a:r>
            <a:r>
              <a:rPr sz="8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mo</a:t>
            </a:r>
            <a:r>
              <a:rPr sz="85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abou</a:t>
            </a:r>
            <a:r>
              <a:rPr sz="8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aniel</a:t>
            </a:r>
            <a:r>
              <a:rPr sz="85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y</a:t>
            </a:r>
            <a:r>
              <a:rPr sz="85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visitin</a:t>
            </a:r>
            <a:r>
              <a:rPr sz="85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g 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th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Thi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 </a:t>
            </a:r>
            <a:r>
              <a:rPr sz="850" b="1" i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 </a:t>
            </a:r>
            <a:r>
              <a:rPr sz="850" b="1" i="1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E</a:t>
            </a:r>
            <a:r>
              <a:rPr sz="850"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ngineeri</a:t>
            </a:r>
            <a:r>
              <a:rPr sz="85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n</a:t>
            </a:r>
            <a:r>
              <a:rPr sz="850" b="1" i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g</a:t>
            </a:r>
            <a:r>
              <a:rPr sz="850" b="1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8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1015" y="266137"/>
            <a:ext cx="241808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spc="-215" dirty="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2600" b="1" spc="-1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600" b="1" spc="-360" dirty="0">
                <a:solidFill>
                  <a:srgbClr val="FFFFFF"/>
                </a:solidFill>
                <a:latin typeface="Arial Narrow"/>
                <a:cs typeface="Arial Narrow"/>
              </a:rPr>
              <a:t>me</a:t>
            </a:r>
            <a:endParaRPr sz="2600">
              <a:latin typeface="Arial Narrow"/>
              <a:cs typeface="Arial Narrow"/>
            </a:endParaRPr>
          </a:p>
          <a:p>
            <a:pPr marL="12065" marR="5080" algn="ctr">
              <a:lnSpc>
                <a:spcPct val="102000"/>
              </a:lnSpc>
              <a:spcBef>
                <a:spcPts val="975"/>
              </a:spcBef>
            </a:pPr>
            <a:r>
              <a:rPr sz="850" spc="-40" dirty="0">
                <a:latin typeface="Lucida Sans"/>
                <a:cs typeface="Lucida Sans"/>
              </a:rPr>
              <a:t>Daniela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is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creative,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</a:t>
            </a:r>
            <a:r>
              <a:rPr sz="850" spc="-7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engineer,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innovator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a </a:t>
            </a:r>
            <a:r>
              <a:rPr sz="850" spc="-25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busines</a:t>
            </a:r>
            <a:r>
              <a:rPr sz="850" spc="-50" dirty="0">
                <a:latin typeface="Lucida Sans"/>
                <a:cs typeface="Lucida Sans"/>
              </a:rPr>
              <a:t>s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45" dirty="0">
                <a:latin typeface="Lucida Sans"/>
                <a:cs typeface="Lucida Sans"/>
              </a:rPr>
              <a:t>oman.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P</a:t>
            </a:r>
            <a:r>
              <a:rPr sz="850" spc="-30" dirty="0">
                <a:latin typeface="Lucida Sans"/>
                <a:cs typeface="Lucida Sans"/>
              </a:rPr>
              <a:t>r</a:t>
            </a:r>
            <a:r>
              <a:rPr sz="850" spc="-40" dirty="0">
                <a:latin typeface="Lucida Sans"/>
                <a:cs typeface="Lucida Sans"/>
              </a:rPr>
              <a:t>oblem-solving,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art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design  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45" dirty="0">
                <a:latin typeface="Lucida Sans"/>
                <a:cs typeface="Lucida Sans"/>
              </a:rPr>
              <a:t>e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her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passions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f</a:t>
            </a:r>
            <a:r>
              <a:rPr sz="850" spc="-45" dirty="0">
                <a:latin typeface="Lucida Sans"/>
                <a:cs typeface="Lucida Sans"/>
              </a:rPr>
              <a:t>r</a:t>
            </a:r>
            <a:r>
              <a:rPr sz="850" spc="-40" dirty="0">
                <a:latin typeface="Lucida Sans"/>
                <a:cs typeface="Lucida Sans"/>
              </a:rPr>
              <a:t>om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a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y</a:t>
            </a:r>
            <a:r>
              <a:rPr sz="850" spc="-60" dirty="0">
                <a:latin typeface="Lucida Sans"/>
                <a:cs typeface="Lucida Sans"/>
              </a:rPr>
              <a:t>oung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a</a:t>
            </a:r>
            <a:r>
              <a:rPr sz="850" spc="-65" dirty="0">
                <a:latin typeface="Lucida Sans"/>
                <a:cs typeface="Lucida Sans"/>
              </a:rPr>
              <a:t>g</a:t>
            </a:r>
            <a:r>
              <a:rPr sz="850" spc="-45" dirty="0">
                <a:latin typeface="Lucida Sans"/>
                <a:cs typeface="Lucida Sans"/>
              </a:rPr>
              <a:t>e,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she  </a:t>
            </a:r>
            <a:r>
              <a:rPr sz="850" spc="-70" dirty="0">
                <a:latin typeface="Lucida Sans"/>
                <a:cs typeface="Lucida Sans"/>
              </a:rPr>
              <a:t>r</a:t>
            </a:r>
            <a:r>
              <a:rPr sz="850" spc="-35" dirty="0">
                <a:latin typeface="Lucida Sans"/>
                <a:cs typeface="Lucida Sans"/>
              </a:rPr>
              <a:t>ealised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she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could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bring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her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art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design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ideas  </a:t>
            </a:r>
            <a:r>
              <a:rPr sz="850" spc="-35" dirty="0">
                <a:latin typeface="Lucida Sans"/>
                <a:cs typeface="Lucida Sans"/>
              </a:rPr>
              <a:t>i</a:t>
            </a:r>
            <a:r>
              <a:rPr sz="850" spc="-80" dirty="0">
                <a:latin typeface="Lucida Sans"/>
                <a:cs typeface="Lucida Sans"/>
              </a:rPr>
              <a:t>n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70" dirty="0">
                <a:latin typeface="Lucida Sans"/>
                <a:cs typeface="Lucida Sans"/>
              </a:rPr>
              <a:t>r</a:t>
            </a:r>
            <a:r>
              <a:rPr sz="850" spc="-20" dirty="0">
                <a:latin typeface="Lucida Sans"/>
                <a:cs typeface="Lucida Sans"/>
              </a:rPr>
              <a:t>eality</a:t>
            </a:r>
            <a:r>
              <a:rPr sz="850" spc="-105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th</a:t>
            </a:r>
            <a:r>
              <a:rPr sz="850" spc="-40" dirty="0">
                <a:latin typeface="Lucida Sans"/>
                <a:cs typeface="Lucida Sans"/>
              </a:rPr>
              <a:t>r</a:t>
            </a:r>
            <a:r>
              <a:rPr sz="850" spc="-60" dirty="0">
                <a:latin typeface="Lucida Sans"/>
                <a:cs typeface="Lucida Sans"/>
              </a:rPr>
              <a:t>ough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engineering.</a:t>
            </a:r>
            <a:endParaRPr sz="850">
              <a:latin typeface="Lucida Sans"/>
              <a:cs typeface="Lucida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7249980" cy="5328005"/>
            <a:chOff x="0" y="0"/>
            <a:chExt cx="7249980" cy="53280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7480" y="4139666"/>
              <a:ext cx="1160919" cy="7743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10485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89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1595" y="4139666"/>
              <a:ext cx="1160919" cy="7743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34590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90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4635004" cy="53280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994" y="360006"/>
              <a:ext cx="1618348" cy="5829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1615" y="423582"/>
              <a:ext cx="1466215" cy="445134"/>
            </a:xfrm>
            <a:custGeom>
              <a:avLst/>
              <a:gdLst/>
              <a:ahLst/>
              <a:cxnLst/>
              <a:rect l="l" t="t" r="r" b="b"/>
              <a:pathLst>
                <a:path w="1466214" h="445134">
                  <a:moveTo>
                    <a:pt x="433565" y="97624"/>
                  </a:moveTo>
                  <a:lnTo>
                    <a:pt x="417563" y="100749"/>
                  </a:lnTo>
                  <a:lnTo>
                    <a:pt x="418680" y="107683"/>
                  </a:lnTo>
                  <a:lnTo>
                    <a:pt x="420598" y="113728"/>
                  </a:lnTo>
                  <a:lnTo>
                    <a:pt x="426046" y="124053"/>
                  </a:lnTo>
                  <a:lnTo>
                    <a:pt x="429412" y="127990"/>
                  </a:lnTo>
                  <a:lnTo>
                    <a:pt x="433400" y="130721"/>
                  </a:lnTo>
                  <a:lnTo>
                    <a:pt x="438200" y="134073"/>
                  </a:lnTo>
                  <a:lnTo>
                    <a:pt x="443928" y="135382"/>
                  </a:lnTo>
                  <a:lnTo>
                    <a:pt x="454152" y="134251"/>
                  </a:lnTo>
                  <a:lnTo>
                    <a:pt x="457238" y="133413"/>
                  </a:lnTo>
                  <a:lnTo>
                    <a:pt x="464667" y="129781"/>
                  </a:lnTo>
                  <a:lnTo>
                    <a:pt x="468210" y="126263"/>
                  </a:lnTo>
                  <a:lnTo>
                    <a:pt x="470484" y="121564"/>
                  </a:lnTo>
                  <a:lnTo>
                    <a:pt x="472778" y="116967"/>
                  </a:lnTo>
                  <a:lnTo>
                    <a:pt x="445401" y="116967"/>
                  </a:lnTo>
                  <a:lnTo>
                    <a:pt x="442925" y="115989"/>
                  </a:lnTo>
                  <a:lnTo>
                    <a:pt x="440512" y="113538"/>
                  </a:lnTo>
                  <a:lnTo>
                    <a:pt x="437489" y="110515"/>
                  </a:lnTo>
                  <a:lnTo>
                    <a:pt x="435127" y="105168"/>
                  </a:lnTo>
                  <a:lnTo>
                    <a:pt x="433565" y="97624"/>
                  </a:lnTo>
                  <a:close/>
                </a:path>
                <a:path w="1466214" h="445134">
                  <a:moveTo>
                    <a:pt x="440829" y="0"/>
                  </a:moveTo>
                  <a:lnTo>
                    <a:pt x="412127" y="26682"/>
                  </a:lnTo>
                  <a:lnTo>
                    <a:pt x="412051" y="29959"/>
                  </a:lnTo>
                  <a:lnTo>
                    <a:pt x="412254" y="36144"/>
                  </a:lnTo>
                  <a:lnTo>
                    <a:pt x="431876" y="69862"/>
                  </a:lnTo>
                  <a:lnTo>
                    <a:pt x="448805" y="84823"/>
                  </a:lnTo>
                  <a:lnTo>
                    <a:pt x="453638" y="89725"/>
                  </a:lnTo>
                  <a:lnTo>
                    <a:pt x="456361" y="94881"/>
                  </a:lnTo>
                  <a:lnTo>
                    <a:pt x="457377" y="104089"/>
                  </a:lnTo>
                  <a:lnTo>
                    <a:pt x="457123" y="107035"/>
                  </a:lnTo>
                  <a:lnTo>
                    <a:pt x="456209" y="109181"/>
                  </a:lnTo>
                  <a:lnTo>
                    <a:pt x="454444" y="113538"/>
                  </a:lnTo>
                  <a:lnTo>
                    <a:pt x="451726" y="115989"/>
                  </a:lnTo>
                  <a:lnTo>
                    <a:pt x="448017" y="116535"/>
                  </a:lnTo>
                  <a:lnTo>
                    <a:pt x="445401" y="116967"/>
                  </a:lnTo>
                  <a:lnTo>
                    <a:pt x="472778" y="116967"/>
                  </a:lnTo>
                  <a:lnTo>
                    <a:pt x="473951" y="114617"/>
                  </a:lnTo>
                  <a:lnTo>
                    <a:pt x="475132" y="106603"/>
                  </a:lnTo>
                  <a:lnTo>
                    <a:pt x="473544" y="93814"/>
                  </a:lnTo>
                  <a:lnTo>
                    <a:pt x="455548" y="66027"/>
                  </a:lnTo>
                  <a:lnTo>
                    <a:pt x="454101" y="64643"/>
                  </a:lnTo>
                  <a:lnTo>
                    <a:pt x="451218" y="62230"/>
                  </a:lnTo>
                  <a:lnTo>
                    <a:pt x="446849" y="58839"/>
                  </a:lnTo>
                  <a:lnTo>
                    <a:pt x="443128" y="56019"/>
                  </a:lnTo>
                  <a:lnTo>
                    <a:pt x="440321" y="53505"/>
                  </a:lnTo>
                  <a:lnTo>
                    <a:pt x="433247" y="45618"/>
                  </a:lnTo>
                  <a:lnTo>
                    <a:pt x="430377" y="39776"/>
                  </a:lnTo>
                  <a:lnTo>
                    <a:pt x="429298" y="29959"/>
                  </a:lnTo>
                  <a:lnTo>
                    <a:pt x="429602" y="26682"/>
                  </a:lnTo>
                  <a:lnTo>
                    <a:pt x="430761" y="23634"/>
                  </a:lnTo>
                  <a:lnTo>
                    <a:pt x="431888" y="20586"/>
                  </a:lnTo>
                  <a:lnTo>
                    <a:pt x="434073" y="18719"/>
                  </a:lnTo>
                  <a:lnTo>
                    <a:pt x="440131" y="18046"/>
                  </a:lnTo>
                  <a:lnTo>
                    <a:pt x="462977" y="18046"/>
                  </a:lnTo>
                  <a:lnTo>
                    <a:pt x="462648" y="17145"/>
                  </a:lnTo>
                  <a:lnTo>
                    <a:pt x="457542" y="8826"/>
                  </a:lnTo>
                  <a:lnTo>
                    <a:pt x="454482" y="5727"/>
                  </a:lnTo>
                  <a:lnTo>
                    <a:pt x="446189" y="990"/>
                  </a:lnTo>
                  <a:lnTo>
                    <a:pt x="440829" y="0"/>
                  </a:lnTo>
                  <a:close/>
                </a:path>
                <a:path w="1466214" h="445134">
                  <a:moveTo>
                    <a:pt x="462977" y="18046"/>
                  </a:moveTo>
                  <a:lnTo>
                    <a:pt x="440131" y="18046"/>
                  </a:lnTo>
                  <a:lnTo>
                    <a:pt x="442506" y="18872"/>
                  </a:lnTo>
                  <a:lnTo>
                    <a:pt x="446773" y="23634"/>
                  </a:lnTo>
                  <a:lnTo>
                    <a:pt x="448564" y="27647"/>
                  </a:lnTo>
                  <a:lnTo>
                    <a:pt x="449630" y="32956"/>
                  </a:lnTo>
                  <a:lnTo>
                    <a:pt x="465493" y="27724"/>
                  </a:lnTo>
                  <a:lnTo>
                    <a:pt x="464439" y="22047"/>
                  </a:lnTo>
                  <a:lnTo>
                    <a:pt x="462977" y="18046"/>
                  </a:lnTo>
                  <a:close/>
                </a:path>
                <a:path w="1466214" h="445134">
                  <a:moveTo>
                    <a:pt x="371360" y="9347"/>
                  </a:moveTo>
                  <a:lnTo>
                    <a:pt x="354380" y="11226"/>
                  </a:lnTo>
                  <a:lnTo>
                    <a:pt x="368820" y="142074"/>
                  </a:lnTo>
                  <a:lnTo>
                    <a:pt x="385787" y="140208"/>
                  </a:lnTo>
                  <a:lnTo>
                    <a:pt x="371360" y="9347"/>
                  </a:lnTo>
                  <a:close/>
                </a:path>
                <a:path w="1466214" h="445134">
                  <a:moveTo>
                    <a:pt x="258432" y="116928"/>
                  </a:moveTo>
                  <a:lnTo>
                    <a:pt x="242417" y="120078"/>
                  </a:lnTo>
                  <a:lnTo>
                    <a:pt x="243547" y="127012"/>
                  </a:lnTo>
                  <a:lnTo>
                    <a:pt x="245465" y="133045"/>
                  </a:lnTo>
                  <a:lnTo>
                    <a:pt x="250913" y="143370"/>
                  </a:lnTo>
                  <a:lnTo>
                    <a:pt x="254279" y="147320"/>
                  </a:lnTo>
                  <a:lnTo>
                    <a:pt x="258279" y="150037"/>
                  </a:lnTo>
                  <a:lnTo>
                    <a:pt x="263067" y="153390"/>
                  </a:lnTo>
                  <a:lnTo>
                    <a:pt x="268782" y="154698"/>
                  </a:lnTo>
                  <a:lnTo>
                    <a:pt x="279019" y="153568"/>
                  </a:lnTo>
                  <a:lnTo>
                    <a:pt x="282105" y="152730"/>
                  </a:lnTo>
                  <a:lnTo>
                    <a:pt x="289534" y="149098"/>
                  </a:lnTo>
                  <a:lnTo>
                    <a:pt x="293077" y="145567"/>
                  </a:lnTo>
                  <a:lnTo>
                    <a:pt x="295338" y="140881"/>
                  </a:lnTo>
                  <a:lnTo>
                    <a:pt x="297656" y="136271"/>
                  </a:lnTo>
                  <a:lnTo>
                    <a:pt x="270268" y="136271"/>
                  </a:lnTo>
                  <a:lnTo>
                    <a:pt x="267779" y="135293"/>
                  </a:lnTo>
                  <a:lnTo>
                    <a:pt x="265391" y="132854"/>
                  </a:lnTo>
                  <a:lnTo>
                    <a:pt x="262343" y="129819"/>
                  </a:lnTo>
                  <a:lnTo>
                    <a:pt x="260007" y="124485"/>
                  </a:lnTo>
                  <a:lnTo>
                    <a:pt x="258432" y="116928"/>
                  </a:lnTo>
                  <a:close/>
                </a:path>
                <a:path w="1466214" h="445134">
                  <a:moveTo>
                    <a:pt x="265696" y="19316"/>
                  </a:moveTo>
                  <a:lnTo>
                    <a:pt x="236988" y="45999"/>
                  </a:lnTo>
                  <a:lnTo>
                    <a:pt x="236913" y="49263"/>
                  </a:lnTo>
                  <a:lnTo>
                    <a:pt x="237121" y="55473"/>
                  </a:lnTo>
                  <a:lnTo>
                    <a:pt x="256730" y="89179"/>
                  </a:lnTo>
                  <a:lnTo>
                    <a:pt x="273659" y="104140"/>
                  </a:lnTo>
                  <a:lnTo>
                    <a:pt x="278517" y="109042"/>
                  </a:lnTo>
                  <a:lnTo>
                    <a:pt x="281228" y="114198"/>
                  </a:lnTo>
                  <a:lnTo>
                    <a:pt x="282244" y="123380"/>
                  </a:lnTo>
                  <a:lnTo>
                    <a:pt x="281978" y="126352"/>
                  </a:lnTo>
                  <a:lnTo>
                    <a:pt x="281076" y="128485"/>
                  </a:lnTo>
                  <a:lnTo>
                    <a:pt x="279311" y="132854"/>
                  </a:lnTo>
                  <a:lnTo>
                    <a:pt x="276580" y="135293"/>
                  </a:lnTo>
                  <a:lnTo>
                    <a:pt x="270268" y="136271"/>
                  </a:lnTo>
                  <a:lnTo>
                    <a:pt x="297656" y="136271"/>
                  </a:lnTo>
                  <a:lnTo>
                    <a:pt x="298831" y="133934"/>
                  </a:lnTo>
                  <a:lnTo>
                    <a:pt x="299999" y="125920"/>
                  </a:lnTo>
                  <a:lnTo>
                    <a:pt x="298411" y="113118"/>
                  </a:lnTo>
                  <a:lnTo>
                    <a:pt x="280403" y="85344"/>
                  </a:lnTo>
                  <a:lnTo>
                    <a:pt x="278980" y="83947"/>
                  </a:lnTo>
                  <a:lnTo>
                    <a:pt x="276072" y="81546"/>
                  </a:lnTo>
                  <a:lnTo>
                    <a:pt x="271703" y="78155"/>
                  </a:lnTo>
                  <a:lnTo>
                    <a:pt x="268008" y="75323"/>
                  </a:lnTo>
                  <a:lnTo>
                    <a:pt x="265176" y="72821"/>
                  </a:lnTo>
                  <a:lnTo>
                    <a:pt x="263245" y="70624"/>
                  </a:lnTo>
                  <a:lnTo>
                    <a:pt x="258127" y="64922"/>
                  </a:lnTo>
                  <a:lnTo>
                    <a:pt x="255231" y="59080"/>
                  </a:lnTo>
                  <a:lnTo>
                    <a:pt x="254152" y="49263"/>
                  </a:lnTo>
                  <a:lnTo>
                    <a:pt x="254457" y="45999"/>
                  </a:lnTo>
                  <a:lnTo>
                    <a:pt x="256768" y="39903"/>
                  </a:lnTo>
                  <a:lnTo>
                    <a:pt x="258953" y="38036"/>
                  </a:lnTo>
                  <a:lnTo>
                    <a:pt x="264998" y="37363"/>
                  </a:lnTo>
                  <a:lnTo>
                    <a:pt x="287847" y="37363"/>
                  </a:lnTo>
                  <a:lnTo>
                    <a:pt x="287515" y="36461"/>
                  </a:lnTo>
                  <a:lnTo>
                    <a:pt x="282409" y="28155"/>
                  </a:lnTo>
                  <a:lnTo>
                    <a:pt x="279336" y="25031"/>
                  </a:lnTo>
                  <a:lnTo>
                    <a:pt x="271043" y="20307"/>
                  </a:lnTo>
                  <a:lnTo>
                    <a:pt x="265696" y="19316"/>
                  </a:lnTo>
                  <a:close/>
                </a:path>
                <a:path w="1466214" h="445134">
                  <a:moveTo>
                    <a:pt x="287847" y="37363"/>
                  </a:moveTo>
                  <a:lnTo>
                    <a:pt x="264998" y="37363"/>
                  </a:lnTo>
                  <a:lnTo>
                    <a:pt x="267360" y="38201"/>
                  </a:lnTo>
                  <a:lnTo>
                    <a:pt x="271640" y="42938"/>
                  </a:lnTo>
                  <a:lnTo>
                    <a:pt x="273418" y="46964"/>
                  </a:lnTo>
                  <a:lnTo>
                    <a:pt x="274485" y="52285"/>
                  </a:lnTo>
                  <a:lnTo>
                    <a:pt x="290360" y="47040"/>
                  </a:lnTo>
                  <a:lnTo>
                    <a:pt x="289318" y="41363"/>
                  </a:lnTo>
                  <a:lnTo>
                    <a:pt x="287847" y="37363"/>
                  </a:lnTo>
                  <a:close/>
                </a:path>
                <a:path w="1466214" h="445134">
                  <a:moveTo>
                    <a:pt x="196215" y="28663"/>
                  </a:moveTo>
                  <a:lnTo>
                    <a:pt x="179247" y="30543"/>
                  </a:lnTo>
                  <a:lnTo>
                    <a:pt x="193675" y="161391"/>
                  </a:lnTo>
                  <a:lnTo>
                    <a:pt x="210654" y="159512"/>
                  </a:lnTo>
                  <a:lnTo>
                    <a:pt x="196215" y="28663"/>
                  </a:lnTo>
                  <a:close/>
                </a:path>
                <a:path w="1466214" h="445134">
                  <a:moveTo>
                    <a:pt x="105117" y="38709"/>
                  </a:moveTo>
                  <a:lnTo>
                    <a:pt x="88137" y="40589"/>
                  </a:lnTo>
                  <a:lnTo>
                    <a:pt x="102577" y="171450"/>
                  </a:lnTo>
                  <a:lnTo>
                    <a:pt x="119545" y="169557"/>
                  </a:lnTo>
                  <a:lnTo>
                    <a:pt x="113423" y="114122"/>
                  </a:lnTo>
                  <a:lnTo>
                    <a:pt x="133908" y="111848"/>
                  </a:lnTo>
                  <a:lnTo>
                    <a:pt x="151094" y="111848"/>
                  </a:lnTo>
                  <a:lnTo>
                    <a:pt x="149158" y="94272"/>
                  </a:lnTo>
                  <a:lnTo>
                    <a:pt x="111239" y="94272"/>
                  </a:lnTo>
                  <a:lnTo>
                    <a:pt x="105117" y="38709"/>
                  </a:lnTo>
                  <a:close/>
                </a:path>
                <a:path w="1466214" h="445134">
                  <a:moveTo>
                    <a:pt x="151094" y="111848"/>
                  </a:moveTo>
                  <a:lnTo>
                    <a:pt x="133908" y="111848"/>
                  </a:lnTo>
                  <a:lnTo>
                    <a:pt x="140017" y="167297"/>
                  </a:lnTo>
                  <a:lnTo>
                    <a:pt x="156997" y="165430"/>
                  </a:lnTo>
                  <a:lnTo>
                    <a:pt x="151094" y="111848"/>
                  </a:lnTo>
                  <a:close/>
                </a:path>
                <a:path w="1466214" h="445134">
                  <a:moveTo>
                    <a:pt x="142582" y="34582"/>
                  </a:moveTo>
                  <a:lnTo>
                    <a:pt x="125603" y="36461"/>
                  </a:lnTo>
                  <a:lnTo>
                    <a:pt x="131724" y="92011"/>
                  </a:lnTo>
                  <a:lnTo>
                    <a:pt x="111239" y="94272"/>
                  </a:lnTo>
                  <a:lnTo>
                    <a:pt x="149158" y="94272"/>
                  </a:lnTo>
                  <a:lnTo>
                    <a:pt x="142582" y="34582"/>
                  </a:lnTo>
                  <a:close/>
                </a:path>
                <a:path w="1466214" h="445134">
                  <a:moveTo>
                    <a:pt x="37430" y="68160"/>
                  </a:moveTo>
                  <a:lnTo>
                    <a:pt x="20243" y="68160"/>
                  </a:lnTo>
                  <a:lnTo>
                    <a:pt x="32499" y="179158"/>
                  </a:lnTo>
                  <a:lnTo>
                    <a:pt x="49466" y="177292"/>
                  </a:lnTo>
                  <a:lnTo>
                    <a:pt x="37430" y="68160"/>
                  </a:lnTo>
                  <a:close/>
                </a:path>
                <a:path w="1466214" h="445134">
                  <a:moveTo>
                    <a:pt x="52997" y="44450"/>
                  </a:moveTo>
                  <a:lnTo>
                    <a:pt x="0" y="50304"/>
                  </a:lnTo>
                  <a:lnTo>
                    <a:pt x="2209" y="70142"/>
                  </a:lnTo>
                  <a:lnTo>
                    <a:pt x="20243" y="68160"/>
                  </a:lnTo>
                  <a:lnTo>
                    <a:pt x="37430" y="68160"/>
                  </a:lnTo>
                  <a:lnTo>
                    <a:pt x="37223" y="66281"/>
                  </a:lnTo>
                  <a:lnTo>
                    <a:pt x="55181" y="64300"/>
                  </a:lnTo>
                  <a:lnTo>
                    <a:pt x="52997" y="44450"/>
                  </a:lnTo>
                  <a:close/>
                </a:path>
                <a:path w="1466214" h="445134">
                  <a:moveTo>
                    <a:pt x="1405478" y="79078"/>
                  </a:moveTo>
                  <a:lnTo>
                    <a:pt x="1366909" y="91053"/>
                  </a:lnTo>
                  <a:lnTo>
                    <a:pt x="1348110" y="126799"/>
                  </a:lnTo>
                  <a:lnTo>
                    <a:pt x="1348308" y="137401"/>
                  </a:lnTo>
                  <a:lnTo>
                    <a:pt x="1361465" y="256794"/>
                  </a:lnTo>
                  <a:lnTo>
                    <a:pt x="1380794" y="291934"/>
                  </a:lnTo>
                  <a:lnTo>
                    <a:pt x="1408976" y="303400"/>
                  </a:lnTo>
                  <a:lnTo>
                    <a:pt x="1419580" y="303199"/>
                  </a:lnTo>
                  <a:lnTo>
                    <a:pt x="1454734" y="283946"/>
                  </a:lnTo>
                  <a:lnTo>
                    <a:pt x="1462611" y="270205"/>
                  </a:lnTo>
                  <a:lnTo>
                    <a:pt x="1409573" y="270205"/>
                  </a:lnTo>
                  <a:lnTo>
                    <a:pt x="1404924" y="268871"/>
                  </a:lnTo>
                  <a:lnTo>
                    <a:pt x="1396796" y="262343"/>
                  </a:lnTo>
                  <a:lnTo>
                    <a:pt x="1394472" y="258089"/>
                  </a:lnTo>
                  <a:lnTo>
                    <a:pt x="1380108" y="127889"/>
                  </a:lnTo>
                  <a:lnTo>
                    <a:pt x="1381442" y="123215"/>
                  </a:lnTo>
                  <a:lnTo>
                    <a:pt x="1387957" y="114960"/>
                  </a:lnTo>
                  <a:lnTo>
                    <a:pt x="1392212" y="112598"/>
                  </a:lnTo>
                  <a:lnTo>
                    <a:pt x="1402676" y="111455"/>
                  </a:lnTo>
                  <a:lnTo>
                    <a:pt x="1449032" y="111455"/>
                  </a:lnTo>
                  <a:lnTo>
                    <a:pt x="1446841" y="106225"/>
                  </a:lnTo>
                  <a:lnTo>
                    <a:pt x="1441120" y="97889"/>
                  </a:lnTo>
                  <a:lnTo>
                    <a:pt x="1433588" y="90551"/>
                  </a:lnTo>
                  <a:lnTo>
                    <a:pt x="1424832" y="84716"/>
                  </a:lnTo>
                  <a:lnTo>
                    <a:pt x="1415462" y="80892"/>
                  </a:lnTo>
                  <a:lnTo>
                    <a:pt x="1405478" y="79078"/>
                  </a:lnTo>
                  <a:close/>
                </a:path>
                <a:path w="1466214" h="445134">
                  <a:moveTo>
                    <a:pt x="1461652" y="205740"/>
                  </a:moveTo>
                  <a:lnTo>
                    <a:pt x="1427022" y="205740"/>
                  </a:lnTo>
                  <a:lnTo>
                    <a:pt x="1431785" y="248742"/>
                  </a:lnTo>
                  <a:lnTo>
                    <a:pt x="1432344" y="253949"/>
                  </a:lnTo>
                  <a:lnTo>
                    <a:pt x="1409573" y="270205"/>
                  </a:lnTo>
                  <a:lnTo>
                    <a:pt x="1462611" y="270205"/>
                  </a:lnTo>
                  <a:lnTo>
                    <a:pt x="1464397" y="265837"/>
                  </a:lnTo>
                  <a:lnTo>
                    <a:pt x="1466212" y="255859"/>
                  </a:lnTo>
                  <a:lnTo>
                    <a:pt x="1466011" y="245262"/>
                  </a:lnTo>
                  <a:lnTo>
                    <a:pt x="1461652" y="205740"/>
                  </a:lnTo>
                  <a:close/>
                </a:path>
                <a:path w="1466214" h="445134">
                  <a:moveTo>
                    <a:pt x="1457579" y="168808"/>
                  </a:moveTo>
                  <a:lnTo>
                    <a:pt x="1405051" y="174612"/>
                  </a:lnTo>
                  <a:lnTo>
                    <a:pt x="1408709" y="207772"/>
                  </a:lnTo>
                  <a:lnTo>
                    <a:pt x="1427022" y="205740"/>
                  </a:lnTo>
                  <a:lnTo>
                    <a:pt x="1461652" y="205740"/>
                  </a:lnTo>
                  <a:lnTo>
                    <a:pt x="1457579" y="168808"/>
                  </a:lnTo>
                  <a:close/>
                </a:path>
                <a:path w="1466214" h="445134">
                  <a:moveTo>
                    <a:pt x="1449032" y="111455"/>
                  </a:moveTo>
                  <a:lnTo>
                    <a:pt x="1402676" y="111455"/>
                  </a:lnTo>
                  <a:lnTo>
                    <a:pt x="1407363" y="112814"/>
                  </a:lnTo>
                  <a:lnTo>
                    <a:pt x="1415630" y="119443"/>
                  </a:lnTo>
                  <a:lnTo>
                    <a:pt x="1417980" y="123723"/>
                  </a:lnTo>
                  <a:lnTo>
                    <a:pt x="1421396" y="154609"/>
                  </a:lnTo>
                  <a:lnTo>
                    <a:pt x="1455597" y="150837"/>
                  </a:lnTo>
                  <a:lnTo>
                    <a:pt x="1452854" y="125882"/>
                  </a:lnTo>
                  <a:lnTo>
                    <a:pt x="1450751" y="115557"/>
                  </a:lnTo>
                  <a:lnTo>
                    <a:pt x="1449032" y="111455"/>
                  </a:lnTo>
                  <a:close/>
                </a:path>
                <a:path w="1466214" h="445134">
                  <a:moveTo>
                    <a:pt x="1237056" y="98983"/>
                  </a:moveTo>
                  <a:lnTo>
                    <a:pt x="1200023" y="103060"/>
                  </a:lnTo>
                  <a:lnTo>
                    <a:pt x="1224153" y="321919"/>
                  </a:lnTo>
                  <a:lnTo>
                    <a:pt x="1257147" y="318300"/>
                  </a:lnTo>
                  <a:lnTo>
                    <a:pt x="1241679" y="178142"/>
                  </a:lnTo>
                  <a:lnTo>
                    <a:pt x="1270431" y="178142"/>
                  </a:lnTo>
                  <a:lnTo>
                    <a:pt x="1237056" y="98983"/>
                  </a:lnTo>
                  <a:close/>
                </a:path>
                <a:path w="1466214" h="445134">
                  <a:moveTo>
                    <a:pt x="1270431" y="178142"/>
                  </a:moveTo>
                  <a:lnTo>
                    <a:pt x="1241679" y="178142"/>
                  </a:lnTo>
                  <a:lnTo>
                    <a:pt x="1302512" y="313283"/>
                  </a:lnTo>
                  <a:lnTo>
                    <a:pt x="1337945" y="309384"/>
                  </a:lnTo>
                  <a:lnTo>
                    <a:pt x="1330433" y="241249"/>
                  </a:lnTo>
                  <a:lnTo>
                    <a:pt x="1297038" y="241249"/>
                  </a:lnTo>
                  <a:lnTo>
                    <a:pt x="1270431" y="178142"/>
                  </a:lnTo>
                  <a:close/>
                </a:path>
                <a:path w="1466214" h="445134">
                  <a:moveTo>
                    <a:pt x="1313814" y="90512"/>
                  </a:moveTo>
                  <a:lnTo>
                    <a:pt x="1280820" y="94145"/>
                  </a:lnTo>
                  <a:lnTo>
                    <a:pt x="1297038" y="241249"/>
                  </a:lnTo>
                  <a:lnTo>
                    <a:pt x="1330433" y="241249"/>
                  </a:lnTo>
                  <a:lnTo>
                    <a:pt x="1313814" y="90512"/>
                  </a:lnTo>
                  <a:close/>
                </a:path>
                <a:path w="1466214" h="445134">
                  <a:moveTo>
                    <a:pt x="821893" y="145275"/>
                  </a:moveTo>
                  <a:lnTo>
                    <a:pt x="728014" y="155625"/>
                  </a:lnTo>
                  <a:lnTo>
                    <a:pt x="752132" y="374510"/>
                  </a:lnTo>
                  <a:lnTo>
                    <a:pt x="846035" y="364147"/>
                  </a:lnTo>
                  <a:lnTo>
                    <a:pt x="843120" y="337718"/>
                  </a:lnTo>
                  <a:lnTo>
                    <a:pt x="781469" y="337718"/>
                  </a:lnTo>
                  <a:lnTo>
                    <a:pt x="774890" y="278015"/>
                  </a:lnTo>
                  <a:lnTo>
                    <a:pt x="819391" y="273113"/>
                  </a:lnTo>
                  <a:lnTo>
                    <a:pt x="816275" y="244856"/>
                  </a:lnTo>
                  <a:lnTo>
                    <a:pt x="771232" y="244856"/>
                  </a:lnTo>
                  <a:lnTo>
                    <a:pt x="764654" y="185166"/>
                  </a:lnTo>
                  <a:lnTo>
                    <a:pt x="825563" y="178447"/>
                  </a:lnTo>
                  <a:lnTo>
                    <a:pt x="821893" y="145275"/>
                  </a:lnTo>
                  <a:close/>
                </a:path>
                <a:path w="1466214" h="445134">
                  <a:moveTo>
                    <a:pt x="938479" y="132435"/>
                  </a:moveTo>
                  <a:lnTo>
                    <a:pt x="844588" y="142786"/>
                  </a:lnTo>
                  <a:lnTo>
                    <a:pt x="868730" y="361645"/>
                  </a:lnTo>
                  <a:lnTo>
                    <a:pt x="962621" y="351294"/>
                  </a:lnTo>
                  <a:lnTo>
                    <a:pt x="959704" y="324853"/>
                  </a:lnTo>
                  <a:lnTo>
                    <a:pt x="898055" y="324853"/>
                  </a:lnTo>
                  <a:lnTo>
                    <a:pt x="891463" y="265163"/>
                  </a:lnTo>
                  <a:lnTo>
                    <a:pt x="935977" y="260248"/>
                  </a:lnTo>
                  <a:lnTo>
                    <a:pt x="932860" y="231990"/>
                  </a:lnTo>
                  <a:lnTo>
                    <a:pt x="887818" y="231990"/>
                  </a:lnTo>
                  <a:lnTo>
                    <a:pt x="881240" y="172313"/>
                  </a:lnTo>
                  <a:lnTo>
                    <a:pt x="942136" y="165582"/>
                  </a:lnTo>
                  <a:lnTo>
                    <a:pt x="938479" y="132435"/>
                  </a:lnTo>
                  <a:close/>
                </a:path>
                <a:path w="1466214" h="445134">
                  <a:moveTo>
                    <a:pt x="1026184" y="123897"/>
                  </a:moveTo>
                  <a:lnTo>
                    <a:pt x="1013206" y="124358"/>
                  </a:lnTo>
                  <a:lnTo>
                    <a:pt x="961186" y="130098"/>
                  </a:lnTo>
                  <a:lnTo>
                    <a:pt x="985304" y="348805"/>
                  </a:lnTo>
                  <a:lnTo>
                    <a:pt x="1018298" y="345160"/>
                  </a:lnTo>
                  <a:lnTo>
                    <a:pt x="1009218" y="262775"/>
                  </a:lnTo>
                  <a:lnTo>
                    <a:pt x="1031214" y="260350"/>
                  </a:lnTo>
                  <a:lnTo>
                    <a:pt x="1067237" y="260350"/>
                  </a:lnTo>
                  <a:lnTo>
                    <a:pt x="1061008" y="243814"/>
                  </a:lnTo>
                  <a:lnTo>
                    <a:pt x="1067783" y="234489"/>
                  </a:lnTo>
                  <a:lnTo>
                    <a:pt x="1069729" y="230149"/>
                  </a:lnTo>
                  <a:lnTo>
                    <a:pt x="1005611" y="230149"/>
                  </a:lnTo>
                  <a:lnTo>
                    <a:pt x="997902" y="160147"/>
                  </a:lnTo>
                  <a:lnTo>
                    <a:pt x="1017803" y="157962"/>
                  </a:lnTo>
                  <a:lnTo>
                    <a:pt x="1068280" y="157962"/>
                  </a:lnTo>
                  <a:lnTo>
                    <a:pt x="1065639" y="150028"/>
                  </a:lnTo>
                  <a:lnTo>
                    <a:pt x="1061147" y="141820"/>
                  </a:lnTo>
                  <a:lnTo>
                    <a:pt x="1055382" y="135077"/>
                  </a:lnTo>
                  <a:lnTo>
                    <a:pt x="1047269" y="129251"/>
                  </a:lnTo>
                  <a:lnTo>
                    <a:pt x="1037537" y="125526"/>
                  </a:lnTo>
                  <a:lnTo>
                    <a:pt x="1026184" y="123897"/>
                  </a:lnTo>
                  <a:close/>
                </a:path>
                <a:path w="1466214" h="445134">
                  <a:moveTo>
                    <a:pt x="1067237" y="260350"/>
                  </a:moveTo>
                  <a:lnTo>
                    <a:pt x="1031214" y="260350"/>
                  </a:lnTo>
                  <a:lnTo>
                    <a:pt x="1060297" y="340525"/>
                  </a:lnTo>
                  <a:lnTo>
                    <a:pt x="1095959" y="336600"/>
                  </a:lnTo>
                  <a:lnTo>
                    <a:pt x="1067237" y="260350"/>
                  </a:lnTo>
                  <a:close/>
                </a:path>
                <a:path w="1466214" h="445134">
                  <a:moveTo>
                    <a:pt x="842378" y="330987"/>
                  </a:moveTo>
                  <a:lnTo>
                    <a:pt x="781469" y="337718"/>
                  </a:lnTo>
                  <a:lnTo>
                    <a:pt x="843120" y="337718"/>
                  </a:lnTo>
                  <a:lnTo>
                    <a:pt x="842378" y="330987"/>
                  </a:lnTo>
                  <a:close/>
                </a:path>
                <a:path w="1466214" h="445134">
                  <a:moveTo>
                    <a:pt x="1153876" y="146024"/>
                  </a:moveTo>
                  <a:lnTo>
                    <a:pt x="1120495" y="146024"/>
                  </a:lnTo>
                  <a:lnTo>
                    <a:pt x="1137323" y="298754"/>
                  </a:lnTo>
                  <a:lnTo>
                    <a:pt x="1111580" y="301599"/>
                  </a:lnTo>
                  <a:lnTo>
                    <a:pt x="1115212" y="334581"/>
                  </a:lnTo>
                  <a:lnTo>
                    <a:pt x="1199718" y="325272"/>
                  </a:lnTo>
                  <a:lnTo>
                    <a:pt x="1196384" y="295109"/>
                  </a:lnTo>
                  <a:lnTo>
                    <a:pt x="1170330" y="295109"/>
                  </a:lnTo>
                  <a:lnTo>
                    <a:pt x="1153876" y="146024"/>
                  </a:lnTo>
                  <a:close/>
                </a:path>
                <a:path w="1466214" h="445134">
                  <a:moveTo>
                    <a:pt x="958964" y="318147"/>
                  </a:moveTo>
                  <a:lnTo>
                    <a:pt x="898055" y="324853"/>
                  </a:lnTo>
                  <a:lnTo>
                    <a:pt x="959704" y="324853"/>
                  </a:lnTo>
                  <a:lnTo>
                    <a:pt x="958964" y="318147"/>
                  </a:lnTo>
                  <a:close/>
                </a:path>
                <a:path w="1466214" h="445134">
                  <a:moveTo>
                    <a:pt x="1196073" y="292290"/>
                  </a:moveTo>
                  <a:lnTo>
                    <a:pt x="1170330" y="295109"/>
                  </a:lnTo>
                  <a:lnTo>
                    <a:pt x="1196384" y="295109"/>
                  </a:lnTo>
                  <a:lnTo>
                    <a:pt x="1196073" y="292290"/>
                  </a:lnTo>
                  <a:close/>
                </a:path>
                <a:path w="1466214" h="445134">
                  <a:moveTo>
                    <a:pt x="815733" y="239941"/>
                  </a:moveTo>
                  <a:lnTo>
                    <a:pt x="771232" y="244856"/>
                  </a:lnTo>
                  <a:lnTo>
                    <a:pt x="816275" y="244856"/>
                  </a:lnTo>
                  <a:lnTo>
                    <a:pt x="815733" y="239941"/>
                  </a:lnTo>
                  <a:close/>
                </a:path>
                <a:path w="1466214" h="445134">
                  <a:moveTo>
                    <a:pt x="932319" y="227088"/>
                  </a:moveTo>
                  <a:lnTo>
                    <a:pt x="887818" y="231990"/>
                  </a:lnTo>
                  <a:lnTo>
                    <a:pt x="932860" y="231990"/>
                  </a:lnTo>
                  <a:lnTo>
                    <a:pt x="932319" y="227088"/>
                  </a:lnTo>
                  <a:close/>
                </a:path>
                <a:path w="1466214" h="445134">
                  <a:moveTo>
                    <a:pt x="1068280" y="157962"/>
                  </a:moveTo>
                  <a:lnTo>
                    <a:pt x="1017803" y="157962"/>
                  </a:lnTo>
                  <a:lnTo>
                    <a:pt x="1026176" y="158238"/>
                  </a:lnTo>
                  <a:lnTo>
                    <a:pt x="1032456" y="161156"/>
                  </a:lnTo>
                  <a:lnTo>
                    <a:pt x="1036645" y="166713"/>
                  </a:lnTo>
                  <a:lnTo>
                    <a:pt x="1038745" y="174904"/>
                  </a:lnTo>
                  <a:lnTo>
                    <a:pt x="1042847" y="212064"/>
                  </a:lnTo>
                  <a:lnTo>
                    <a:pt x="1041501" y="216763"/>
                  </a:lnTo>
                  <a:lnTo>
                    <a:pt x="1034999" y="225018"/>
                  </a:lnTo>
                  <a:lnTo>
                    <a:pt x="1030744" y="227355"/>
                  </a:lnTo>
                  <a:lnTo>
                    <a:pt x="1005611" y="230149"/>
                  </a:lnTo>
                  <a:lnTo>
                    <a:pt x="1069729" y="230149"/>
                  </a:lnTo>
                  <a:lnTo>
                    <a:pt x="1072256" y="224513"/>
                  </a:lnTo>
                  <a:lnTo>
                    <a:pt x="1074426" y="213885"/>
                  </a:lnTo>
                  <a:lnTo>
                    <a:pt x="1074293" y="202603"/>
                  </a:lnTo>
                  <a:lnTo>
                    <a:pt x="1070800" y="170827"/>
                  </a:lnTo>
                  <a:lnTo>
                    <a:pt x="1068857" y="159698"/>
                  </a:lnTo>
                  <a:lnTo>
                    <a:pt x="1068280" y="157962"/>
                  </a:lnTo>
                  <a:close/>
                </a:path>
                <a:path w="1466214" h="445134">
                  <a:moveTo>
                    <a:pt x="1175600" y="106578"/>
                  </a:moveTo>
                  <a:lnTo>
                    <a:pt x="1091095" y="115887"/>
                  </a:lnTo>
                  <a:lnTo>
                    <a:pt x="1094740" y="148869"/>
                  </a:lnTo>
                  <a:lnTo>
                    <a:pt x="1120495" y="146024"/>
                  </a:lnTo>
                  <a:lnTo>
                    <a:pt x="1153876" y="146024"/>
                  </a:lnTo>
                  <a:lnTo>
                    <a:pt x="1153477" y="142405"/>
                  </a:lnTo>
                  <a:lnTo>
                    <a:pt x="1179233" y="139560"/>
                  </a:lnTo>
                  <a:lnTo>
                    <a:pt x="1175600" y="106578"/>
                  </a:lnTo>
                  <a:close/>
                </a:path>
                <a:path w="1466214" h="445134">
                  <a:moveTo>
                    <a:pt x="621753" y="167360"/>
                  </a:moveTo>
                  <a:lnTo>
                    <a:pt x="584708" y="171450"/>
                  </a:lnTo>
                  <a:lnTo>
                    <a:pt x="608850" y="390309"/>
                  </a:lnTo>
                  <a:lnTo>
                    <a:pt x="641832" y="386676"/>
                  </a:lnTo>
                  <a:lnTo>
                    <a:pt x="626389" y="246519"/>
                  </a:lnTo>
                  <a:lnTo>
                    <a:pt x="655129" y="246519"/>
                  </a:lnTo>
                  <a:lnTo>
                    <a:pt x="621753" y="167360"/>
                  </a:lnTo>
                  <a:close/>
                </a:path>
                <a:path w="1466214" h="445134">
                  <a:moveTo>
                    <a:pt x="655129" y="246519"/>
                  </a:moveTo>
                  <a:lnTo>
                    <a:pt x="626389" y="246519"/>
                  </a:lnTo>
                  <a:lnTo>
                    <a:pt x="687209" y="381660"/>
                  </a:lnTo>
                  <a:lnTo>
                    <a:pt x="722642" y="377761"/>
                  </a:lnTo>
                  <a:lnTo>
                    <a:pt x="715130" y="309626"/>
                  </a:lnTo>
                  <a:lnTo>
                    <a:pt x="681736" y="309626"/>
                  </a:lnTo>
                  <a:lnTo>
                    <a:pt x="655129" y="246519"/>
                  </a:lnTo>
                  <a:close/>
                </a:path>
                <a:path w="1466214" h="445134">
                  <a:moveTo>
                    <a:pt x="698512" y="158889"/>
                  </a:moveTo>
                  <a:lnTo>
                    <a:pt x="665518" y="162534"/>
                  </a:lnTo>
                  <a:lnTo>
                    <a:pt x="681736" y="309626"/>
                  </a:lnTo>
                  <a:lnTo>
                    <a:pt x="715130" y="309626"/>
                  </a:lnTo>
                  <a:lnTo>
                    <a:pt x="698512" y="158889"/>
                  </a:lnTo>
                  <a:close/>
                </a:path>
                <a:path w="1466214" h="445134">
                  <a:moveTo>
                    <a:pt x="538055" y="213563"/>
                  </a:moveTo>
                  <a:lnTo>
                    <a:pt x="504659" y="213563"/>
                  </a:lnTo>
                  <a:lnTo>
                    <a:pt x="521512" y="366293"/>
                  </a:lnTo>
                  <a:lnTo>
                    <a:pt x="495744" y="369112"/>
                  </a:lnTo>
                  <a:lnTo>
                    <a:pt x="499389" y="402120"/>
                  </a:lnTo>
                  <a:lnTo>
                    <a:pt x="583882" y="392785"/>
                  </a:lnTo>
                  <a:lnTo>
                    <a:pt x="580563" y="362648"/>
                  </a:lnTo>
                  <a:lnTo>
                    <a:pt x="554494" y="362648"/>
                  </a:lnTo>
                  <a:lnTo>
                    <a:pt x="538055" y="213563"/>
                  </a:lnTo>
                  <a:close/>
                </a:path>
                <a:path w="1466214" h="445134">
                  <a:moveTo>
                    <a:pt x="580250" y="359803"/>
                  </a:moveTo>
                  <a:lnTo>
                    <a:pt x="554494" y="362648"/>
                  </a:lnTo>
                  <a:lnTo>
                    <a:pt x="580563" y="362648"/>
                  </a:lnTo>
                  <a:lnTo>
                    <a:pt x="580250" y="359803"/>
                  </a:lnTo>
                  <a:close/>
                </a:path>
                <a:path w="1466214" h="445134">
                  <a:moveTo>
                    <a:pt x="559765" y="174104"/>
                  </a:moveTo>
                  <a:lnTo>
                    <a:pt x="475272" y="183413"/>
                  </a:lnTo>
                  <a:lnTo>
                    <a:pt x="478917" y="216408"/>
                  </a:lnTo>
                  <a:lnTo>
                    <a:pt x="504659" y="213563"/>
                  </a:lnTo>
                  <a:lnTo>
                    <a:pt x="538055" y="213563"/>
                  </a:lnTo>
                  <a:lnTo>
                    <a:pt x="537654" y="209931"/>
                  </a:lnTo>
                  <a:lnTo>
                    <a:pt x="563410" y="207086"/>
                  </a:lnTo>
                  <a:lnTo>
                    <a:pt x="559765" y="174104"/>
                  </a:lnTo>
                  <a:close/>
                </a:path>
                <a:path w="1466214" h="445134">
                  <a:moveTo>
                    <a:pt x="410211" y="189085"/>
                  </a:moveTo>
                  <a:lnTo>
                    <a:pt x="371623" y="201073"/>
                  </a:lnTo>
                  <a:lnTo>
                    <a:pt x="352995" y="235889"/>
                  </a:lnTo>
                  <a:lnTo>
                    <a:pt x="352943" y="243154"/>
                  </a:lnTo>
                  <a:lnTo>
                    <a:pt x="353021" y="247421"/>
                  </a:lnTo>
                  <a:lnTo>
                    <a:pt x="366191" y="366814"/>
                  </a:lnTo>
                  <a:lnTo>
                    <a:pt x="385533" y="401955"/>
                  </a:lnTo>
                  <a:lnTo>
                    <a:pt x="413696" y="413415"/>
                  </a:lnTo>
                  <a:lnTo>
                    <a:pt x="424306" y="413219"/>
                  </a:lnTo>
                  <a:lnTo>
                    <a:pt x="459460" y="393966"/>
                  </a:lnTo>
                  <a:lnTo>
                    <a:pt x="467332" y="380225"/>
                  </a:lnTo>
                  <a:lnTo>
                    <a:pt x="414312" y="380225"/>
                  </a:lnTo>
                  <a:lnTo>
                    <a:pt x="409651" y="378891"/>
                  </a:lnTo>
                  <a:lnTo>
                    <a:pt x="401510" y="372364"/>
                  </a:lnTo>
                  <a:lnTo>
                    <a:pt x="399199" y="368109"/>
                  </a:lnTo>
                  <a:lnTo>
                    <a:pt x="385406" y="243154"/>
                  </a:lnTo>
                  <a:lnTo>
                    <a:pt x="384848" y="237909"/>
                  </a:lnTo>
                  <a:lnTo>
                    <a:pt x="386168" y="233235"/>
                  </a:lnTo>
                  <a:lnTo>
                    <a:pt x="392684" y="224980"/>
                  </a:lnTo>
                  <a:lnTo>
                    <a:pt x="396925" y="222618"/>
                  </a:lnTo>
                  <a:lnTo>
                    <a:pt x="407390" y="221475"/>
                  </a:lnTo>
                  <a:lnTo>
                    <a:pt x="453752" y="221475"/>
                  </a:lnTo>
                  <a:lnTo>
                    <a:pt x="451561" y="216249"/>
                  </a:lnTo>
                  <a:lnTo>
                    <a:pt x="445841" y="207914"/>
                  </a:lnTo>
                  <a:lnTo>
                    <a:pt x="438315" y="200571"/>
                  </a:lnTo>
                  <a:lnTo>
                    <a:pt x="429566" y="194729"/>
                  </a:lnTo>
                  <a:lnTo>
                    <a:pt x="420198" y="190901"/>
                  </a:lnTo>
                  <a:lnTo>
                    <a:pt x="410211" y="189085"/>
                  </a:lnTo>
                  <a:close/>
                </a:path>
                <a:path w="1466214" h="445134">
                  <a:moveTo>
                    <a:pt x="466380" y="315772"/>
                  </a:moveTo>
                  <a:lnTo>
                    <a:pt x="431749" y="315772"/>
                  </a:lnTo>
                  <a:lnTo>
                    <a:pt x="437070" y="363982"/>
                  </a:lnTo>
                  <a:lnTo>
                    <a:pt x="435698" y="368617"/>
                  </a:lnTo>
                  <a:lnTo>
                    <a:pt x="429056" y="376745"/>
                  </a:lnTo>
                  <a:lnTo>
                    <a:pt x="424776" y="379069"/>
                  </a:lnTo>
                  <a:lnTo>
                    <a:pt x="414312" y="380225"/>
                  </a:lnTo>
                  <a:lnTo>
                    <a:pt x="467332" y="380225"/>
                  </a:lnTo>
                  <a:lnTo>
                    <a:pt x="469114" y="375862"/>
                  </a:lnTo>
                  <a:lnTo>
                    <a:pt x="470931" y="365881"/>
                  </a:lnTo>
                  <a:lnTo>
                    <a:pt x="470738" y="355282"/>
                  </a:lnTo>
                  <a:lnTo>
                    <a:pt x="466380" y="315772"/>
                  </a:lnTo>
                  <a:close/>
                </a:path>
                <a:path w="1466214" h="445134">
                  <a:moveTo>
                    <a:pt x="462305" y="278828"/>
                  </a:moveTo>
                  <a:lnTo>
                    <a:pt x="409765" y="284619"/>
                  </a:lnTo>
                  <a:lnTo>
                    <a:pt x="413435" y="317792"/>
                  </a:lnTo>
                  <a:lnTo>
                    <a:pt x="431749" y="315772"/>
                  </a:lnTo>
                  <a:lnTo>
                    <a:pt x="466380" y="315772"/>
                  </a:lnTo>
                  <a:lnTo>
                    <a:pt x="462305" y="278828"/>
                  </a:lnTo>
                  <a:close/>
                </a:path>
                <a:path w="1466214" h="445134">
                  <a:moveTo>
                    <a:pt x="453752" y="221475"/>
                  </a:moveTo>
                  <a:lnTo>
                    <a:pt x="407390" y="221475"/>
                  </a:lnTo>
                  <a:lnTo>
                    <a:pt x="412089" y="222834"/>
                  </a:lnTo>
                  <a:lnTo>
                    <a:pt x="420344" y="229463"/>
                  </a:lnTo>
                  <a:lnTo>
                    <a:pt x="422706" y="233743"/>
                  </a:lnTo>
                  <a:lnTo>
                    <a:pt x="426110" y="264617"/>
                  </a:lnTo>
                  <a:lnTo>
                    <a:pt x="460324" y="260858"/>
                  </a:lnTo>
                  <a:lnTo>
                    <a:pt x="457568" y="235889"/>
                  </a:lnTo>
                  <a:lnTo>
                    <a:pt x="455470" y="225574"/>
                  </a:lnTo>
                  <a:lnTo>
                    <a:pt x="453752" y="221475"/>
                  </a:lnTo>
                  <a:close/>
                </a:path>
                <a:path w="1466214" h="445134">
                  <a:moveTo>
                    <a:pt x="182041" y="215582"/>
                  </a:moveTo>
                  <a:lnTo>
                    <a:pt x="88137" y="225945"/>
                  </a:lnTo>
                  <a:lnTo>
                    <a:pt x="112280" y="444792"/>
                  </a:lnTo>
                  <a:lnTo>
                    <a:pt x="206184" y="434441"/>
                  </a:lnTo>
                  <a:lnTo>
                    <a:pt x="203266" y="408000"/>
                  </a:lnTo>
                  <a:lnTo>
                    <a:pt x="141604" y="408000"/>
                  </a:lnTo>
                  <a:lnTo>
                    <a:pt x="135039" y="348310"/>
                  </a:lnTo>
                  <a:lnTo>
                    <a:pt x="179552" y="343408"/>
                  </a:lnTo>
                  <a:lnTo>
                    <a:pt x="176426" y="315150"/>
                  </a:lnTo>
                  <a:lnTo>
                    <a:pt x="131381" y="315150"/>
                  </a:lnTo>
                  <a:lnTo>
                    <a:pt x="124790" y="255460"/>
                  </a:lnTo>
                  <a:lnTo>
                    <a:pt x="185699" y="248742"/>
                  </a:lnTo>
                  <a:lnTo>
                    <a:pt x="182041" y="215582"/>
                  </a:lnTo>
                  <a:close/>
                </a:path>
                <a:path w="1466214" h="445134">
                  <a:moveTo>
                    <a:pt x="241769" y="208991"/>
                  </a:moveTo>
                  <a:lnTo>
                    <a:pt x="204736" y="213080"/>
                  </a:lnTo>
                  <a:lnTo>
                    <a:pt x="228879" y="431952"/>
                  </a:lnTo>
                  <a:lnTo>
                    <a:pt x="261861" y="428307"/>
                  </a:lnTo>
                  <a:lnTo>
                    <a:pt x="246392" y="288150"/>
                  </a:lnTo>
                  <a:lnTo>
                    <a:pt x="275149" y="288150"/>
                  </a:lnTo>
                  <a:lnTo>
                    <a:pt x="241769" y="208991"/>
                  </a:lnTo>
                  <a:close/>
                </a:path>
                <a:path w="1466214" h="445134">
                  <a:moveTo>
                    <a:pt x="275149" y="288150"/>
                  </a:moveTo>
                  <a:lnTo>
                    <a:pt x="246392" y="288150"/>
                  </a:lnTo>
                  <a:lnTo>
                    <a:pt x="307238" y="423303"/>
                  </a:lnTo>
                  <a:lnTo>
                    <a:pt x="342671" y="419392"/>
                  </a:lnTo>
                  <a:lnTo>
                    <a:pt x="335156" y="351269"/>
                  </a:lnTo>
                  <a:lnTo>
                    <a:pt x="301764" y="351269"/>
                  </a:lnTo>
                  <a:lnTo>
                    <a:pt x="275149" y="288150"/>
                  </a:lnTo>
                  <a:close/>
                </a:path>
                <a:path w="1466214" h="445134">
                  <a:moveTo>
                    <a:pt x="202526" y="401294"/>
                  </a:moveTo>
                  <a:lnTo>
                    <a:pt x="141604" y="408000"/>
                  </a:lnTo>
                  <a:lnTo>
                    <a:pt x="203266" y="408000"/>
                  </a:lnTo>
                  <a:lnTo>
                    <a:pt x="202526" y="401294"/>
                  </a:lnTo>
                  <a:close/>
                </a:path>
                <a:path w="1466214" h="445134">
                  <a:moveTo>
                    <a:pt x="318528" y="200533"/>
                  </a:moveTo>
                  <a:lnTo>
                    <a:pt x="285546" y="204165"/>
                  </a:lnTo>
                  <a:lnTo>
                    <a:pt x="301764" y="351269"/>
                  </a:lnTo>
                  <a:lnTo>
                    <a:pt x="335156" y="351269"/>
                  </a:lnTo>
                  <a:lnTo>
                    <a:pt x="318528" y="200533"/>
                  </a:lnTo>
                  <a:close/>
                </a:path>
                <a:path w="1466214" h="445134">
                  <a:moveTo>
                    <a:pt x="175882" y="310235"/>
                  </a:moveTo>
                  <a:lnTo>
                    <a:pt x="131381" y="315150"/>
                  </a:lnTo>
                  <a:lnTo>
                    <a:pt x="176426" y="315150"/>
                  </a:lnTo>
                  <a:lnTo>
                    <a:pt x="175882" y="310235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9032" y="3999103"/>
              <a:ext cx="2752725" cy="1056640"/>
            </a:xfrm>
            <a:custGeom>
              <a:avLst/>
              <a:gdLst/>
              <a:ahLst/>
              <a:cxnLst/>
              <a:rect l="l" t="t" r="r" b="b"/>
              <a:pathLst>
                <a:path w="2752725" h="1056639">
                  <a:moveTo>
                    <a:pt x="2752344" y="0"/>
                  </a:moveTo>
                  <a:lnTo>
                    <a:pt x="0" y="0"/>
                  </a:lnTo>
                  <a:lnTo>
                    <a:pt x="0" y="1056132"/>
                  </a:lnTo>
                  <a:lnTo>
                    <a:pt x="2752344" y="1056132"/>
                  </a:lnTo>
                  <a:lnTo>
                    <a:pt x="2752344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1394" y="4493957"/>
              <a:ext cx="2586990" cy="0"/>
            </a:xfrm>
            <a:custGeom>
              <a:avLst/>
              <a:gdLst/>
              <a:ahLst/>
              <a:cxnLst/>
              <a:rect l="l" t="t" r="r" b="b"/>
              <a:pathLst>
                <a:path w="2586990">
                  <a:moveTo>
                    <a:pt x="0" y="0"/>
                  </a:moveTo>
                  <a:lnTo>
                    <a:pt x="2586609" y="0"/>
                  </a:lnTo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49032" y="3999103"/>
            <a:ext cx="2752725" cy="10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ts val="3540"/>
              </a:lnSpc>
            </a:pPr>
            <a:r>
              <a:rPr sz="3150" spc="-105" dirty="0">
                <a:latin typeface="Arial Narrow"/>
                <a:cs typeface="Arial Narrow"/>
              </a:rPr>
              <a:t>Daniela</a:t>
            </a:r>
            <a:endParaRPr sz="3150" dirty="0">
              <a:latin typeface="Arial Narrow"/>
              <a:cs typeface="Arial Narrow"/>
            </a:endParaRPr>
          </a:p>
          <a:p>
            <a:pPr algn="ctr">
              <a:lnSpc>
                <a:spcPts val="4585"/>
              </a:lnSpc>
              <a:spcBef>
                <a:spcPts val="185"/>
              </a:spcBef>
            </a:pPr>
            <a:r>
              <a:rPr sz="3900" b="1" spc="-215" dirty="0">
                <a:latin typeface="Arial Narrow"/>
                <a:cs typeface="Arial Narrow"/>
              </a:rPr>
              <a:t>Wonde</a:t>
            </a:r>
            <a:r>
              <a:rPr sz="3900" b="1" spc="-195" dirty="0">
                <a:latin typeface="Arial Narrow"/>
                <a:cs typeface="Arial Narrow"/>
              </a:rPr>
              <a:t>r</a:t>
            </a:r>
            <a:r>
              <a:rPr sz="3900" b="1" spc="-45" dirty="0">
                <a:latin typeface="Arial Narrow"/>
                <a:cs typeface="Arial Narrow"/>
              </a:rPr>
              <a:t> </a:t>
            </a:r>
            <a:r>
              <a:rPr sz="3900" b="1" spc="-60" dirty="0">
                <a:latin typeface="Arial Narrow"/>
                <a:cs typeface="Arial Narrow"/>
              </a:rPr>
              <a:t>Maker</a:t>
            </a:r>
            <a:endParaRPr sz="39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8008" y="0"/>
            <a:ext cx="2412365" cy="5328285"/>
            <a:chOff x="5148008" y="0"/>
            <a:chExt cx="2412365" cy="5328285"/>
          </a:xfrm>
        </p:grpSpPr>
        <p:sp>
          <p:nvSpPr>
            <p:cNvPr id="3" name="object 3"/>
            <p:cNvSpPr/>
            <p:nvPr/>
          </p:nvSpPr>
          <p:spPr>
            <a:xfrm>
              <a:off x="5148008" y="0"/>
              <a:ext cx="2412365" cy="5328285"/>
            </a:xfrm>
            <a:custGeom>
              <a:avLst/>
              <a:gdLst/>
              <a:ahLst/>
              <a:cxnLst/>
              <a:rect l="l" t="t" r="r" b="b"/>
              <a:pathLst>
                <a:path w="2412365" h="5328285">
                  <a:moveTo>
                    <a:pt x="2411996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2411996" y="5328005"/>
                  </a:lnTo>
                  <a:lnTo>
                    <a:pt x="2411996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8005" y="360007"/>
              <a:ext cx="1710004" cy="10711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99999" y="809353"/>
              <a:ext cx="1566545" cy="0"/>
            </a:xfrm>
            <a:custGeom>
              <a:avLst/>
              <a:gdLst/>
              <a:ahLst/>
              <a:cxnLst/>
              <a:rect l="l" t="t" r="r" b="b"/>
              <a:pathLst>
                <a:path w="1566545">
                  <a:moveTo>
                    <a:pt x="0" y="0"/>
                  </a:moveTo>
                  <a:lnTo>
                    <a:pt x="1565998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9999" y="1104872"/>
              <a:ext cx="1566545" cy="0"/>
            </a:xfrm>
            <a:custGeom>
              <a:avLst/>
              <a:gdLst/>
              <a:ahLst/>
              <a:cxnLst/>
              <a:rect l="l" t="t" r="r" b="b"/>
              <a:pathLst>
                <a:path w="1566545">
                  <a:moveTo>
                    <a:pt x="0" y="0"/>
                  </a:moveTo>
                  <a:lnTo>
                    <a:pt x="1565998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9999" y="1252632"/>
              <a:ext cx="1566545" cy="0"/>
            </a:xfrm>
            <a:custGeom>
              <a:avLst/>
              <a:gdLst/>
              <a:ahLst/>
              <a:cxnLst/>
              <a:rect l="l" t="t" r="r" b="b"/>
              <a:pathLst>
                <a:path w="1566545">
                  <a:moveTo>
                    <a:pt x="0" y="0"/>
                  </a:moveTo>
                  <a:lnTo>
                    <a:pt x="1565998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28005" y="360007"/>
            <a:ext cx="1710055" cy="10712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65"/>
              </a:spcBef>
            </a:pPr>
            <a:r>
              <a:rPr sz="1600" b="1" spc="-40" dirty="0">
                <a:solidFill>
                  <a:srgbClr val="FFFFFF"/>
                </a:solidFill>
                <a:latin typeface="Arial Narrow"/>
                <a:cs typeface="Arial Narrow"/>
              </a:rPr>
              <a:t>Materials</a:t>
            </a:r>
            <a:endParaRPr sz="1600">
              <a:latin typeface="Arial Narrow"/>
              <a:cs typeface="Arial Narrow"/>
            </a:endParaRPr>
          </a:p>
          <a:p>
            <a:pPr marL="172085" indent="-100965">
              <a:lnSpc>
                <a:spcPct val="100000"/>
              </a:lnSpc>
              <a:spcBef>
                <a:spcPts val="325"/>
              </a:spcBef>
              <a:buClr>
                <a:srgbClr val="FFFFFF"/>
              </a:buClr>
              <a:buFont typeface="Wingdings"/>
              <a:buChar char=""/>
              <a:tabLst>
                <a:tab pos="172720" algn="l"/>
              </a:tabLst>
            </a:pPr>
            <a:r>
              <a:rPr sz="800" spc="35" dirty="0">
                <a:latin typeface="Gill Sans MT"/>
                <a:cs typeface="Gill Sans MT"/>
              </a:rPr>
              <a:t>Straight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biodegradable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straws</a:t>
            </a:r>
            <a:endParaRPr sz="800">
              <a:latin typeface="Gill Sans MT"/>
              <a:cs typeface="Gill Sans MT"/>
            </a:endParaRPr>
          </a:p>
          <a:p>
            <a:pPr marL="172085" indent="-100965">
              <a:lnSpc>
                <a:spcPct val="100000"/>
              </a:lnSpc>
              <a:spcBef>
                <a:spcPts val="204"/>
              </a:spcBef>
              <a:buClr>
                <a:srgbClr val="FFFFFF"/>
              </a:buClr>
              <a:buFont typeface="Wingdings"/>
              <a:buChar char=""/>
              <a:tabLst>
                <a:tab pos="172720" algn="l"/>
                <a:tab pos="1637664" algn="l"/>
              </a:tabLst>
            </a:pPr>
            <a:r>
              <a:rPr sz="800" u="sng" spc="35" dirty="0">
                <a:uFill>
                  <a:solidFill>
                    <a:srgbClr val="F1F9FA"/>
                  </a:solidFill>
                </a:uFill>
                <a:latin typeface="Gill Sans MT"/>
                <a:cs typeface="Gill Sans MT"/>
              </a:rPr>
              <a:t>Pipe</a:t>
            </a:r>
            <a:r>
              <a:rPr sz="800" u="sng" spc="-50" dirty="0">
                <a:uFill>
                  <a:solidFill>
                    <a:srgbClr val="F1F9FA"/>
                  </a:solidFill>
                </a:uFill>
                <a:latin typeface="Gill Sans MT"/>
                <a:cs typeface="Gill Sans MT"/>
              </a:rPr>
              <a:t> </a:t>
            </a:r>
            <a:r>
              <a:rPr sz="800" u="sng" spc="30" dirty="0">
                <a:uFill>
                  <a:solidFill>
                    <a:srgbClr val="F1F9FA"/>
                  </a:solidFill>
                </a:uFill>
                <a:latin typeface="Gill Sans MT"/>
                <a:cs typeface="Gill Sans MT"/>
              </a:rPr>
              <a:t>cleaners	</a:t>
            </a:r>
            <a:endParaRPr sz="800">
              <a:latin typeface="Gill Sans MT"/>
              <a:cs typeface="Gill Sans MT"/>
            </a:endParaRPr>
          </a:p>
          <a:p>
            <a:pPr marL="172085" indent="-100965">
              <a:lnSpc>
                <a:spcPct val="100000"/>
              </a:lnSpc>
              <a:spcBef>
                <a:spcPts val="204"/>
              </a:spcBef>
              <a:buClr>
                <a:srgbClr val="FFFFFF"/>
              </a:buClr>
              <a:buFont typeface="Wingdings"/>
              <a:buChar char=""/>
              <a:tabLst>
                <a:tab pos="172720" algn="l"/>
              </a:tabLst>
            </a:pPr>
            <a:r>
              <a:rPr sz="800" spc="40" dirty="0">
                <a:latin typeface="Gill Sans MT"/>
                <a:cs typeface="Gill Sans MT"/>
              </a:rPr>
              <a:t>Bubble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mixtu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75" dirty="0">
                <a:latin typeface="Gill Sans MT"/>
                <a:cs typeface="Gill Sans MT"/>
              </a:rPr>
              <a:t>(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soa</a:t>
            </a:r>
            <a:r>
              <a:rPr sz="800" spc="20" dirty="0">
                <a:latin typeface="Gill Sans MT"/>
                <a:cs typeface="Gill Sans MT"/>
              </a:rPr>
              <a:t>p</a:t>
            </a:r>
            <a:r>
              <a:rPr sz="800" spc="-40" dirty="0">
                <a:latin typeface="Gill Sans MT"/>
                <a:cs typeface="Gill Sans MT"/>
              </a:rPr>
              <a:t>)</a:t>
            </a:r>
            <a:endParaRPr sz="800">
              <a:latin typeface="Gill Sans MT"/>
              <a:cs typeface="Gill Sans MT"/>
            </a:endParaRPr>
          </a:p>
          <a:p>
            <a:pPr marL="170180" indent="-99060">
              <a:lnSpc>
                <a:spcPct val="100000"/>
              </a:lnSpc>
              <a:spcBef>
                <a:spcPts val="200"/>
              </a:spcBef>
              <a:buClr>
                <a:srgbClr val="FFFFFF"/>
              </a:buClr>
              <a:buFont typeface="Wingdings"/>
              <a:buChar char=""/>
              <a:tabLst>
                <a:tab pos="170815" algn="l"/>
              </a:tabLst>
            </a:pPr>
            <a:r>
              <a:rPr sz="800" spc="-15" dirty="0">
                <a:latin typeface="Gill Sans MT"/>
                <a:cs typeface="Gill Sans MT"/>
              </a:rPr>
              <a:t>Water</a:t>
            </a:r>
            <a:endParaRPr sz="800">
              <a:latin typeface="Gill Sans MT"/>
              <a:cs typeface="Gill Sans MT"/>
            </a:endParaRPr>
          </a:p>
          <a:p>
            <a:pPr marL="172085" indent="-100965">
              <a:lnSpc>
                <a:spcPct val="100000"/>
              </a:lnSpc>
              <a:spcBef>
                <a:spcPts val="204"/>
              </a:spcBef>
              <a:buClr>
                <a:srgbClr val="FFFFFF"/>
              </a:buClr>
              <a:buFont typeface="Wingdings"/>
              <a:buChar char=""/>
              <a:tabLst>
                <a:tab pos="172720" algn="l"/>
              </a:tabLst>
            </a:pPr>
            <a:r>
              <a:rPr sz="800" spc="30" dirty="0">
                <a:latin typeface="Gill Sans MT"/>
                <a:cs typeface="Gill Sans MT"/>
              </a:rPr>
              <a:t>Bucket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1650432"/>
            <a:ext cx="3048000" cy="5969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50"/>
              </a:spcBef>
            </a:pPr>
            <a:r>
              <a:rPr sz="1500" b="1" spc="-70" dirty="0">
                <a:latin typeface="Arial Narrow"/>
                <a:cs typeface="Arial Narrow"/>
              </a:rPr>
              <a:t>Daniela </a:t>
            </a:r>
            <a:r>
              <a:rPr sz="1500" b="1" spc="-95" dirty="0">
                <a:latin typeface="Arial Narrow"/>
                <a:cs typeface="Arial Narrow"/>
              </a:rPr>
              <a:t>has developed</a:t>
            </a:r>
            <a:r>
              <a:rPr sz="1500" b="1" spc="-90" dirty="0">
                <a:latin typeface="Arial Narrow"/>
                <a:cs typeface="Arial Narrow"/>
              </a:rPr>
              <a:t> </a:t>
            </a:r>
            <a:r>
              <a:rPr sz="1500" b="1" spc="-25" dirty="0">
                <a:latin typeface="Arial Narrow"/>
                <a:cs typeface="Arial Narrow"/>
              </a:rPr>
              <a:t>software </a:t>
            </a:r>
            <a:r>
              <a:rPr sz="1500" b="1" spc="10" dirty="0">
                <a:latin typeface="Arial Narrow"/>
                <a:cs typeface="Arial Narrow"/>
              </a:rPr>
              <a:t>that </a:t>
            </a:r>
            <a:r>
              <a:rPr sz="1500" b="1" spc="15" dirty="0">
                <a:latin typeface="Arial Narrow"/>
                <a:cs typeface="Arial Narrow"/>
              </a:rPr>
              <a:t> </a:t>
            </a:r>
            <a:r>
              <a:rPr sz="1500" b="1" spc="-114" dirty="0">
                <a:latin typeface="Arial Narrow"/>
                <a:cs typeface="Arial Narrow"/>
              </a:rPr>
              <a:t>empowers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60" dirty="0">
                <a:latin typeface="Arial Narrow"/>
                <a:cs typeface="Arial Narrow"/>
              </a:rPr>
              <a:t>g</a:t>
            </a:r>
            <a:r>
              <a:rPr sz="1500" b="1" spc="-165" dirty="0">
                <a:latin typeface="Arial Narrow"/>
                <a:cs typeface="Arial Narrow"/>
              </a:rPr>
              <a:t>am</a:t>
            </a:r>
            <a:r>
              <a:rPr sz="1500" b="1" spc="-140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designer</a:t>
            </a:r>
            <a:r>
              <a:rPr sz="1500" b="1" spc="-105" dirty="0">
                <a:latin typeface="Arial Narrow"/>
                <a:cs typeface="Arial Narrow"/>
              </a:rPr>
              <a:t>s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dirty="0">
                <a:latin typeface="Arial Narrow"/>
                <a:cs typeface="Arial Narrow"/>
              </a:rPr>
              <a:t>t</a:t>
            </a:r>
            <a:r>
              <a:rPr sz="1500" b="1" spc="-25" dirty="0">
                <a:latin typeface="Arial Narrow"/>
                <a:cs typeface="Arial Narrow"/>
              </a:rPr>
              <a:t>o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35" dirty="0">
                <a:latin typeface="Arial Narrow"/>
                <a:cs typeface="Arial Narrow"/>
              </a:rPr>
              <a:t>cre</a:t>
            </a:r>
            <a:r>
              <a:rPr sz="1500" b="1" spc="-100" dirty="0">
                <a:latin typeface="Arial Narrow"/>
                <a:cs typeface="Arial Narrow"/>
              </a:rPr>
              <a:t>a</a:t>
            </a:r>
            <a:r>
              <a:rPr sz="1500" b="1" spc="10" dirty="0">
                <a:latin typeface="Arial Narrow"/>
                <a:cs typeface="Arial Narrow"/>
              </a:rPr>
              <a:t>t</a:t>
            </a:r>
            <a:r>
              <a:rPr sz="1500" b="1" spc="-5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40" dirty="0">
                <a:latin typeface="Arial Narrow"/>
                <a:cs typeface="Arial Narrow"/>
              </a:rPr>
              <a:t>i</a:t>
            </a:r>
            <a:r>
              <a:rPr sz="1500" b="1" spc="-120" dirty="0">
                <a:latin typeface="Arial Narrow"/>
                <a:cs typeface="Arial Narrow"/>
              </a:rPr>
              <a:t>n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20" dirty="0">
                <a:latin typeface="Arial Narrow"/>
                <a:cs typeface="Arial Narrow"/>
              </a:rPr>
              <a:t>the  </a:t>
            </a:r>
            <a:r>
              <a:rPr sz="1500" b="1" spc="-100" dirty="0">
                <a:latin typeface="Arial Narrow"/>
                <a:cs typeface="Arial Narrow"/>
              </a:rPr>
              <a:t>most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35" dirty="0">
                <a:latin typeface="Arial Narrow"/>
                <a:cs typeface="Arial Narrow"/>
              </a:rPr>
              <a:t>intuitive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20" dirty="0">
                <a:latin typeface="Arial Narrow"/>
                <a:cs typeface="Arial Narrow"/>
              </a:rPr>
              <a:t>way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25" dirty="0">
                <a:latin typeface="Arial Narrow"/>
                <a:cs typeface="Arial Narrow"/>
              </a:rPr>
              <a:t>by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70" dirty="0">
                <a:latin typeface="Arial Narrow"/>
                <a:cs typeface="Arial Narrow"/>
              </a:rPr>
              <a:t>sketching</a:t>
            </a:r>
            <a:r>
              <a:rPr sz="1500" b="1" spc="-80" dirty="0">
                <a:latin typeface="Arial Narrow"/>
                <a:cs typeface="Arial Narrow"/>
              </a:rPr>
              <a:t> in </a:t>
            </a:r>
            <a:r>
              <a:rPr sz="1500" b="1" spc="-180" dirty="0">
                <a:latin typeface="Arial Narrow"/>
                <a:cs typeface="Arial Narrow"/>
              </a:rPr>
              <a:t>3D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114" dirty="0">
                <a:latin typeface="Arial Narrow"/>
                <a:cs typeface="Arial Narrow"/>
              </a:rPr>
              <a:t>using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75" dirty="0">
                <a:latin typeface="Arial Narrow"/>
                <a:cs typeface="Arial Narrow"/>
              </a:rPr>
              <a:t>VR.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00" y="2366588"/>
            <a:ext cx="1455420" cy="12706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ts val="980"/>
              </a:lnSpc>
              <a:spcBef>
                <a:spcPts val="165"/>
              </a:spcBef>
            </a:pPr>
            <a:r>
              <a:rPr sz="850" spc="40" dirty="0">
                <a:latin typeface="Gill Sans MT"/>
                <a:cs typeface="Gill Sans MT"/>
              </a:rPr>
              <a:t>Mo</a:t>
            </a:r>
            <a:r>
              <a:rPr sz="850" spc="1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5" dirty="0">
                <a:latin typeface="Gill Sans MT"/>
                <a:cs typeface="Gill Sans MT"/>
              </a:rPr>
              <a:t>3D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obje</a:t>
            </a:r>
            <a:r>
              <a:rPr sz="850" spc="25" dirty="0">
                <a:latin typeface="Gill Sans MT"/>
                <a:cs typeface="Gill Sans MT"/>
              </a:rPr>
              <a:t>c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55" dirty="0">
                <a:latin typeface="Gill Sans MT"/>
                <a:cs typeface="Gill Sans MT"/>
              </a:rPr>
              <a:t>ame  </a:t>
            </a:r>
            <a:r>
              <a:rPr sz="850" spc="45" dirty="0">
                <a:latin typeface="Gill Sans MT"/>
                <a:cs typeface="Gill Sans MT"/>
              </a:rPr>
              <a:t>design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made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up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usually 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regular</a:t>
            </a:r>
            <a:r>
              <a:rPr sz="850" b="1" spc="-4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polygons</a:t>
            </a:r>
            <a:r>
              <a:rPr sz="850" spc="2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103505">
              <a:lnSpc>
                <a:spcPts val="980"/>
              </a:lnSpc>
            </a:pPr>
            <a:r>
              <a:rPr sz="850" spc="25" dirty="0">
                <a:latin typeface="Gill Sans MT"/>
                <a:cs typeface="Gill Sans MT"/>
              </a:rPr>
              <a:t>Regular </a:t>
            </a:r>
            <a:r>
              <a:rPr sz="850" spc="45" dirty="0">
                <a:latin typeface="Gill Sans MT"/>
                <a:cs typeface="Gill Sans MT"/>
              </a:rPr>
              <a:t>polygons </a:t>
            </a:r>
            <a:r>
              <a:rPr sz="850" spc="15" dirty="0">
                <a:latin typeface="Gill Sans MT"/>
                <a:cs typeface="Gill Sans MT"/>
              </a:rPr>
              <a:t>are </a:t>
            </a:r>
            <a:r>
              <a:rPr sz="850" spc="-20" dirty="0">
                <a:latin typeface="Gill Sans MT"/>
                <a:cs typeface="Gill Sans MT"/>
              </a:rPr>
              <a:t>2D </a:t>
            </a:r>
            <a:r>
              <a:rPr sz="850" spc="-1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shapes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where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every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edge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is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70" dirty="0">
                <a:latin typeface="Gill Sans MT"/>
                <a:cs typeface="Gill Sans MT"/>
              </a:rPr>
              <a:t>same </a:t>
            </a:r>
            <a:r>
              <a:rPr sz="850" spc="45" dirty="0">
                <a:latin typeface="Gill Sans MT"/>
                <a:cs typeface="Gill Sans MT"/>
              </a:rPr>
              <a:t>length </a:t>
            </a:r>
            <a:r>
              <a:rPr sz="850" spc="70" dirty="0">
                <a:latin typeface="Gill Sans MT"/>
                <a:cs typeface="Gill Sans MT"/>
              </a:rPr>
              <a:t>and </a:t>
            </a:r>
            <a:r>
              <a:rPr sz="850" spc="25" dirty="0">
                <a:latin typeface="Gill Sans MT"/>
                <a:cs typeface="Gill Sans MT"/>
              </a:rPr>
              <a:t>every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angle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same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size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(such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65" dirty="0">
                <a:latin typeface="Gill Sans MT"/>
                <a:cs typeface="Gill Sans MT"/>
              </a:rPr>
              <a:t>s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squa</a:t>
            </a:r>
            <a:r>
              <a:rPr sz="850" spc="2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equil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10" dirty="0">
                <a:latin typeface="Gill Sans MT"/>
                <a:cs typeface="Gill Sans MT"/>
              </a:rPr>
              <a:t>e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al  </a:t>
            </a:r>
            <a:r>
              <a:rPr sz="850" spc="20" dirty="0">
                <a:latin typeface="Gill Sans MT"/>
                <a:cs typeface="Gill Sans MT"/>
              </a:rPr>
              <a:t>triangle).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5303" y="2366372"/>
            <a:ext cx="1458595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spc="25" dirty="0">
                <a:latin typeface="Calibri"/>
                <a:cs typeface="Calibri"/>
              </a:rPr>
              <a:t>Exploring platonic </a:t>
            </a:r>
            <a:r>
              <a:rPr sz="850" b="1" spc="30" dirty="0">
                <a:latin typeface="Calibri"/>
                <a:cs typeface="Calibri"/>
              </a:rPr>
              <a:t>solids </a:t>
            </a:r>
            <a:r>
              <a:rPr sz="850" b="1" spc="35" dirty="0">
                <a:latin typeface="Calibri"/>
                <a:cs typeface="Calibri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Platonic </a:t>
            </a:r>
            <a:r>
              <a:rPr sz="850" spc="30" dirty="0">
                <a:latin typeface="Gill Sans MT"/>
                <a:cs typeface="Gill Sans MT"/>
              </a:rPr>
              <a:t>solids </a:t>
            </a:r>
            <a:r>
              <a:rPr sz="850" spc="10" dirty="0">
                <a:latin typeface="Gill Sans MT"/>
                <a:cs typeface="Gill Sans MT"/>
              </a:rPr>
              <a:t>are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45" dirty="0">
                <a:latin typeface="Gill Sans MT"/>
                <a:cs typeface="Gill Sans MT"/>
              </a:rPr>
              <a:t>special </a:t>
            </a:r>
            <a:r>
              <a:rPr sz="850" spc="50" dirty="0">
                <a:latin typeface="Gill Sans MT"/>
                <a:cs typeface="Gill Sans MT"/>
              </a:rPr>
              <a:t> type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polyhed</a:t>
            </a:r>
            <a:r>
              <a:rPr sz="850" b="1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on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-60" dirty="0">
                <a:latin typeface="Gill Sans MT"/>
                <a:cs typeface="Gill Sans MT"/>
              </a:rPr>
              <a:t>(</a:t>
            </a:r>
            <a:r>
              <a:rPr sz="850" spc="-15" dirty="0">
                <a:latin typeface="Gill Sans MT"/>
                <a:cs typeface="Gill Sans MT"/>
              </a:rPr>
              <a:t>3D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shap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-40" dirty="0">
                <a:latin typeface="Gill Sans MT"/>
                <a:cs typeface="Gill Sans MT"/>
              </a:rPr>
              <a:t>) 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special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properties.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95303" y="2986005"/>
            <a:ext cx="1492885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96520">
              <a:lnSpc>
                <a:spcPts val="980"/>
              </a:lnSpc>
              <a:spcBef>
                <a:spcPts val="165"/>
              </a:spcBef>
            </a:pPr>
            <a:r>
              <a:rPr sz="850" spc="-5" dirty="0">
                <a:latin typeface="Gill Sans MT"/>
                <a:cs typeface="Gill Sans MT"/>
              </a:rPr>
              <a:t>There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only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five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solids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both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these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properties: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925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5" dirty="0">
                <a:latin typeface="Gill Sans MT"/>
                <a:cs typeface="Gill Sans MT"/>
              </a:rPr>
              <a:t>Describe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platonic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solids.</a:t>
            </a:r>
            <a:endParaRPr sz="850">
              <a:latin typeface="Gill Sans MT"/>
              <a:cs typeface="Gill Sans MT"/>
            </a:endParaRPr>
          </a:p>
          <a:p>
            <a:pPr marL="156210" marR="271780" indent="-144145">
              <a:lnSpc>
                <a:spcPts val="980"/>
              </a:lnSpc>
              <a:spcBef>
                <a:spcPts val="4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45" dirty="0">
                <a:latin typeface="Gill Sans MT"/>
                <a:cs typeface="Gill Sans MT"/>
              </a:rPr>
              <a:t>special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properties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are?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9" y="4851977"/>
            <a:ext cx="1711325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00"/>
              </a:spcBef>
              <a:tabLst>
                <a:tab pos="1151890" algn="l"/>
              </a:tabLst>
            </a:pPr>
            <a:r>
              <a:rPr sz="800" spc="-150" dirty="0">
                <a:latin typeface="Lucida Sans"/>
                <a:cs typeface="Lucida Sans"/>
              </a:rPr>
              <a:t>T</a:t>
            </a:r>
            <a:r>
              <a:rPr sz="800" spc="-35" dirty="0">
                <a:latin typeface="Lucida Sans"/>
                <a:cs typeface="Lucida Sans"/>
              </a:rPr>
              <a:t>e</a:t>
            </a:r>
            <a:r>
              <a:rPr sz="800" spc="-15" dirty="0">
                <a:latin typeface="Lucida Sans"/>
                <a:cs typeface="Lucida Sans"/>
              </a:rPr>
              <a:t>t</a:t>
            </a:r>
            <a:r>
              <a:rPr sz="800" spc="-25" dirty="0">
                <a:latin typeface="Lucida Sans"/>
                <a:cs typeface="Lucida Sans"/>
              </a:rPr>
              <a:t>r</a:t>
            </a:r>
            <a:r>
              <a:rPr sz="800" spc="-35" dirty="0">
                <a:latin typeface="Lucida Sans"/>
                <a:cs typeface="Lucida Sans"/>
              </a:rPr>
              <a:t>ahed</a:t>
            </a:r>
            <a:r>
              <a:rPr sz="800" spc="-40" dirty="0">
                <a:latin typeface="Lucida Sans"/>
                <a:cs typeface="Lucida Sans"/>
              </a:rPr>
              <a:t>r</a:t>
            </a:r>
            <a:r>
              <a:rPr sz="800" spc="-45" dirty="0">
                <a:latin typeface="Lucida Sans"/>
                <a:cs typeface="Lucida Sans"/>
              </a:rPr>
              <a:t>on</a:t>
            </a:r>
            <a:r>
              <a:rPr sz="800" dirty="0">
                <a:latin typeface="Lucida Sans"/>
                <a:cs typeface="Lucida Sans"/>
              </a:rPr>
              <a:t>	</a:t>
            </a:r>
            <a:r>
              <a:rPr sz="800" spc="-25" dirty="0">
                <a:latin typeface="Lucida Sans"/>
                <a:cs typeface="Lucida Sans"/>
              </a:rPr>
              <a:t>H</a:t>
            </a:r>
            <a:r>
              <a:rPr sz="800" spc="-35" dirty="0">
                <a:latin typeface="Lucida Sans"/>
                <a:cs typeface="Lucida Sans"/>
              </a:rPr>
              <a:t>e</a:t>
            </a:r>
            <a:r>
              <a:rPr sz="800" spc="-120" dirty="0">
                <a:latin typeface="Lucida Sans"/>
                <a:cs typeface="Lucida Sans"/>
              </a:rPr>
              <a:t>x</a:t>
            </a:r>
            <a:r>
              <a:rPr sz="800" spc="-35" dirty="0">
                <a:latin typeface="Lucida Sans"/>
                <a:cs typeface="Lucida Sans"/>
              </a:rPr>
              <a:t>ahed</a:t>
            </a:r>
            <a:r>
              <a:rPr sz="800" spc="-40" dirty="0">
                <a:latin typeface="Lucida Sans"/>
                <a:cs typeface="Lucida Sans"/>
              </a:rPr>
              <a:t>r</a:t>
            </a:r>
            <a:r>
              <a:rPr sz="800" spc="-45" dirty="0">
                <a:latin typeface="Lucida Sans"/>
                <a:cs typeface="Lucida Sans"/>
              </a:rPr>
              <a:t>on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800" spc="-75" dirty="0">
                <a:latin typeface="Arial Narrow"/>
                <a:cs typeface="Arial Narrow"/>
              </a:rPr>
              <a:t>16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57288" y="4851977"/>
            <a:ext cx="565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Lucida Sans"/>
                <a:cs typeface="Lucida Sans"/>
              </a:rPr>
              <a:t>Oc</a:t>
            </a:r>
            <a:r>
              <a:rPr sz="800" spc="-25" dirty="0">
                <a:latin typeface="Lucida Sans"/>
                <a:cs typeface="Lucida Sans"/>
              </a:rPr>
              <a:t>tahed</a:t>
            </a:r>
            <a:r>
              <a:rPr sz="800" spc="-35" dirty="0">
                <a:latin typeface="Lucida Sans"/>
                <a:cs typeface="Lucida Sans"/>
              </a:rPr>
              <a:t>r</a:t>
            </a:r>
            <a:r>
              <a:rPr sz="800" spc="-45" dirty="0">
                <a:latin typeface="Lucida Sans"/>
                <a:cs typeface="Lucida Sans"/>
              </a:rPr>
              <a:t>on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33487" y="4851977"/>
            <a:ext cx="692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Lucida Sans"/>
                <a:cs typeface="Lucida Sans"/>
              </a:rPr>
              <a:t>Dodecahed</a:t>
            </a:r>
            <a:r>
              <a:rPr sz="800" spc="-40" dirty="0">
                <a:latin typeface="Lucida Sans"/>
                <a:cs typeface="Lucida Sans"/>
              </a:rPr>
              <a:t>r</a:t>
            </a:r>
            <a:r>
              <a:rPr sz="800" spc="-45" dirty="0">
                <a:latin typeface="Lucida Sans"/>
                <a:cs typeface="Lucida Sans"/>
              </a:rPr>
              <a:t>on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5392" y="4851977"/>
            <a:ext cx="584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Lucida Sans"/>
                <a:cs typeface="Lucida Sans"/>
              </a:rPr>
              <a:t>Icosahedron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5299" y="1524307"/>
            <a:ext cx="1898014" cy="347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0490" algn="l"/>
              </a:tabLst>
            </a:pPr>
            <a:r>
              <a:rPr sz="2000" b="1" u="heavy" spc="-2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TIM</a:t>
            </a:r>
            <a:r>
              <a:rPr sz="2000" b="1" u="heavy" spc="-36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</a:t>
            </a:r>
            <a:r>
              <a:rPr sz="2000" b="1" u="heavy" spc="-1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u="heavy" spc="-29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</a:t>
            </a:r>
            <a:r>
              <a:rPr sz="2000" b="1" u="heavy" spc="-484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</a:t>
            </a:r>
            <a:r>
              <a:rPr sz="2000" b="1" u="heavy" spc="-1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u="heavy" spc="-34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MAK</a:t>
            </a:r>
            <a:r>
              <a:rPr sz="2000" b="1" u="heavy" spc="-36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	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850" b="1" spc="15" dirty="0">
                <a:latin typeface="Calibri"/>
                <a:cs typeface="Calibri"/>
              </a:rPr>
              <a:t>Tetrahedron</a:t>
            </a:r>
            <a:endParaRPr sz="850" dirty="0">
              <a:latin typeface="Calibri"/>
              <a:cs typeface="Calibri"/>
            </a:endParaRPr>
          </a:p>
          <a:p>
            <a:pPr marL="12700" marR="408305">
              <a:lnSpc>
                <a:spcPct val="100000"/>
              </a:lnSpc>
              <a:spcBef>
                <a:spcPts val="630"/>
              </a:spcBef>
              <a:buClr>
                <a:srgbClr val="92569E"/>
              </a:buClr>
              <a:buFont typeface="Calibri"/>
              <a:buAutoNum type="arabicPeriod"/>
              <a:tabLst>
                <a:tab pos="101600" algn="l"/>
              </a:tabLst>
            </a:pPr>
            <a:r>
              <a:rPr sz="800" spc="5" dirty="0">
                <a:latin typeface="Gill Sans MT"/>
                <a:cs typeface="Gill Sans MT"/>
              </a:rPr>
              <a:t>Cut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s</a:t>
            </a:r>
            <a:r>
              <a:rPr sz="800" spc="-5" dirty="0">
                <a:latin typeface="Gill Sans MT"/>
                <a:cs typeface="Gill Sans MT"/>
              </a:rPr>
              <a:t>t</a:t>
            </a:r>
            <a:r>
              <a:rPr sz="800" spc="-20" dirty="0">
                <a:latin typeface="Gill Sans MT"/>
                <a:cs typeface="Gill Sans MT"/>
              </a:rPr>
              <a:t>r</a:t>
            </a:r>
            <a:r>
              <a:rPr sz="800" spc="60" dirty="0">
                <a:latin typeface="Gill Sans MT"/>
                <a:cs typeface="Gill Sans MT"/>
              </a:rPr>
              <a:t>a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60" dirty="0">
                <a:latin typeface="Gill Sans MT"/>
                <a:cs typeface="Gill Sans MT"/>
              </a:rPr>
              <a:t>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so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20" dirty="0">
                <a:latin typeface="Gill Sans MT"/>
                <a:cs typeface="Gill Sans MT"/>
              </a:rPr>
              <a:t>ou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0" dirty="0">
                <a:latin typeface="Gill Sans MT"/>
                <a:cs typeface="Gill Sans MT"/>
              </a:rPr>
              <a:t>h</a:t>
            </a:r>
            <a:r>
              <a:rPr sz="800" spc="35" dirty="0">
                <a:latin typeface="Gill Sans MT"/>
                <a:cs typeface="Gill Sans MT"/>
              </a:rPr>
              <a:t>av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six  </a:t>
            </a:r>
            <a:r>
              <a:rPr sz="800" spc="40" dirty="0">
                <a:latin typeface="Gill Sans MT"/>
                <a:cs typeface="Gill Sans MT"/>
              </a:rPr>
              <a:t>equal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pieces.</a:t>
            </a:r>
            <a:endParaRPr sz="800" dirty="0">
              <a:latin typeface="Gill Sans MT"/>
              <a:cs typeface="Gill Sans MT"/>
            </a:endParaRPr>
          </a:p>
          <a:p>
            <a:pPr marL="12700" marR="247650">
              <a:lnSpc>
                <a:spcPct val="100000"/>
              </a:lnSpc>
              <a:spcBef>
                <a:spcPts val="635"/>
              </a:spcBef>
              <a:buClr>
                <a:srgbClr val="92569E"/>
              </a:buClr>
              <a:buFont typeface="Calibri"/>
              <a:buAutoNum type="arabicPeriod"/>
              <a:tabLst>
                <a:tab pos="116205" algn="l"/>
              </a:tabLst>
            </a:pPr>
            <a:r>
              <a:rPr sz="800" spc="-25" dirty="0">
                <a:latin typeface="Gill Sans MT"/>
                <a:cs typeface="Gill Sans MT"/>
              </a:rPr>
              <a:t>Th</a:t>
            </a:r>
            <a:r>
              <a:rPr sz="800" spc="-40" dirty="0">
                <a:latin typeface="Gill Sans MT"/>
                <a:cs typeface="Gill Sans MT"/>
              </a:rPr>
              <a:t>r</a:t>
            </a:r>
            <a:r>
              <a:rPr sz="800" spc="55" dirty="0">
                <a:latin typeface="Gill Sans MT"/>
                <a:cs typeface="Gill Sans MT"/>
              </a:rPr>
              <a:t>ead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pipe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cleaner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th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5" dirty="0">
                <a:latin typeface="Gill Sans MT"/>
                <a:cs typeface="Gill Sans MT"/>
              </a:rPr>
              <a:t>ough  </a:t>
            </a:r>
            <a:r>
              <a:rPr sz="800" spc="30" dirty="0">
                <a:latin typeface="Gill Sans MT"/>
                <a:cs typeface="Gill Sans MT"/>
              </a:rPr>
              <a:t>one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end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bend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one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end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secure </a:t>
            </a:r>
            <a:r>
              <a:rPr sz="800" spc="-204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it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place.</a:t>
            </a:r>
            <a:endParaRPr sz="800" dirty="0">
              <a:latin typeface="Gill Sans MT"/>
              <a:cs typeface="Gill Sans MT"/>
            </a:endParaRPr>
          </a:p>
          <a:p>
            <a:pPr marL="12700" marR="11430">
              <a:lnSpc>
                <a:spcPct val="100000"/>
              </a:lnSpc>
              <a:spcBef>
                <a:spcPts val="640"/>
              </a:spcBef>
              <a:buClr>
                <a:srgbClr val="92569E"/>
              </a:buClr>
              <a:buFont typeface="Calibri"/>
              <a:buAutoNum type="arabicPeriod"/>
              <a:tabLst>
                <a:tab pos="117475" algn="l"/>
              </a:tabLst>
            </a:pPr>
            <a:r>
              <a:rPr sz="800" spc="-55" dirty="0">
                <a:latin typeface="Gill Sans MT"/>
                <a:cs typeface="Gill Sans MT"/>
              </a:rPr>
              <a:t>A</a:t>
            </a:r>
            <a:r>
              <a:rPr sz="800" spc="55" dirty="0">
                <a:latin typeface="Gill Sans MT"/>
                <a:cs typeface="Gill Sans MT"/>
              </a:rPr>
              <a:t>dd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</a:t>
            </a:r>
            <a:r>
              <a:rPr sz="800" spc="25" dirty="0">
                <a:latin typeface="Gill Sans MT"/>
                <a:cs typeface="Gill Sans MT"/>
              </a:rPr>
              <a:t>w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mo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pieces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s</a:t>
            </a:r>
            <a:r>
              <a:rPr sz="800" spc="-5" dirty="0">
                <a:latin typeface="Gill Sans MT"/>
                <a:cs typeface="Gill Sans MT"/>
              </a:rPr>
              <a:t>t</a:t>
            </a:r>
            <a:r>
              <a:rPr sz="800" spc="-20" dirty="0">
                <a:latin typeface="Gill Sans MT"/>
                <a:cs typeface="Gill Sans MT"/>
              </a:rPr>
              <a:t>r</a:t>
            </a:r>
            <a:r>
              <a:rPr sz="800" spc="60" dirty="0">
                <a:latin typeface="Gill Sans MT"/>
                <a:cs typeface="Gill Sans MT"/>
              </a:rPr>
              <a:t>a</a:t>
            </a:r>
            <a:r>
              <a:rPr sz="800" spc="10" dirty="0">
                <a:latin typeface="Gill Sans MT"/>
                <a:cs typeface="Gill Sans MT"/>
              </a:rPr>
              <a:t>w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twi</a:t>
            </a:r>
            <a:r>
              <a:rPr sz="800" spc="15" dirty="0">
                <a:latin typeface="Gill Sans MT"/>
                <a:cs typeface="Gill Sans MT"/>
              </a:rPr>
              <a:t>s</a:t>
            </a:r>
            <a:r>
              <a:rPr sz="800" spc="35" dirty="0">
                <a:latin typeface="Gill Sans MT"/>
                <a:cs typeface="Gill Sans MT"/>
              </a:rPr>
              <a:t>t 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pipe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cleaner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secu</a:t>
            </a:r>
            <a:r>
              <a:rPr sz="800" spc="5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it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place.</a:t>
            </a:r>
            <a:endParaRPr sz="800" dirty="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635"/>
              </a:spcBef>
              <a:buClr>
                <a:srgbClr val="92569E"/>
              </a:buClr>
              <a:buFont typeface="Calibri"/>
              <a:buAutoNum type="arabicPeriod"/>
              <a:tabLst>
                <a:tab pos="120650" algn="l"/>
              </a:tabLst>
            </a:pPr>
            <a:r>
              <a:rPr sz="800" spc="-55" dirty="0">
                <a:latin typeface="Gill Sans MT"/>
                <a:cs typeface="Gill Sans MT"/>
              </a:rPr>
              <a:t>A</a:t>
            </a:r>
            <a:r>
              <a:rPr sz="800" spc="55" dirty="0">
                <a:latin typeface="Gill Sans MT"/>
                <a:cs typeface="Gill Sans MT"/>
              </a:rPr>
              <a:t>dd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mo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pipe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cleaner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by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twi</a:t>
            </a:r>
            <a:r>
              <a:rPr sz="800" spc="15" dirty="0">
                <a:latin typeface="Gill Sans MT"/>
                <a:cs typeface="Gill Sans MT"/>
              </a:rPr>
              <a:t>s</a:t>
            </a:r>
            <a:r>
              <a:rPr sz="800" spc="40" dirty="0">
                <a:latin typeface="Gill Sans MT"/>
                <a:cs typeface="Gill Sans MT"/>
              </a:rPr>
              <a:t>ting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mo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20" dirty="0">
                <a:latin typeface="Gill Sans MT"/>
                <a:cs typeface="Gill Sans MT"/>
              </a:rPr>
              <a:t>e  </a:t>
            </a:r>
            <a:r>
              <a:rPr sz="800" spc="25" dirty="0">
                <a:latin typeface="Gill Sans MT"/>
                <a:cs typeface="Gill Sans MT"/>
              </a:rPr>
              <a:t>on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loose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ends.</a:t>
            </a:r>
            <a:endParaRPr sz="800" dirty="0">
              <a:latin typeface="Gill Sans MT"/>
              <a:cs typeface="Gill Sans MT"/>
            </a:endParaRPr>
          </a:p>
          <a:p>
            <a:pPr marL="12700" marR="31115">
              <a:lnSpc>
                <a:spcPct val="100000"/>
              </a:lnSpc>
              <a:spcBef>
                <a:spcPts val="640"/>
              </a:spcBef>
              <a:buClr>
                <a:srgbClr val="92569E"/>
              </a:buClr>
              <a:buFont typeface="Calibri"/>
              <a:buAutoNum type="arabicPeriod"/>
              <a:tabLst>
                <a:tab pos="117475" algn="l"/>
              </a:tabLst>
            </a:pPr>
            <a:r>
              <a:rPr sz="800" spc="20" dirty="0">
                <a:latin typeface="Gill Sans MT"/>
                <a:cs typeface="Gill Sans MT"/>
              </a:rPr>
              <a:t>Add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two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more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straw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pieces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bend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it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back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join</a:t>
            </a:r>
            <a:r>
              <a:rPr sz="800" spc="30" dirty="0">
                <a:latin typeface="Gill Sans MT"/>
                <a:cs typeface="Gill Sans MT"/>
              </a:rPr>
              <a:t>ts.</a:t>
            </a:r>
            <a:endParaRPr sz="800" dirty="0">
              <a:latin typeface="Gill Sans MT"/>
              <a:cs typeface="Gill Sans MT"/>
            </a:endParaRPr>
          </a:p>
          <a:p>
            <a:pPr marL="12700" marR="8890">
              <a:lnSpc>
                <a:spcPct val="100000"/>
              </a:lnSpc>
              <a:spcBef>
                <a:spcPts val="640"/>
              </a:spcBef>
              <a:buClr>
                <a:srgbClr val="92569E"/>
              </a:buClr>
              <a:buFont typeface="Calibri"/>
              <a:buAutoNum type="arabicPeriod"/>
              <a:tabLst>
                <a:tab pos="120014" algn="l"/>
              </a:tabLst>
            </a:pPr>
            <a:r>
              <a:rPr sz="800" spc="20" dirty="0">
                <a:latin typeface="Gill Sans MT"/>
                <a:cs typeface="Gill Sans MT"/>
              </a:rPr>
              <a:t>Secure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loose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end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pipe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cleaner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in </a:t>
            </a:r>
            <a:r>
              <a:rPr sz="800" spc="40" dirty="0">
                <a:latin typeface="Gill Sans MT"/>
                <a:cs typeface="Gill Sans MT"/>
              </a:rPr>
              <a:t>place </a:t>
            </a:r>
            <a:r>
              <a:rPr sz="800" spc="45" dirty="0">
                <a:latin typeface="Gill Sans MT"/>
                <a:cs typeface="Gill Sans MT"/>
              </a:rPr>
              <a:t>by </a:t>
            </a:r>
            <a:r>
              <a:rPr sz="800" spc="30" dirty="0">
                <a:latin typeface="Gill Sans MT"/>
                <a:cs typeface="Gill Sans MT"/>
              </a:rPr>
              <a:t>threading </a:t>
            </a:r>
            <a:r>
              <a:rPr sz="800" spc="15" dirty="0">
                <a:latin typeface="Gill Sans MT"/>
                <a:cs typeface="Gill Sans MT"/>
              </a:rPr>
              <a:t>it </a:t>
            </a:r>
            <a:r>
              <a:rPr sz="800" spc="20" dirty="0">
                <a:latin typeface="Gill Sans MT"/>
                <a:cs typeface="Gill Sans MT"/>
              </a:rPr>
              <a:t>through </a:t>
            </a:r>
            <a:r>
              <a:rPr sz="800" spc="35" dirty="0">
                <a:latin typeface="Gill Sans MT"/>
                <a:cs typeface="Gill Sans MT"/>
              </a:rPr>
              <a:t>the </a:t>
            </a:r>
            <a:r>
              <a:rPr sz="800" spc="15" dirty="0">
                <a:latin typeface="Gill Sans MT"/>
                <a:cs typeface="Gill Sans MT"/>
              </a:rPr>
              <a:t>straw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that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-5" dirty="0">
                <a:latin typeface="Gill Sans MT"/>
                <a:cs typeface="Gill Sans MT"/>
              </a:rPr>
              <a:t>will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form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adjacent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edge.</a:t>
            </a:r>
            <a:endParaRPr sz="800" dirty="0">
              <a:latin typeface="Gill Sans MT"/>
              <a:cs typeface="Gill Sans MT"/>
            </a:endParaRPr>
          </a:p>
          <a:p>
            <a:pPr marL="12700" marR="69215">
              <a:lnSpc>
                <a:spcPct val="100000"/>
              </a:lnSpc>
              <a:spcBef>
                <a:spcPts val="635"/>
              </a:spcBef>
              <a:buClr>
                <a:srgbClr val="92569E"/>
              </a:buClr>
              <a:buFont typeface="Calibri"/>
              <a:buAutoNum type="arabicPeriod"/>
              <a:tabLst>
                <a:tab pos="106045" algn="l"/>
              </a:tabLst>
            </a:pPr>
            <a:r>
              <a:rPr sz="800" spc="30" dirty="0">
                <a:latin typeface="Gill Sans MT"/>
                <a:cs typeface="Gill Sans MT"/>
              </a:rPr>
              <a:t>Attach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final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straw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piece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so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two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vertices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-5" dirty="0">
                <a:latin typeface="Gill Sans MT"/>
                <a:cs typeface="Gill Sans MT"/>
              </a:rPr>
              <a:t>(corners)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meet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it.</a:t>
            </a:r>
            <a:endParaRPr sz="800" dirty="0">
              <a:latin typeface="Gill Sans MT"/>
              <a:cs typeface="Gill Sans MT"/>
            </a:endParaRPr>
          </a:p>
          <a:p>
            <a:pPr marL="12700" marR="361950">
              <a:lnSpc>
                <a:spcPct val="100000"/>
              </a:lnSpc>
              <a:spcBef>
                <a:spcPts val="640"/>
              </a:spcBef>
              <a:buClr>
                <a:srgbClr val="92569E"/>
              </a:buClr>
              <a:buFont typeface="Calibri"/>
              <a:buAutoNum type="arabicPeriod"/>
              <a:tabLst>
                <a:tab pos="122555" algn="l"/>
              </a:tabLst>
            </a:pPr>
            <a:r>
              <a:rPr sz="800" spc="15" dirty="0">
                <a:latin typeface="Gill Sans MT"/>
                <a:cs typeface="Gill Sans MT"/>
              </a:rPr>
              <a:t>Ex</a:t>
            </a:r>
            <a:r>
              <a:rPr sz="800" dirty="0">
                <a:latin typeface="Gill Sans MT"/>
                <a:cs typeface="Gill Sans MT"/>
              </a:rPr>
              <a:t>t</a:t>
            </a:r>
            <a:r>
              <a:rPr sz="800" spc="45" dirty="0">
                <a:latin typeface="Gill Sans MT"/>
                <a:cs typeface="Gill Sans MT"/>
              </a:rPr>
              <a:t>end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pipe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cleaner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5" dirty="0">
                <a:latin typeface="Gill Sans MT"/>
                <a:cs typeface="Gill Sans MT"/>
              </a:rPr>
              <a:t>f</a:t>
            </a:r>
            <a:r>
              <a:rPr sz="800" spc="10" dirty="0">
                <a:latin typeface="Gill Sans MT"/>
                <a:cs typeface="Gill Sans MT"/>
              </a:rPr>
              <a:t>orm 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handle.</a:t>
            </a:r>
            <a:endParaRPr sz="800" dirty="0">
              <a:latin typeface="Gill Sans MT"/>
              <a:cs typeface="Gill Sans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84070" y="3978621"/>
            <a:ext cx="653415" cy="737235"/>
            <a:chOff x="4284070" y="3978621"/>
            <a:chExt cx="653415" cy="737235"/>
          </a:xfrm>
        </p:grpSpPr>
        <p:sp>
          <p:nvSpPr>
            <p:cNvPr id="19" name="object 19"/>
            <p:cNvSpPr/>
            <p:nvPr/>
          </p:nvSpPr>
          <p:spPr>
            <a:xfrm>
              <a:off x="4284070" y="4153996"/>
              <a:ext cx="118745" cy="365760"/>
            </a:xfrm>
            <a:custGeom>
              <a:avLst/>
              <a:gdLst/>
              <a:ahLst/>
              <a:cxnLst/>
              <a:rect l="l" t="t" r="r" b="b"/>
              <a:pathLst>
                <a:path w="118745" h="365760">
                  <a:moveTo>
                    <a:pt x="0" y="0"/>
                  </a:moveTo>
                  <a:lnTo>
                    <a:pt x="0" y="365582"/>
                  </a:lnTo>
                  <a:lnTo>
                    <a:pt x="118567" y="6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3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86858" y="3983057"/>
              <a:ext cx="313690" cy="235585"/>
            </a:xfrm>
            <a:custGeom>
              <a:avLst/>
              <a:gdLst/>
              <a:ahLst/>
              <a:cxnLst/>
              <a:rect l="l" t="t" r="r" b="b"/>
              <a:pathLst>
                <a:path w="313689" h="235585">
                  <a:moveTo>
                    <a:pt x="313093" y="0"/>
                  </a:moveTo>
                  <a:lnTo>
                    <a:pt x="0" y="166433"/>
                  </a:lnTo>
                  <a:lnTo>
                    <a:pt x="118478" y="235534"/>
                  </a:lnTo>
                  <a:lnTo>
                    <a:pt x="313093" y="0"/>
                  </a:lnTo>
                  <a:close/>
                </a:path>
              </a:pathLst>
            </a:custGeom>
            <a:solidFill>
              <a:srgbClr val="91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5159" y="4228043"/>
              <a:ext cx="320675" cy="342265"/>
            </a:xfrm>
            <a:custGeom>
              <a:avLst/>
              <a:gdLst/>
              <a:ahLst/>
              <a:cxnLst/>
              <a:rect l="l" t="t" r="r" b="b"/>
              <a:pathLst>
                <a:path w="320675" h="342264">
                  <a:moveTo>
                    <a:pt x="121221" y="0"/>
                  </a:moveTo>
                  <a:lnTo>
                    <a:pt x="0" y="303085"/>
                  </a:lnTo>
                  <a:lnTo>
                    <a:pt x="320370" y="342061"/>
                  </a:lnTo>
                  <a:lnTo>
                    <a:pt x="121221" y="0"/>
                  </a:lnTo>
                  <a:close/>
                </a:path>
              </a:pathLst>
            </a:custGeom>
            <a:solidFill>
              <a:srgbClr val="9E4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1568" y="3978621"/>
              <a:ext cx="395605" cy="241300"/>
            </a:xfrm>
            <a:custGeom>
              <a:avLst/>
              <a:gdLst/>
              <a:ahLst/>
              <a:cxnLst/>
              <a:rect l="l" t="t" r="r" b="b"/>
              <a:pathLst>
                <a:path w="395604" h="241300">
                  <a:moveTo>
                    <a:pt x="198920" y="0"/>
                  </a:moveTo>
                  <a:lnTo>
                    <a:pt x="0" y="240753"/>
                  </a:lnTo>
                  <a:lnTo>
                    <a:pt x="394995" y="240753"/>
                  </a:lnTo>
                  <a:lnTo>
                    <a:pt x="198920" y="0"/>
                  </a:lnTo>
                  <a:close/>
                </a:path>
              </a:pathLst>
            </a:custGeom>
            <a:solidFill>
              <a:srgbClr val="AC5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20825" y="3982950"/>
              <a:ext cx="313690" cy="236220"/>
            </a:xfrm>
            <a:custGeom>
              <a:avLst/>
              <a:gdLst/>
              <a:ahLst/>
              <a:cxnLst/>
              <a:rect l="l" t="t" r="r" b="b"/>
              <a:pathLst>
                <a:path w="313689" h="236220">
                  <a:moveTo>
                    <a:pt x="0" y="0"/>
                  </a:moveTo>
                  <a:lnTo>
                    <a:pt x="191947" y="235648"/>
                  </a:lnTo>
                  <a:lnTo>
                    <a:pt x="313296" y="16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10551" y="4224666"/>
              <a:ext cx="397510" cy="343535"/>
            </a:xfrm>
            <a:custGeom>
              <a:avLst/>
              <a:gdLst/>
              <a:ahLst/>
              <a:cxnLst/>
              <a:rect l="l" t="t" r="r" b="b"/>
              <a:pathLst>
                <a:path w="397510" h="343535">
                  <a:moveTo>
                    <a:pt x="397014" y="0"/>
                  </a:moveTo>
                  <a:lnTo>
                    <a:pt x="0" y="0"/>
                  </a:lnTo>
                  <a:lnTo>
                    <a:pt x="199936" y="343407"/>
                  </a:lnTo>
                  <a:lnTo>
                    <a:pt x="397014" y="0"/>
                  </a:lnTo>
                  <a:close/>
                </a:path>
              </a:pathLst>
            </a:custGeom>
            <a:solidFill>
              <a:srgbClr val="894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94229" y="4537548"/>
              <a:ext cx="313690" cy="178435"/>
            </a:xfrm>
            <a:custGeom>
              <a:avLst/>
              <a:gdLst/>
              <a:ahLst/>
              <a:cxnLst/>
              <a:rect l="l" t="t" r="r" b="b"/>
              <a:pathLst>
                <a:path w="313689" h="178435">
                  <a:moveTo>
                    <a:pt x="0" y="0"/>
                  </a:moveTo>
                  <a:lnTo>
                    <a:pt x="313626" y="178028"/>
                  </a:lnTo>
                  <a:lnTo>
                    <a:pt x="313626" y="38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15470" y="4153955"/>
              <a:ext cx="121920" cy="366395"/>
            </a:xfrm>
            <a:custGeom>
              <a:avLst/>
              <a:gdLst/>
              <a:ahLst/>
              <a:cxnLst/>
              <a:rect l="l" t="t" r="r" b="b"/>
              <a:pathLst>
                <a:path w="121920" h="366395">
                  <a:moveTo>
                    <a:pt x="121500" y="0"/>
                  </a:moveTo>
                  <a:lnTo>
                    <a:pt x="0" y="69215"/>
                  </a:lnTo>
                  <a:lnTo>
                    <a:pt x="121500" y="365925"/>
                  </a:lnTo>
                  <a:lnTo>
                    <a:pt x="121500" y="0"/>
                  </a:lnTo>
                  <a:close/>
                </a:path>
              </a:pathLst>
            </a:custGeom>
            <a:solidFill>
              <a:srgbClr val="7849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15422" y="4228043"/>
              <a:ext cx="320675" cy="342265"/>
            </a:xfrm>
            <a:custGeom>
              <a:avLst/>
              <a:gdLst/>
              <a:ahLst/>
              <a:cxnLst/>
              <a:rect l="l" t="t" r="r" b="b"/>
              <a:pathLst>
                <a:path w="320675" h="342264">
                  <a:moveTo>
                    <a:pt x="196316" y="0"/>
                  </a:moveTo>
                  <a:lnTo>
                    <a:pt x="0" y="342061"/>
                  </a:lnTo>
                  <a:lnTo>
                    <a:pt x="320433" y="303072"/>
                  </a:lnTo>
                  <a:lnTo>
                    <a:pt x="196316" y="0"/>
                  </a:lnTo>
                  <a:close/>
                </a:path>
              </a:pathLst>
            </a:custGeom>
            <a:solidFill>
              <a:srgbClr val="A34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13150" y="4537548"/>
              <a:ext cx="313690" cy="178435"/>
            </a:xfrm>
            <a:custGeom>
              <a:avLst/>
              <a:gdLst/>
              <a:ahLst/>
              <a:cxnLst/>
              <a:rect l="l" t="t" r="r" b="b"/>
              <a:pathLst>
                <a:path w="313689" h="178435">
                  <a:moveTo>
                    <a:pt x="313651" y="0"/>
                  </a:moveTo>
                  <a:lnTo>
                    <a:pt x="0" y="38163"/>
                  </a:lnTo>
                  <a:lnTo>
                    <a:pt x="0" y="178028"/>
                  </a:lnTo>
                  <a:lnTo>
                    <a:pt x="313651" y="0"/>
                  </a:lnTo>
                  <a:close/>
                </a:path>
              </a:pathLst>
            </a:custGeom>
            <a:solidFill>
              <a:srgbClr val="804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321122" y="3990393"/>
            <a:ext cx="733425" cy="713740"/>
            <a:chOff x="3321122" y="3990393"/>
            <a:chExt cx="733425" cy="713740"/>
          </a:xfrm>
        </p:grpSpPr>
        <p:sp>
          <p:nvSpPr>
            <p:cNvPr id="30" name="object 30"/>
            <p:cNvSpPr/>
            <p:nvPr/>
          </p:nvSpPr>
          <p:spPr>
            <a:xfrm>
              <a:off x="3466700" y="3990393"/>
              <a:ext cx="442595" cy="81280"/>
            </a:xfrm>
            <a:custGeom>
              <a:avLst/>
              <a:gdLst/>
              <a:ahLst/>
              <a:cxnLst/>
              <a:rect l="l" t="t" r="r" b="b"/>
              <a:pathLst>
                <a:path w="442595" h="81279">
                  <a:moveTo>
                    <a:pt x="221081" y="0"/>
                  </a:moveTo>
                  <a:lnTo>
                    <a:pt x="0" y="35331"/>
                  </a:lnTo>
                  <a:lnTo>
                    <a:pt x="75844" y="81216"/>
                  </a:lnTo>
                  <a:lnTo>
                    <a:pt x="366306" y="81216"/>
                  </a:lnTo>
                  <a:lnTo>
                    <a:pt x="442137" y="35331"/>
                  </a:lnTo>
                  <a:lnTo>
                    <a:pt x="221081" y="0"/>
                  </a:lnTo>
                  <a:close/>
                </a:path>
              </a:pathLst>
            </a:custGeom>
            <a:solidFill>
              <a:srgbClr val="8AB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36903" y="4027806"/>
              <a:ext cx="217804" cy="412115"/>
            </a:xfrm>
            <a:custGeom>
              <a:avLst/>
              <a:gdLst/>
              <a:ahLst/>
              <a:cxnLst/>
              <a:rect l="l" t="t" r="r" b="b"/>
              <a:pathLst>
                <a:path w="217804" h="412114">
                  <a:moveTo>
                    <a:pt x="78727" y="0"/>
                  </a:moveTo>
                  <a:lnTo>
                    <a:pt x="0" y="47625"/>
                  </a:lnTo>
                  <a:lnTo>
                    <a:pt x="81775" y="301510"/>
                  </a:lnTo>
                  <a:lnTo>
                    <a:pt x="217525" y="411975"/>
                  </a:lnTo>
                  <a:lnTo>
                    <a:pt x="217525" y="201091"/>
                  </a:lnTo>
                  <a:lnTo>
                    <a:pt x="78727" y="0"/>
                  </a:lnTo>
                  <a:close/>
                </a:path>
              </a:pathLst>
            </a:custGeom>
            <a:solidFill>
              <a:srgbClr val="76B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21113" y="4027817"/>
              <a:ext cx="732790" cy="676275"/>
            </a:xfrm>
            <a:custGeom>
              <a:avLst/>
              <a:gdLst/>
              <a:ahLst/>
              <a:cxnLst/>
              <a:rect l="l" t="t" r="r" b="b"/>
              <a:pathLst>
                <a:path w="732789" h="676275">
                  <a:moveTo>
                    <a:pt x="217525" y="47625"/>
                  </a:moveTo>
                  <a:lnTo>
                    <a:pt x="138798" y="0"/>
                  </a:lnTo>
                  <a:lnTo>
                    <a:pt x="0" y="201091"/>
                  </a:lnTo>
                  <a:lnTo>
                    <a:pt x="0" y="411975"/>
                  </a:lnTo>
                  <a:lnTo>
                    <a:pt x="135750" y="301510"/>
                  </a:lnTo>
                  <a:lnTo>
                    <a:pt x="217525" y="47625"/>
                  </a:lnTo>
                  <a:close/>
                </a:path>
                <a:path w="732789" h="676275">
                  <a:moveTo>
                    <a:pt x="732447" y="418096"/>
                  </a:moveTo>
                  <a:lnTo>
                    <a:pt x="595198" y="306412"/>
                  </a:lnTo>
                  <a:lnTo>
                    <a:pt x="369316" y="474535"/>
                  </a:lnTo>
                  <a:lnTo>
                    <a:pt x="369316" y="675855"/>
                  </a:lnTo>
                  <a:lnTo>
                    <a:pt x="593674" y="634339"/>
                  </a:lnTo>
                  <a:lnTo>
                    <a:pt x="732447" y="418096"/>
                  </a:lnTo>
                  <a:close/>
                </a:path>
              </a:pathLst>
            </a:custGeom>
            <a:solidFill>
              <a:srgbClr val="1AA5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62256" y="4076902"/>
              <a:ext cx="451484" cy="421005"/>
            </a:xfrm>
            <a:custGeom>
              <a:avLst/>
              <a:gdLst/>
              <a:ahLst/>
              <a:cxnLst/>
              <a:rect l="l" t="t" r="r" b="b"/>
              <a:pathLst>
                <a:path w="451485" h="421004">
                  <a:moveTo>
                    <a:pt x="369544" y="0"/>
                  </a:moveTo>
                  <a:lnTo>
                    <a:pt x="81483" y="0"/>
                  </a:lnTo>
                  <a:lnTo>
                    <a:pt x="0" y="252984"/>
                  </a:lnTo>
                  <a:lnTo>
                    <a:pt x="225526" y="420814"/>
                  </a:lnTo>
                  <a:lnTo>
                    <a:pt x="451027" y="252984"/>
                  </a:lnTo>
                  <a:lnTo>
                    <a:pt x="369544" y="0"/>
                  </a:lnTo>
                  <a:close/>
                </a:path>
              </a:pathLst>
            </a:custGeom>
            <a:solidFill>
              <a:srgbClr val="4FA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21983" y="4334228"/>
              <a:ext cx="363220" cy="369570"/>
            </a:xfrm>
            <a:custGeom>
              <a:avLst/>
              <a:gdLst/>
              <a:ahLst/>
              <a:cxnLst/>
              <a:rect l="l" t="t" r="r" b="b"/>
              <a:pathLst>
                <a:path w="363220" h="369570">
                  <a:moveTo>
                    <a:pt x="137248" y="0"/>
                  </a:moveTo>
                  <a:lnTo>
                    <a:pt x="0" y="111683"/>
                  </a:lnTo>
                  <a:lnTo>
                    <a:pt x="138785" y="327926"/>
                  </a:lnTo>
                  <a:lnTo>
                    <a:pt x="363143" y="369443"/>
                  </a:lnTo>
                  <a:lnTo>
                    <a:pt x="363143" y="168122"/>
                  </a:lnTo>
                  <a:lnTo>
                    <a:pt x="137248" y="0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350110" y="3973424"/>
            <a:ext cx="746760" cy="748665"/>
            <a:chOff x="2350110" y="3973424"/>
            <a:chExt cx="746760" cy="748665"/>
          </a:xfrm>
        </p:grpSpPr>
        <p:sp>
          <p:nvSpPr>
            <p:cNvPr id="36" name="object 36"/>
            <p:cNvSpPr/>
            <p:nvPr/>
          </p:nvSpPr>
          <p:spPr>
            <a:xfrm>
              <a:off x="2356824" y="4317686"/>
              <a:ext cx="364490" cy="394970"/>
            </a:xfrm>
            <a:custGeom>
              <a:avLst/>
              <a:gdLst/>
              <a:ahLst/>
              <a:cxnLst/>
              <a:rect l="l" t="t" r="r" b="b"/>
              <a:pathLst>
                <a:path w="364489" h="394970">
                  <a:moveTo>
                    <a:pt x="0" y="0"/>
                  </a:moveTo>
                  <a:lnTo>
                    <a:pt x="363893" y="394792"/>
                  </a:lnTo>
                  <a:lnTo>
                    <a:pt x="236867" y="114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99627" y="4377103"/>
              <a:ext cx="494665" cy="345440"/>
            </a:xfrm>
            <a:custGeom>
              <a:avLst/>
              <a:gdLst/>
              <a:ahLst/>
              <a:cxnLst/>
              <a:rect l="l" t="t" r="r" b="b"/>
              <a:pathLst>
                <a:path w="494664" h="345439">
                  <a:moveTo>
                    <a:pt x="494626" y="0"/>
                  </a:moveTo>
                  <a:lnTo>
                    <a:pt x="0" y="55841"/>
                  </a:lnTo>
                  <a:lnTo>
                    <a:pt x="131191" y="344817"/>
                  </a:lnTo>
                  <a:lnTo>
                    <a:pt x="494626" y="0"/>
                  </a:lnTo>
                  <a:close/>
                </a:path>
              </a:pathLst>
            </a:custGeom>
            <a:solidFill>
              <a:srgbClr val="FDE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99362" y="3973424"/>
              <a:ext cx="497205" cy="454659"/>
            </a:xfrm>
            <a:custGeom>
              <a:avLst/>
              <a:gdLst/>
              <a:ahLst/>
              <a:cxnLst/>
              <a:rect l="l" t="t" r="r" b="b"/>
              <a:pathLst>
                <a:path w="497205" h="454660">
                  <a:moveTo>
                    <a:pt x="131813" y="0"/>
                  </a:moveTo>
                  <a:lnTo>
                    <a:pt x="0" y="454215"/>
                  </a:lnTo>
                  <a:lnTo>
                    <a:pt x="496976" y="398094"/>
                  </a:lnTo>
                  <a:lnTo>
                    <a:pt x="131813" y="0"/>
                  </a:lnTo>
                  <a:close/>
                </a:path>
              </a:pathLst>
            </a:custGeom>
            <a:solidFill>
              <a:srgbClr val="FEE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0110" y="3976220"/>
              <a:ext cx="375285" cy="450850"/>
            </a:xfrm>
            <a:custGeom>
              <a:avLst/>
              <a:gdLst/>
              <a:ahLst/>
              <a:cxnLst/>
              <a:rect l="l" t="t" r="r" b="b"/>
              <a:pathLst>
                <a:path w="375285" h="450850">
                  <a:moveTo>
                    <a:pt x="374738" y="0"/>
                  </a:moveTo>
                  <a:lnTo>
                    <a:pt x="0" y="332320"/>
                  </a:lnTo>
                  <a:lnTo>
                    <a:pt x="243928" y="450748"/>
                  </a:lnTo>
                  <a:lnTo>
                    <a:pt x="374738" y="0"/>
                  </a:lnTo>
                  <a:close/>
                </a:path>
              </a:pathLst>
            </a:custGeom>
            <a:solidFill>
              <a:srgbClr val="FDE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392702" y="4003098"/>
            <a:ext cx="772160" cy="688340"/>
            <a:chOff x="1392702" y="4003098"/>
            <a:chExt cx="772160" cy="688340"/>
          </a:xfrm>
        </p:grpSpPr>
        <p:sp>
          <p:nvSpPr>
            <p:cNvPr id="41" name="object 41"/>
            <p:cNvSpPr/>
            <p:nvPr/>
          </p:nvSpPr>
          <p:spPr>
            <a:xfrm>
              <a:off x="1671439" y="4062199"/>
              <a:ext cx="493395" cy="629285"/>
            </a:xfrm>
            <a:custGeom>
              <a:avLst/>
              <a:gdLst/>
              <a:ahLst/>
              <a:cxnLst/>
              <a:rect l="l" t="t" r="r" b="b"/>
              <a:pathLst>
                <a:path w="493394" h="629285">
                  <a:moveTo>
                    <a:pt x="438353" y="0"/>
                  </a:moveTo>
                  <a:lnTo>
                    <a:pt x="0" y="101346"/>
                  </a:lnTo>
                  <a:lnTo>
                    <a:pt x="55079" y="628700"/>
                  </a:lnTo>
                  <a:lnTo>
                    <a:pt x="492848" y="521931"/>
                  </a:lnTo>
                  <a:lnTo>
                    <a:pt x="438353" y="0"/>
                  </a:lnTo>
                  <a:close/>
                </a:path>
              </a:pathLst>
            </a:custGeom>
            <a:solidFill>
              <a:srgbClr val="049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01544" y="4003098"/>
              <a:ext cx="698500" cy="156210"/>
            </a:xfrm>
            <a:custGeom>
              <a:avLst/>
              <a:gdLst/>
              <a:ahLst/>
              <a:cxnLst/>
              <a:rect l="l" t="t" r="r" b="b"/>
              <a:pathLst>
                <a:path w="698500" h="156210">
                  <a:moveTo>
                    <a:pt x="416077" y="0"/>
                  </a:moveTo>
                  <a:lnTo>
                    <a:pt x="0" y="92748"/>
                  </a:lnTo>
                  <a:lnTo>
                    <a:pt x="267042" y="155676"/>
                  </a:lnTo>
                  <a:lnTo>
                    <a:pt x="697979" y="56045"/>
                  </a:lnTo>
                  <a:lnTo>
                    <a:pt x="416077" y="0"/>
                  </a:lnTo>
                  <a:close/>
                </a:path>
              </a:pathLst>
            </a:custGeom>
            <a:solidFill>
              <a:srgbClr val="31A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92702" y="4099199"/>
              <a:ext cx="328930" cy="591820"/>
            </a:xfrm>
            <a:custGeom>
              <a:avLst/>
              <a:gdLst/>
              <a:ahLst/>
              <a:cxnLst/>
              <a:rect l="l" t="t" r="r" b="b"/>
              <a:pathLst>
                <a:path w="328930" h="591820">
                  <a:moveTo>
                    <a:pt x="0" y="0"/>
                  </a:moveTo>
                  <a:lnTo>
                    <a:pt x="52768" y="505256"/>
                  </a:lnTo>
                  <a:lnTo>
                    <a:pt x="328434" y="591273"/>
                  </a:lnTo>
                  <a:lnTo>
                    <a:pt x="273418" y="64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8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59999" y="3976064"/>
            <a:ext cx="846455" cy="744855"/>
            <a:chOff x="359999" y="3976064"/>
            <a:chExt cx="846455" cy="744855"/>
          </a:xfrm>
        </p:grpSpPr>
        <p:sp>
          <p:nvSpPr>
            <p:cNvPr id="45" name="object 45"/>
            <p:cNvSpPr/>
            <p:nvPr/>
          </p:nvSpPr>
          <p:spPr>
            <a:xfrm>
              <a:off x="359999" y="3981295"/>
              <a:ext cx="381000" cy="736600"/>
            </a:xfrm>
            <a:custGeom>
              <a:avLst/>
              <a:gdLst/>
              <a:ahLst/>
              <a:cxnLst/>
              <a:rect l="l" t="t" r="r" b="b"/>
              <a:pathLst>
                <a:path w="381000" h="736600">
                  <a:moveTo>
                    <a:pt x="380885" y="0"/>
                  </a:moveTo>
                  <a:lnTo>
                    <a:pt x="0" y="453250"/>
                  </a:lnTo>
                  <a:lnTo>
                    <a:pt x="195160" y="736536"/>
                  </a:lnTo>
                  <a:lnTo>
                    <a:pt x="380885" y="0"/>
                  </a:lnTo>
                  <a:close/>
                </a:path>
              </a:pathLst>
            </a:custGeom>
            <a:solidFill>
              <a:srgbClr val="A82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0412" y="3976064"/>
              <a:ext cx="646430" cy="744855"/>
            </a:xfrm>
            <a:custGeom>
              <a:avLst/>
              <a:gdLst/>
              <a:ahLst/>
              <a:cxnLst/>
              <a:rect l="l" t="t" r="r" b="b"/>
              <a:pathLst>
                <a:path w="646430" h="744854">
                  <a:moveTo>
                    <a:pt x="187718" y="0"/>
                  </a:moveTo>
                  <a:lnTo>
                    <a:pt x="0" y="744448"/>
                  </a:lnTo>
                  <a:lnTo>
                    <a:pt x="645845" y="553554"/>
                  </a:lnTo>
                  <a:lnTo>
                    <a:pt x="187718" y="0"/>
                  </a:lnTo>
                  <a:close/>
                </a:path>
              </a:pathLst>
            </a:custGeom>
            <a:solidFill>
              <a:srgbClr val="E31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7669" y="1710757"/>
            <a:ext cx="1548015" cy="86266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7677" y="2645425"/>
            <a:ext cx="1548007" cy="1081325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59994" y="355562"/>
            <a:ext cx="1076960" cy="315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465"/>
              </a:lnSpc>
            </a:pPr>
            <a:r>
              <a:rPr sz="2200" b="0" spc="-39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7300" y="628483"/>
            <a:ext cx="455803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175" dirty="0">
                <a:latin typeface="Arial Narrow"/>
                <a:cs typeface="Arial Narrow"/>
              </a:rPr>
              <a:t>Entering</a:t>
            </a:r>
            <a:r>
              <a:rPr sz="3500" b="1" spc="-260" dirty="0">
                <a:latin typeface="Arial Narrow"/>
                <a:cs typeface="Arial Narrow"/>
              </a:rPr>
              <a:t> </a:t>
            </a:r>
            <a:r>
              <a:rPr sz="3500" b="1" spc="-95" dirty="0">
                <a:latin typeface="Arial Narrow"/>
                <a:cs typeface="Arial Narrow"/>
              </a:rPr>
              <a:t>the</a:t>
            </a:r>
            <a:r>
              <a:rPr sz="3500" b="1" spc="-260" dirty="0">
                <a:latin typeface="Arial Narrow"/>
                <a:cs typeface="Arial Narrow"/>
              </a:rPr>
              <a:t> </a:t>
            </a:r>
            <a:r>
              <a:rPr sz="3500" b="1" spc="-25" dirty="0">
                <a:latin typeface="Arial Narrow"/>
                <a:cs typeface="Arial Narrow"/>
              </a:rPr>
              <a:t>fourth</a:t>
            </a:r>
            <a:r>
              <a:rPr sz="3500" b="1" spc="-260" dirty="0">
                <a:latin typeface="Arial Narrow"/>
                <a:cs typeface="Arial Narrow"/>
              </a:rPr>
              <a:t> </a:t>
            </a:r>
            <a:r>
              <a:rPr sz="3500" b="1" spc="-305" dirty="0">
                <a:latin typeface="Arial Narrow"/>
                <a:cs typeface="Arial Narrow"/>
              </a:rPr>
              <a:t>dimension</a:t>
            </a:r>
            <a:endParaRPr sz="3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9046" y="2613609"/>
            <a:ext cx="1402080" cy="2329180"/>
          </a:xfrm>
          <a:custGeom>
            <a:avLst/>
            <a:gdLst/>
            <a:ahLst/>
            <a:cxnLst/>
            <a:rect l="l" t="t" r="r" b="b"/>
            <a:pathLst>
              <a:path w="1402079" h="2329179">
                <a:moveTo>
                  <a:pt x="0" y="2329002"/>
                </a:moveTo>
                <a:lnTo>
                  <a:pt x="1401902" y="2329002"/>
                </a:lnTo>
                <a:lnTo>
                  <a:pt x="1401902" y="0"/>
                </a:lnTo>
                <a:lnTo>
                  <a:pt x="0" y="0"/>
                </a:lnTo>
                <a:lnTo>
                  <a:pt x="0" y="2329002"/>
                </a:lnTo>
                <a:close/>
              </a:path>
            </a:pathLst>
          </a:custGeom>
          <a:ln w="38100">
            <a:solidFill>
              <a:srgbClr val="41BB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664460" cy="5328285"/>
            <a:chOff x="0" y="0"/>
            <a:chExt cx="2664460" cy="5328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664460" cy="5328285"/>
            </a:xfrm>
            <a:custGeom>
              <a:avLst/>
              <a:gdLst/>
              <a:ahLst/>
              <a:cxnLst/>
              <a:rect l="l" t="t" r="r" b="b"/>
              <a:pathLst>
                <a:path w="2664460" h="5328285">
                  <a:moveTo>
                    <a:pt x="2664002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2664002" y="5328005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94" y="3870007"/>
              <a:ext cx="1031138" cy="109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436" y="360005"/>
              <a:ext cx="1031138" cy="10979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994" y="1530007"/>
              <a:ext cx="1031138" cy="1097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94" y="360005"/>
              <a:ext cx="1031138" cy="10979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4436" y="1530007"/>
              <a:ext cx="1031138" cy="10979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994" y="2718757"/>
              <a:ext cx="1031138" cy="1097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4436" y="2718757"/>
              <a:ext cx="1031138" cy="10979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6" y="3868280"/>
              <a:ext cx="1031138" cy="10979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64436" y="36000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40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95300" y="315877"/>
            <a:ext cx="2852420" cy="369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20" dirty="0">
                <a:latin typeface="Calibri"/>
                <a:cs typeface="Calibri"/>
              </a:rPr>
              <a:t>Making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platonic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solids</a:t>
            </a:r>
            <a:endParaRPr sz="850">
              <a:latin typeface="Calibri"/>
              <a:cs typeface="Calibri"/>
            </a:endParaRPr>
          </a:p>
          <a:p>
            <a:pPr marL="12700" marR="580390">
              <a:lnSpc>
                <a:spcPct val="101800"/>
              </a:lnSpc>
            </a:pPr>
            <a:r>
              <a:rPr sz="850" spc="-5" dirty="0">
                <a:latin typeface="Gill Sans MT"/>
                <a:cs typeface="Gill Sans MT"/>
              </a:rPr>
              <a:t>How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many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pieces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straw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would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need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for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hexahedron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(cube)?</a:t>
            </a:r>
            <a:endParaRPr sz="850">
              <a:latin typeface="Gill Sans MT"/>
              <a:cs typeface="Gill Sans MT"/>
            </a:endParaRPr>
          </a:p>
          <a:p>
            <a:pPr marL="12700" marR="60960">
              <a:lnSpc>
                <a:spcPct val="101800"/>
              </a:lnSpc>
              <a:spcBef>
                <a:spcPts val="565"/>
              </a:spcBef>
            </a:pPr>
            <a:r>
              <a:rPr sz="850" spc="-5" dirty="0">
                <a:latin typeface="Gill Sans MT"/>
                <a:cs typeface="Gill Sans MT"/>
              </a:rPr>
              <a:t>How </a:t>
            </a:r>
            <a:r>
              <a:rPr sz="850" spc="65" dirty="0">
                <a:latin typeface="Gill Sans MT"/>
                <a:cs typeface="Gill Sans MT"/>
              </a:rPr>
              <a:t>many </a:t>
            </a:r>
            <a:r>
              <a:rPr sz="850" spc="45" dirty="0">
                <a:latin typeface="Gill Sans MT"/>
                <a:cs typeface="Gill Sans MT"/>
              </a:rPr>
              <a:t>pieces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20" dirty="0">
                <a:latin typeface="Gill Sans MT"/>
                <a:cs typeface="Gill Sans MT"/>
              </a:rPr>
              <a:t>straw would </a:t>
            </a:r>
            <a:r>
              <a:rPr sz="850" spc="30" dirty="0">
                <a:latin typeface="Gill Sans MT"/>
                <a:cs typeface="Gill Sans MT"/>
              </a:rPr>
              <a:t>you </a:t>
            </a:r>
            <a:r>
              <a:rPr sz="850" spc="45" dirty="0">
                <a:latin typeface="Gill Sans MT"/>
                <a:cs typeface="Gill Sans MT"/>
              </a:rPr>
              <a:t>need </a:t>
            </a:r>
            <a:r>
              <a:rPr sz="850" spc="5" dirty="0">
                <a:latin typeface="Gill Sans MT"/>
                <a:cs typeface="Gill Sans MT"/>
              </a:rPr>
              <a:t>for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8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dodecahedron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(the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table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on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next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page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might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help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you)?</a:t>
            </a:r>
            <a:endParaRPr sz="850">
              <a:latin typeface="Gill Sans MT"/>
              <a:cs typeface="Gill Sans MT"/>
            </a:endParaRPr>
          </a:p>
          <a:p>
            <a:pPr marL="12700" marR="151130">
              <a:lnSpc>
                <a:spcPct val="101800"/>
              </a:lnSpc>
              <a:spcBef>
                <a:spcPts val="570"/>
              </a:spcBef>
            </a:pPr>
            <a:r>
              <a:rPr sz="850" spc="30" dirty="0">
                <a:latin typeface="Gill Sans MT"/>
                <a:cs typeface="Gill Sans MT"/>
              </a:rPr>
              <a:t>Have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go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hexahedron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octahedron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using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pipe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cleane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spc="-145" dirty="0">
                <a:latin typeface="Gill Sans MT"/>
                <a:cs typeface="Gill Sans MT"/>
              </a:rPr>
              <a:t>W</a:t>
            </a:r>
            <a:r>
              <a:rPr sz="850" spc="-5" dirty="0">
                <a:latin typeface="Gill Sans MT"/>
                <a:cs typeface="Gill Sans MT"/>
              </a:rPr>
              <a:t>ri</a:t>
            </a:r>
            <a:r>
              <a:rPr sz="850" spc="-15" dirty="0">
                <a:latin typeface="Gill Sans MT"/>
                <a:cs typeface="Gill Sans MT"/>
              </a:rPr>
              <a:t>t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et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20" dirty="0">
                <a:latin typeface="Gill Sans MT"/>
                <a:cs typeface="Gill Sans MT"/>
              </a:rPr>
              <a:t>tru</a:t>
            </a:r>
            <a:r>
              <a:rPr sz="850" spc="15" dirty="0">
                <a:latin typeface="Gill Sans MT"/>
                <a:cs typeface="Gill Sans MT"/>
              </a:rPr>
              <a:t>c</a:t>
            </a:r>
            <a:r>
              <a:rPr sz="850" spc="30" dirty="0">
                <a:latin typeface="Gill Sans MT"/>
                <a:cs typeface="Gill Sans MT"/>
              </a:rPr>
              <a:t>tions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0" dirty="0">
                <a:latin typeface="Gill Sans MT"/>
                <a:cs typeface="Gill Sans MT"/>
              </a:rPr>
              <a:t>or  </a:t>
            </a:r>
            <a:r>
              <a:rPr sz="850" spc="40" dirty="0">
                <a:latin typeface="Gill Sans MT"/>
                <a:cs typeface="Gill Sans MT"/>
              </a:rPr>
              <a:t>someone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else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follow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they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their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own.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850" b="1" spc="40" dirty="0">
                <a:latin typeface="Calibri"/>
                <a:cs typeface="Calibri"/>
              </a:rPr>
              <a:t>Stretch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and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challenge</a:t>
            </a:r>
            <a:endParaRPr sz="850">
              <a:latin typeface="Calibri"/>
              <a:cs typeface="Calibri"/>
            </a:endParaRPr>
          </a:p>
          <a:p>
            <a:pPr marL="12700" marR="151130">
              <a:lnSpc>
                <a:spcPct val="101800"/>
              </a:lnSpc>
            </a:pPr>
            <a:r>
              <a:rPr sz="850" spc="30" dirty="0">
                <a:latin typeface="Gill Sans MT"/>
                <a:cs typeface="Gill Sans MT"/>
              </a:rPr>
              <a:t>Challen</a:t>
            </a:r>
            <a:r>
              <a:rPr sz="850" spc="20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se</a:t>
            </a:r>
            <a:r>
              <a:rPr sz="850" spc="15" dirty="0">
                <a:latin typeface="Gill Sans MT"/>
                <a:cs typeface="Gill Sans MT"/>
              </a:rPr>
              <a:t>l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dodecahed</a:t>
            </a:r>
            <a:r>
              <a:rPr sz="850" b="1" spc="5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on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about 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icosahedron</a:t>
            </a:r>
            <a:r>
              <a:rPr sz="850" spc="35" dirty="0">
                <a:latin typeface="Gill Sans MT"/>
                <a:cs typeface="Gill Sans MT"/>
              </a:rPr>
              <a:t>?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850" b="1" spc="20" dirty="0">
                <a:latin typeface="Calibri"/>
                <a:cs typeface="Calibri"/>
              </a:rPr>
              <a:t>Into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the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fourth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dimension</a:t>
            </a:r>
            <a:endParaRPr sz="850">
              <a:latin typeface="Calibri"/>
              <a:cs typeface="Calibri"/>
            </a:endParaRPr>
          </a:p>
          <a:p>
            <a:pPr marL="12700" marR="76200">
              <a:lnSpc>
                <a:spcPct val="101800"/>
              </a:lnSpc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fourth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dimension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does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exist?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fourth </a:t>
            </a:r>
            <a:r>
              <a:rPr sz="850" b="1" spc="-17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dimension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el</a:t>
            </a:r>
            <a:r>
              <a:rPr sz="850" spc="30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45" dirty="0">
                <a:latin typeface="Gill Sans MT"/>
                <a:cs typeface="Gill Sans MT"/>
              </a:rPr>
              <a:t>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20" dirty="0">
                <a:latin typeface="Gill Sans MT"/>
                <a:cs typeface="Gill Sans MT"/>
              </a:rPr>
              <a:t>ther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dimensions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</a:t>
            </a:r>
            <a:r>
              <a:rPr sz="850" spc="40" dirty="0">
                <a:latin typeface="Gill Sans MT"/>
                <a:cs typeface="Gill Sans MT"/>
              </a:rPr>
              <a:t>y  </a:t>
            </a:r>
            <a:r>
              <a:rPr sz="850" spc="50" dirty="0">
                <a:latin typeface="Gill Sans MT"/>
                <a:cs typeface="Gill Sans MT"/>
              </a:rPr>
              <a:t>imagining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another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direction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through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space;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just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endParaRPr sz="850">
              <a:latin typeface="Gill Sans MT"/>
              <a:cs typeface="Gill Sans MT"/>
            </a:endParaRPr>
          </a:p>
          <a:p>
            <a:pPr marL="12700" marR="48260">
              <a:lnSpc>
                <a:spcPct val="101800"/>
              </a:lnSpc>
            </a:pP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dimension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depth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added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square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create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40" dirty="0">
                <a:latin typeface="Gill Sans MT"/>
                <a:cs typeface="Gill Sans MT"/>
              </a:rPr>
              <a:t>cube,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fourth dimension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50" dirty="0">
                <a:latin typeface="Gill Sans MT"/>
                <a:cs typeface="Gill Sans MT"/>
              </a:rPr>
              <a:t>be </a:t>
            </a:r>
            <a:r>
              <a:rPr sz="850" spc="60" dirty="0">
                <a:latin typeface="Gill Sans MT"/>
                <a:cs typeface="Gill Sans MT"/>
              </a:rPr>
              <a:t>added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50" dirty="0">
                <a:latin typeface="Gill Sans MT"/>
                <a:cs typeface="Gill Sans MT"/>
              </a:rPr>
              <a:t>cube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create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tesseract.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58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0" dirty="0">
                <a:latin typeface="Gill Sans MT"/>
                <a:cs typeface="Gill Sans MT"/>
              </a:rPr>
              <a:t>Add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water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bubble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mixture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bucket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large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bowl.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5" dirty="0">
                <a:latin typeface="Gill Sans MT"/>
                <a:cs typeface="Gill Sans MT"/>
              </a:rPr>
              <a:t>Dip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tetrahedron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bubble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mixture.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2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5" dirty="0">
                <a:latin typeface="Gill Sans MT"/>
                <a:cs typeface="Gill Sans MT"/>
              </a:rPr>
              <a:t>Dip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hexahedron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into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bubble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mixture.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What</a:t>
            </a:r>
            <a:r>
              <a:rPr sz="850" b="1" spc="-2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do</a:t>
            </a:r>
            <a:r>
              <a:rPr sz="850" b="1" spc="-4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you</a:t>
            </a:r>
            <a:r>
              <a:rPr sz="850" b="1" spc="-2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notice?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565"/>
              </a:spcBef>
            </a:pPr>
            <a:r>
              <a:rPr sz="850" spc="-50" dirty="0">
                <a:latin typeface="Gill Sans MT"/>
                <a:cs typeface="Gill Sans MT"/>
              </a:rPr>
              <a:t>Try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other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straw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pipe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cleaner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platonic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solids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made.</a:t>
            </a:r>
            <a:endParaRPr sz="850">
              <a:latin typeface="Gill Sans MT"/>
              <a:cs typeface="Gill Sans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59999" y="1404010"/>
            <a:ext cx="1439998" cy="104527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59999" y="360007"/>
            <a:ext cx="1439998" cy="97199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14148" y="373808"/>
            <a:ext cx="80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9994" y="271876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925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7734" y="2732560"/>
            <a:ext cx="85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9994" y="3870007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925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8503" y="3883807"/>
            <a:ext cx="654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9994" y="1530007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925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7734" y="1543808"/>
            <a:ext cx="85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64436" y="1530007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925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15825" y="1543808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64436" y="271876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925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15113" y="2732560"/>
            <a:ext cx="78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64436" y="386828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925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14859" y="3882081"/>
            <a:ext cx="793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07995" y="4136072"/>
            <a:ext cx="2837649" cy="830211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803299" y="4231132"/>
            <a:ext cx="1595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Check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out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moving animation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tesseract 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projected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Calibri"/>
                <a:cs typeface="Calibri"/>
              </a:rPr>
              <a:t>dimensions: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en.wikipedia.org/wiki/ </a:t>
            </a:r>
            <a:r>
              <a:rPr sz="800" b="1" spc="-165" dirty="0">
                <a:latin typeface="Calibri"/>
                <a:cs typeface="Calibri"/>
              </a:rPr>
              <a:t> </a:t>
            </a:r>
            <a:r>
              <a:rPr sz="8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Four-dimensional_space#/media/ </a:t>
            </a:r>
            <a:r>
              <a:rPr sz="800" b="1" spc="30" dirty="0">
                <a:latin typeface="Calibri"/>
                <a:cs typeface="Calibri"/>
              </a:rPr>
              <a:t> </a:t>
            </a:r>
            <a:r>
              <a:rPr sz="8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File:8-cell-simple.gif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07995" y="4136085"/>
            <a:ext cx="936625" cy="830580"/>
            <a:chOff x="2807995" y="4136085"/>
            <a:chExt cx="936625" cy="830580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07995" y="4136085"/>
              <a:ext cx="936002" cy="8301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114360" y="4395897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0"/>
                  </a:moveTo>
                  <a:lnTo>
                    <a:pt x="0" y="323265"/>
                  </a:lnTo>
                  <a:lnTo>
                    <a:pt x="323278" y="16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759996" y="2521280"/>
            <a:ext cx="1440180" cy="1226820"/>
            <a:chOff x="5759996" y="2521280"/>
            <a:chExt cx="1440180" cy="1226820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25150" y="3005262"/>
              <a:ext cx="771453" cy="74252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759996" y="2521280"/>
              <a:ext cx="1440180" cy="444500"/>
            </a:xfrm>
            <a:custGeom>
              <a:avLst/>
              <a:gdLst/>
              <a:ahLst/>
              <a:cxnLst/>
              <a:rect l="l" t="t" r="r" b="b"/>
              <a:pathLst>
                <a:path w="1440179" h="444500">
                  <a:moveTo>
                    <a:pt x="1440002" y="0"/>
                  </a:moveTo>
                  <a:lnTo>
                    <a:pt x="0" y="0"/>
                  </a:lnTo>
                  <a:lnTo>
                    <a:pt x="0" y="444030"/>
                  </a:lnTo>
                  <a:lnTo>
                    <a:pt x="1440002" y="444030"/>
                  </a:lnTo>
                  <a:lnTo>
                    <a:pt x="1440002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20868" y="4066883"/>
            <a:ext cx="818690" cy="81799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798096" y="2556770"/>
            <a:ext cx="136398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303530">
              <a:lnSpc>
                <a:spcPct val="100000"/>
              </a:lnSpc>
              <a:spcBef>
                <a:spcPts val="100"/>
              </a:spcBef>
            </a:pPr>
            <a:r>
              <a:rPr sz="750" b="1" spc="20" dirty="0">
                <a:latin typeface="Calibri"/>
                <a:cs typeface="Calibri"/>
              </a:rPr>
              <a:t>Two-dimensional </a:t>
            </a:r>
            <a:r>
              <a:rPr sz="750" b="1" spc="25" dirty="0">
                <a:latin typeface="Calibri"/>
                <a:cs typeface="Calibri"/>
              </a:rPr>
              <a:t> </a:t>
            </a:r>
            <a:r>
              <a:rPr sz="750" b="1" spc="20" dirty="0">
                <a:latin typeface="Calibri"/>
                <a:cs typeface="Calibri"/>
              </a:rPr>
              <a:t>representations</a:t>
            </a:r>
            <a:r>
              <a:rPr sz="750" b="1" spc="-20" dirty="0">
                <a:latin typeface="Calibri"/>
                <a:cs typeface="Calibri"/>
              </a:rPr>
              <a:t> </a:t>
            </a:r>
            <a:r>
              <a:rPr sz="750" b="1" spc="25" dirty="0">
                <a:latin typeface="Calibri"/>
                <a:cs typeface="Calibri"/>
              </a:rPr>
              <a:t>of</a:t>
            </a:r>
            <a:r>
              <a:rPr sz="750" b="1" spc="-30" dirty="0">
                <a:latin typeface="Calibri"/>
                <a:cs typeface="Calibri"/>
              </a:rPr>
              <a:t> </a:t>
            </a:r>
            <a:r>
              <a:rPr sz="750" b="1" spc="25" dirty="0">
                <a:latin typeface="Calibri"/>
                <a:cs typeface="Calibri"/>
              </a:rPr>
              <a:t>four- </a:t>
            </a:r>
            <a:r>
              <a:rPr sz="750" b="1" spc="-155" dirty="0">
                <a:latin typeface="Calibri"/>
                <a:cs typeface="Calibri"/>
              </a:rPr>
              <a:t> </a:t>
            </a:r>
            <a:r>
              <a:rPr sz="750" b="1" spc="20" dirty="0">
                <a:latin typeface="Calibri"/>
                <a:cs typeface="Calibri"/>
              </a:rPr>
              <a:t>dimensional</a:t>
            </a:r>
            <a:r>
              <a:rPr sz="750" b="1" spc="-25" dirty="0">
                <a:latin typeface="Calibri"/>
                <a:cs typeface="Calibri"/>
              </a:rPr>
              <a:t> </a:t>
            </a:r>
            <a:r>
              <a:rPr sz="750" b="1" spc="35" dirty="0">
                <a:latin typeface="Calibri"/>
                <a:cs typeface="Calibri"/>
              </a:rPr>
              <a:t>shapes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98096" y="3029432"/>
            <a:ext cx="1363980" cy="111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9305" marR="93345">
              <a:lnSpc>
                <a:spcPct val="100000"/>
              </a:lnSpc>
              <a:spcBef>
                <a:spcPts val="100"/>
              </a:spcBef>
            </a:pPr>
            <a:r>
              <a:rPr sz="700" spc="-45" dirty="0">
                <a:latin typeface="Gill Sans MT"/>
                <a:cs typeface="Gill Sans MT"/>
              </a:rPr>
              <a:t>A </a:t>
            </a:r>
            <a:r>
              <a:rPr sz="700" spc="55" dirty="0">
                <a:latin typeface="Gill Sans MT"/>
                <a:cs typeface="Gill Sans MT"/>
              </a:rPr>
              <a:t>f</a:t>
            </a:r>
            <a:r>
              <a:rPr sz="700" spc="-5" dirty="0">
                <a:latin typeface="Gill Sans MT"/>
                <a:cs typeface="Gill Sans MT"/>
              </a:rPr>
              <a:t>ou</a:t>
            </a:r>
            <a:r>
              <a:rPr sz="700" spc="-15" dirty="0">
                <a:latin typeface="Gill Sans MT"/>
                <a:cs typeface="Gill Sans MT"/>
              </a:rPr>
              <a:t>r</a:t>
            </a:r>
            <a:r>
              <a:rPr sz="700" spc="40" dirty="0">
                <a:latin typeface="Gill Sans MT"/>
                <a:cs typeface="Gill Sans MT"/>
              </a:rPr>
              <a:t>-  </a:t>
            </a:r>
            <a:r>
              <a:rPr sz="700" spc="30" dirty="0">
                <a:latin typeface="Gill Sans MT"/>
                <a:cs typeface="Gill Sans MT"/>
              </a:rPr>
              <a:t>dimensional  </a:t>
            </a:r>
            <a:r>
              <a:rPr sz="700" spc="15" dirty="0">
                <a:latin typeface="Gill Sans MT"/>
                <a:cs typeface="Gill Sans MT"/>
              </a:rPr>
              <a:t>tetrahedron </a:t>
            </a:r>
            <a:r>
              <a:rPr sz="700" spc="-180" dirty="0">
                <a:latin typeface="Gill Sans MT"/>
                <a:cs typeface="Gill Sans MT"/>
              </a:rPr>
              <a:t> </a:t>
            </a:r>
            <a:r>
              <a:rPr sz="700" spc="25" dirty="0">
                <a:latin typeface="Gill Sans MT"/>
                <a:cs typeface="Gill Sans MT"/>
              </a:rPr>
              <a:t>is</a:t>
            </a:r>
            <a:r>
              <a:rPr sz="700" spc="-45" dirty="0">
                <a:latin typeface="Gill Sans MT"/>
                <a:cs typeface="Gill Sans MT"/>
              </a:rPr>
              <a:t> </a:t>
            </a:r>
            <a:r>
              <a:rPr sz="700" spc="20" dirty="0">
                <a:latin typeface="Gill Sans MT"/>
                <a:cs typeface="Gill Sans MT"/>
              </a:rPr>
              <a:t>known</a:t>
            </a:r>
            <a:endParaRPr sz="700">
              <a:latin typeface="Gill Sans MT"/>
              <a:cs typeface="Gill Sans MT"/>
            </a:endParaRPr>
          </a:p>
          <a:p>
            <a:pPr marL="789305">
              <a:lnSpc>
                <a:spcPct val="100000"/>
              </a:lnSpc>
            </a:pPr>
            <a:r>
              <a:rPr sz="700" spc="60" dirty="0">
                <a:latin typeface="Gill Sans MT"/>
                <a:cs typeface="Gill Sans MT"/>
              </a:rPr>
              <a:t>as</a:t>
            </a:r>
            <a:r>
              <a:rPr sz="700" spc="-45" dirty="0">
                <a:latin typeface="Gill Sans MT"/>
                <a:cs typeface="Gill Sans MT"/>
              </a:rPr>
              <a:t> </a:t>
            </a:r>
            <a:r>
              <a:rPr sz="700" spc="65" dirty="0">
                <a:latin typeface="Gill Sans MT"/>
                <a:cs typeface="Gill Sans MT"/>
              </a:rPr>
              <a:t>a</a:t>
            </a:r>
            <a:r>
              <a:rPr sz="700" spc="-45" dirty="0">
                <a:latin typeface="Gill Sans MT"/>
                <a:cs typeface="Gill Sans MT"/>
              </a:rPr>
              <a:t> </a:t>
            </a:r>
            <a:r>
              <a:rPr sz="700" b="1" spc="25" dirty="0">
                <a:solidFill>
                  <a:srgbClr val="92569E"/>
                </a:solidFill>
                <a:latin typeface="Calibri"/>
                <a:cs typeface="Calibri"/>
              </a:rPr>
              <a:t>5-cell</a:t>
            </a:r>
            <a:r>
              <a:rPr sz="700" spc="25" dirty="0">
                <a:latin typeface="Gill Sans MT"/>
                <a:cs typeface="Gill Sans MT"/>
              </a:rPr>
              <a:t>.</a:t>
            </a:r>
            <a:endParaRPr sz="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Gill Sans MT"/>
              <a:cs typeface="Gill Sans MT"/>
            </a:endParaRPr>
          </a:p>
          <a:p>
            <a:pPr marL="82550" marR="534670" algn="just">
              <a:lnSpc>
                <a:spcPct val="100000"/>
              </a:lnSpc>
            </a:pPr>
            <a:r>
              <a:rPr sz="700" spc="-45" dirty="0">
                <a:latin typeface="Gill Sans MT"/>
                <a:cs typeface="Gill Sans MT"/>
              </a:rPr>
              <a:t>A </a:t>
            </a:r>
            <a:r>
              <a:rPr sz="700" spc="55" dirty="0">
                <a:latin typeface="Gill Sans MT"/>
                <a:cs typeface="Gill Sans MT"/>
              </a:rPr>
              <a:t>f</a:t>
            </a:r>
            <a:r>
              <a:rPr sz="700" spc="-5" dirty="0">
                <a:latin typeface="Gill Sans MT"/>
                <a:cs typeface="Gill Sans MT"/>
              </a:rPr>
              <a:t>ou</a:t>
            </a:r>
            <a:r>
              <a:rPr sz="700" spc="-15" dirty="0">
                <a:latin typeface="Gill Sans MT"/>
                <a:cs typeface="Gill Sans MT"/>
              </a:rPr>
              <a:t>r</a:t>
            </a:r>
            <a:r>
              <a:rPr sz="700" spc="30" dirty="0">
                <a:latin typeface="Gill Sans MT"/>
                <a:cs typeface="Gill Sans MT"/>
              </a:rPr>
              <a:t>-dimensional  </a:t>
            </a:r>
            <a:r>
              <a:rPr sz="700" spc="40" dirty="0">
                <a:latin typeface="Gill Sans MT"/>
                <a:cs typeface="Gill Sans MT"/>
              </a:rPr>
              <a:t>cube</a:t>
            </a:r>
            <a:r>
              <a:rPr sz="700" spc="-45" dirty="0">
                <a:latin typeface="Gill Sans MT"/>
                <a:cs typeface="Gill Sans MT"/>
              </a:rPr>
              <a:t> </a:t>
            </a:r>
            <a:r>
              <a:rPr sz="700" spc="25" dirty="0">
                <a:latin typeface="Gill Sans MT"/>
                <a:cs typeface="Gill Sans MT"/>
              </a:rPr>
              <a:t>is</a:t>
            </a:r>
            <a:r>
              <a:rPr sz="700" spc="-45" dirty="0">
                <a:latin typeface="Gill Sans MT"/>
                <a:cs typeface="Gill Sans MT"/>
              </a:rPr>
              <a:t> </a:t>
            </a:r>
            <a:r>
              <a:rPr sz="700" spc="20" dirty="0">
                <a:latin typeface="Gill Sans MT"/>
                <a:cs typeface="Gill Sans MT"/>
              </a:rPr>
              <a:t>known</a:t>
            </a:r>
            <a:r>
              <a:rPr sz="700" spc="-45" dirty="0">
                <a:latin typeface="Gill Sans MT"/>
                <a:cs typeface="Gill Sans MT"/>
              </a:rPr>
              <a:t> </a:t>
            </a:r>
            <a:r>
              <a:rPr sz="700" spc="60" dirty="0">
                <a:latin typeface="Gill Sans MT"/>
                <a:cs typeface="Gill Sans MT"/>
              </a:rPr>
              <a:t>as</a:t>
            </a:r>
            <a:r>
              <a:rPr sz="700" spc="-45" dirty="0">
                <a:latin typeface="Gill Sans MT"/>
                <a:cs typeface="Gill Sans MT"/>
              </a:rPr>
              <a:t> </a:t>
            </a:r>
            <a:r>
              <a:rPr sz="700" spc="65" dirty="0">
                <a:latin typeface="Gill Sans MT"/>
                <a:cs typeface="Gill Sans MT"/>
              </a:rPr>
              <a:t>a </a:t>
            </a:r>
            <a:r>
              <a:rPr sz="700" spc="-185" dirty="0">
                <a:latin typeface="Gill Sans MT"/>
                <a:cs typeface="Gill Sans MT"/>
              </a:rPr>
              <a:t> </a:t>
            </a:r>
            <a:r>
              <a:rPr sz="700" b="1" spc="30" dirty="0">
                <a:solidFill>
                  <a:srgbClr val="92569E"/>
                </a:solidFill>
                <a:latin typeface="Calibri"/>
                <a:cs typeface="Calibri"/>
              </a:rPr>
              <a:t>tesseract</a:t>
            </a:r>
            <a:r>
              <a:rPr sz="700" spc="30" dirty="0">
                <a:latin typeface="Gill Sans MT"/>
                <a:cs typeface="Gill Sans MT"/>
              </a:rPr>
              <a:t>.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87999" y="285140"/>
            <a:ext cx="1465580" cy="179705"/>
          </a:xfrm>
          <a:prstGeom prst="rect">
            <a:avLst/>
          </a:prstGeom>
          <a:solidFill>
            <a:srgbClr val="E3F3F5"/>
          </a:solidFill>
        </p:spPr>
        <p:txBody>
          <a:bodyPr vert="horz" wrap="square" lIns="0" tIns="2984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235"/>
              </a:spcBef>
            </a:pPr>
            <a:r>
              <a:rPr sz="750" b="1" spc="20" dirty="0">
                <a:latin typeface="Calibri"/>
                <a:cs typeface="Calibri"/>
              </a:rPr>
              <a:t>Platonic</a:t>
            </a:r>
            <a:r>
              <a:rPr sz="750" b="1" spc="-40" dirty="0">
                <a:latin typeface="Calibri"/>
                <a:cs typeface="Calibri"/>
              </a:rPr>
              <a:t> </a:t>
            </a:r>
            <a:r>
              <a:rPr sz="750" b="1" spc="20" dirty="0">
                <a:latin typeface="Calibri"/>
                <a:cs typeface="Calibri"/>
              </a:rPr>
              <a:t>solids</a:t>
            </a:r>
            <a:r>
              <a:rPr sz="750" b="1" spc="-35" dirty="0">
                <a:latin typeface="Calibri"/>
                <a:cs typeface="Calibri"/>
              </a:rPr>
              <a:t> </a:t>
            </a:r>
            <a:r>
              <a:rPr sz="750" b="1" spc="15" dirty="0">
                <a:latin typeface="Calibri"/>
                <a:cs typeface="Calibri"/>
              </a:rPr>
              <a:t>dipped</a:t>
            </a:r>
            <a:r>
              <a:rPr sz="750" b="1" spc="-35" dirty="0">
                <a:latin typeface="Calibri"/>
                <a:cs typeface="Calibri"/>
              </a:rPr>
              <a:t> </a:t>
            </a:r>
            <a:r>
              <a:rPr sz="750" b="1" dirty="0">
                <a:latin typeface="Calibri"/>
                <a:cs typeface="Calibri"/>
              </a:rPr>
              <a:t>in</a:t>
            </a:r>
            <a:r>
              <a:rPr sz="750" b="1" spc="-35" dirty="0">
                <a:latin typeface="Calibri"/>
                <a:cs typeface="Calibri"/>
              </a:rPr>
              <a:t> </a:t>
            </a:r>
            <a:r>
              <a:rPr sz="750" b="1" spc="15" dirty="0">
                <a:latin typeface="Calibri"/>
                <a:cs typeface="Calibri"/>
              </a:rPr>
              <a:t>bubbles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09735" y="5071806"/>
            <a:ext cx="140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70" dirty="0">
                <a:latin typeface="Arial Narrow"/>
                <a:cs typeface="Arial Narrow"/>
              </a:rPr>
              <a:t>17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39995" cy="5328285"/>
            <a:chOff x="0" y="0"/>
            <a:chExt cx="5039995" cy="5328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039995" cy="5328285"/>
            </a:xfrm>
            <a:custGeom>
              <a:avLst/>
              <a:gdLst/>
              <a:ahLst/>
              <a:cxnLst/>
              <a:rect l="l" t="t" r="r" b="b"/>
              <a:pathLst>
                <a:path w="5039995" h="5328285">
                  <a:moveTo>
                    <a:pt x="5039995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5039995" y="5328005"/>
                  </a:lnTo>
                  <a:lnTo>
                    <a:pt x="5039995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94" y="1373695"/>
              <a:ext cx="4500003" cy="177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0000" y="1373693"/>
              <a:ext cx="810260" cy="0"/>
            </a:xfrm>
            <a:custGeom>
              <a:avLst/>
              <a:gdLst/>
              <a:ahLst/>
              <a:cxnLst/>
              <a:rect l="l" t="t" r="r" b="b"/>
              <a:pathLst>
                <a:path w="810260">
                  <a:moveTo>
                    <a:pt x="0" y="0"/>
                  </a:moveTo>
                  <a:lnTo>
                    <a:pt x="81000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0000" y="1373693"/>
              <a:ext cx="2142490" cy="0"/>
            </a:xfrm>
            <a:custGeom>
              <a:avLst/>
              <a:gdLst/>
              <a:ahLst/>
              <a:cxnLst/>
              <a:rect l="l" t="t" r="r" b="b"/>
              <a:pathLst>
                <a:path w="2142490">
                  <a:moveTo>
                    <a:pt x="0" y="0"/>
                  </a:moveTo>
                  <a:lnTo>
                    <a:pt x="214199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2000" y="1373693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0" y="0"/>
                  </a:moveTo>
                  <a:lnTo>
                    <a:pt x="54000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52000" y="1373693"/>
              <a:ext cx="504190" cy="0"/>
            </a:xfrm>
            <a:custGeom>
              <a:avLst/>
              <a:gdLst/>
              <a:ahLst/>
              <a:cxnLst/>
              <a:rect l="l" t="t" r="r" b="b"/>
              <a:pathLst>
                <a:path w="504189">
                  <a:moveTo>
                    <a:pt x="0" y="0"/>
                  </a:moveTo>
                  <a:lnTo>
                    <a:pt x="503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55999" y="1373693"/>
              <a:ext cx="504190" cy="0"/>
            </a:xfrm>
            <a:custGeom>
              <a:avLst/>
              <a:gdLst/>
              <a:ahLst/>
              <a:cxnLst/>
              <a:rect l="l" t="t" r="r" b="b"/>
              <a:pathLst>
                <a:path w="504189">
                  <a:moveTo>
                    <a:pt x="0" y="0"/>
                  </a:moveTo>
                  <a:lnTo>
                    <a:pt x="503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7300" y="755212"/>
            <a:ext cx="4403090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Investigating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platonic</a:t>
            </a:r>
            <a:r>
              <a:rPr sz="850" b="1" spc="-1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solids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and</a:t>
            </a:r>
            <a:r>
              <a:rPr sz="850" b="1" spc="-1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other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45" dirty="0">
                <a:latin typeface="Calibri"/>
                <a:cs typeface="Calibri"/>
              </a:rPr>
              <a:t>3D</a:t>
            </a:r>
            <a:r>
              <a:rPr sz="850" b="1" spc="-10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shapes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975"/>
              </a:lnSpc>
            </a:pPr>
            <a:r>
              <a:rPr sz="850" spc="25" dirty="0">
                <a:latin typeface="Gill Sans MT"/>
                <a:cs typeface="Gill Sans MT"/>
              </a:rPr>
              <a:t>Although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properties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polyhedra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-30" dirty="0">
                <a:latin typeface="Gill Sans MT"/>
                <a:cs typeface="Gill Sans MT"/>
              </a:rPr>
              <a:t>(3D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shapes)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still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used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game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development,</a:t>
            </a:r>
            <a:endParaRPr sz="850">
              <a:latin typeface="Gill Sans MT"/>
              <a:cs typeface="Gill Sans MT"/>
            </a:endParaRPr>
          </a:p>
          <a:p>
            <a:pPr marL="12700" marR="121285">
              <a:lnSpc>
                <a:spcPts val="980"/>
              </a:lnSpc>
              <a:spcBef>
                <a:spcPts val="40"/>
              </a:spcBef>
            </a:pP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relationship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between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number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vertices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(corners),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edges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faces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was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discovered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Leonard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Euler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1758.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Gill Sans MT"/>
              <a:cs typeface="Gill Sans MT"/>
            </a:endParaRPr>
          </a:p>
          <a:p>
            <a:pPr marL="62865">
              <a:lnSpc>
                <a:spcPct val="100000"/>
              </a:lnSpc>
              <a:tabLst>
                <a:tab pos="1532255" algn="l"/>
                <a:tab pos="3049905" algn="l"/>
                <a:tab pos="3621404" algn="l"/>
                <a:tab pos="4130675" algn="l"/>
              </a:tabLst>
            </a:pP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tch</a:t>
            </a:r>
            <a:r>
              <a:rPr sz="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ertices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aces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59994" y="1548318"/>
          <a:ext cx="4501513" cy="3104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99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1" spc="15" dirty="0">
                          <a:latin typeface="Calibri"/>
                          <a:cs typeface="Calibri"/>
                        </a:rPr>
                        <a:t>Tetrahedron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pPr marL="50165" marR="2032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ex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ahed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on 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(cube)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9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1" spc="25" dirty="0">
                          <a:latin typeface="Calibri"/>
                          <a:cs typeface="Calibri"/>
                        </a:rPr>
                        <a:t>Dodecahedron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999">
                <a:tc>
                  <a:txBody>
                    <a:bodyPr/>
                    <a:lstStyle/>
                    <a:p>
                      <a:pPr marL="50165" marR="1181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Squa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e-based 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pyramid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pPr marL="50165" marR="1555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Cho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our 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wn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solids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investigate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9995" y="0"/>
            <a:ext cx="2519997" cy="532800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59994" y="357175"/>
            <a:ext cx="678815" cy="1987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555"/>
              </a:lnSpc>
            </a:pPr>
            <a:r>
              <a:rPr sz="1400" spc="-254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35050" y="304800"/>
            <a:ext cx="3542290" cy="2931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800" b="0" spc="-3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  THE   FOURTH   DIMENSION</a:t>
            </a:r>
            <a:endParaRPr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299" y="4721676"/>
            <a:ext cx="3358515" cy="4978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15" dirty="0">
                <a:latin typeface="Gill Sans MT"/>
                <a:cs typeface="Gill Sans MT"/>
              </a:rPr>
              <a:t>Choose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-15" dirty="0">
                <a:latin typeface="Gill Sans MT"/>
                <a:cs typeface="Gill Sans MT"/>
              </a:rPr>
              <a:t>3D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solids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complete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record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show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results.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Find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relationship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between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numbers.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800" spc="-75" dirty="0">
                <a:latin typeface="Arial Narrow"/>
                <a:cs typeface="Arial Narrow"/>
              </a:rPr>
              <a:t>18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1091680"/>
            <a:ext cx="3025140" cy="431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ct val="77700"/>
              </a:lnSpc>
              <a:spcBef>
                <a:spcPts val="500"/>
              </a:spcBef>
            </a:pPr>
            <a:r>
              <a:rPr sz="1500" b="1" spc="35" dirty="0">
                <a:latin typeface="Arial Narrow"/>
                <a:cs typeface="Arial Narrow"/>
              </a:rPr>
              <a:t>I</a:t>
            </a:r>
            <a:r>
              <a:rPr sz="1500" b="1" spc="25" dirty="0">
                <a:latin typeface="Arial Narrow"/>
                <a:cs typeface="Arial Narrow"/>
              </a:rPr>
              <a:t>f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05" dirty="0">
                <a:latin typeface="Arial Narrow"/>
                <a:cs typeface="Arial Narrow"/>
              </a:rPr>
              <a:t>y</a:t>
            </a:r>
            <a:r>
              <a:rPr sz="1500" b="1" spc="-145" dirty="0">
                <a:latin typeface="Arial Narrow"/>
                <a:cs typeface="Arial Narrow"/>
              </a:rPr>
              <a:t>o</a:t>
            </a:r>
            <a:r>
              <a:rPr sz="1500" b="1" spc="-160" dirty="0">
                <a:latin typeface="Arial Narrow"/>
                <a:cs typeface="Arial Narrow"/>
              </a:rPr>
              <a:t>u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85" dirty="0">
                <a:latin typeface="Arial Narrow"/>
                <a:cs typeface="Arial Narrow"/>
              </a:rPr>
              <a:t>h</a:t>
            </a:r>
            <a:r>
              <a:rPr sz="1500" b="1" spc="-114" dirty="0">
                <a:latin typeface="Arial Narrow"/>
                <a:cs typeface="Arial Narrow"/>
              </a:rPr>
              <a:t>a</a:t>
            </a:r>
            <a:r>
              <a:rPr sz="1500" b="1" spc="-95" dirty="0">
                <a:latin typeface="Arial Narrow"/>
                <a:cs typeface="Arial Narrow"/>
              </a:rPr>
              <a:t>v</a:t>
            </a:r>
            <a:r>
              <a:rPr sz="1500" b="1" spc="-110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45" dirty="0">
                <a:latin typeface="Arial Narrow"/>
                <a:cs typeface="Arial Narrow"/>
              </a:rPr>
              <a:t>ever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5" dirty="0">
                <a:latin typeface="Arial Narrow"/>
                <a:cs typeface="Arial Narrow"/>
              </a:rPr>
              <a:t>pl</a:t>
            </a:r>
            <a:r>
              <a:rPr sz="1500" b="1" spc="-100" dirty="0">
                <a:latin typeface="Arial Narrow"/>
                <a:cs typeface="Arial Narrow"/>
              </a:rPr>
              <a:t>a</a:t>
            </a:r>
            <a:r>
              <a:rPr sz="1500" b="1" spc="-105" dirty="0">
                <a:latin typeface="Arial Narrow"/>
                <a:cs typeface="Arial Narrow"/>
              </a:rPr>
              <a:t>ye</a:t>
            </a:r>
            <a:r>
              <a:rPr sz="1500" b="1" spc="-130" dirty="0">
                <a:latin typeface="Arial Narrow"/>
                <a:cs typeface="Arial Narrow"/>
              </a:rPr>
              <a:t>d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75" dirty="0">
                <a:latin typeface="Arial Narrow"/>
                <a:cs typeface="Arial Narrow"/>
              </a:rPr>
              <a:t>a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95" dirty="0">
                <a:latin typeface="Arial Narrow"/>
                <a:cs typeface="Arial Narrow"/>
              </a:rPr>
              <a:t>vide</a:t>
            </a:r>
            <a:r>
              <a:rPr sz="1500" b="1" spc="-135" dirty="0">
                <a:latin typeface="Arial Narrow"/>
                <a:cs typeface="Arial Narrow"/>
              </a:rPr>
              <a:t>o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60" dirty="0">
                <a:latin typeface="Arial Narrow"/>
                <a:cs typeface="Arial Narrow"/>
              </a:rPr>
              <a:t>g</a:t>
            </a:r>
            <a:r>
              <a:rPr sz="1500" b="1" spc="-150" dirty="0">
                <a:latin typeface="Arial Narrow"/>
                <a:cs typeface="Arial Narrow"/>
              </a:rPr>
              <a:t>ame</a:t>
            </a:r>
            <a:r>
              <a:rPr sz="1500" b="1" spc="-70" dirty="0">
                <a:latin typeface="Arial Narrow"/>
                <a:cs typeface="Arial Narrow"/>
              </a:rPr>
              <a:t>,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05" dirty="0">
                <a:latin typeface="Arial Narrow"/>
                <a:cs typeface="Arial Narrow"/>
              </a:rPr>
              <a:t>y</a:t>
            </a:r>
            <a:r>
              <a:rPr sz="1500" b="1" spc="-145" dirty="0">
                <a:latin typeface="Arial Narrow"/>
                <a:cs typeface="Arial Narrow"/>
              </a:rPr>
              <a:t>o</a:t>
            </a:r>
            <a:r>
              <a:rPr sz="1500" b="1" spc="-160" dirty="0">
                <a:latin typeface="Arial Narrow"/>
                <a:cs typeface="Arial Narrow"/>
              </a:rPr>
              <a:t>u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85" dirty="0">
                <a:latin typeface="Arial Narrow"/>
                <a:cs typeface="Arial Narrow"/>
              </a:rPr>
              <a:t>h</a:t>
            </a:r>
            <a:r>
              <a:rPr sz="1500" b="1" spc="-114" dirty="0">
                <a:latin typeface="Arial Narrow"/>
                <a:cs typeface="Arial Narrow"/>
              </a:rPr>
              <a:t>a</a:t>
            </a:r>
            <a:r>
              <a:rPr sz="1500" b="1" spc="-65" dirty="0">
                <a:latin typeface="Arial Narrow"/>
                <a:cs typeface="Arial Narrow"/>
              </a:rPr>
              <a:t>ve  </a:t>
            </a:r>
            <a:r>
              <a:rPr sz="1500" b="1" spc="-5" dirty="0">
                <a:latin typeface="Arial Narrow"/>
                <a:cs typeface="Arial Narrow"/>
              </a:rPr>
              <a:t>inter</a:t>
            </a:r>
            <a:r>
              <a:rPr sz="1500" b="1" spc="-20" dirty="0">
                <a:latin typeface="Arial Narrow"/>
                <a:cs typeface="Arial Narrow"/>
              </a:rPr>
              <a:t>a</a:t>
            </a:r>
            <a:r>
              <a:rPr sz="1500" b="1" spc="-45" dirty="0">
                <a:latin typeface="Arial Narrow"/>
                <a:cs typeface="Arial Narrow"/>
              </a:rPr>
              <a:t>cte</a:t>
            </a:r>
            <a:r>
              <a:rPr sz="1500" b="1" spc="-75" dirty="0">
                <a:latin typeface="Arial Narrow"/>
                <a:cs typeface="Arial Narrow"/>
              </a:rPr>
              <a:t>d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25" dirty="0">
                <a:latin typeface="Arial Narrow"/>
                <a:cs typeface="Arial Narrow"/>
              </a:rPr>
              <a:t>wit</a:t>
            </a:r>
            <a:r>
              <a:rPr sz="1500" b="1" spc="-50" dirty="0">
                <a:latin typeface="Arial Narrow"/>
                <a:cs typeface="Arial Narrow"/>
              </a:rPr>
              <a:t>h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25" dirty="0">
                <a:latin typeface="Arial Narrow"/>
                <a:cs typeface="Arial Narrow"/>
              </a:rPr>
              <a:t>artificia</a:t>
            </a:r>
            <a:r>
              <a:rPr sz="1500" b="1" spc="5" dirty="0">
                <a:latin typeface="Arial Narrow"/>
                <a:cs typeface="Arial Narrow"/>
              </a:rPr>
              <a:t>l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30" dirty="0">
                <a:latin typeface="Arial Narrow"/>
                <a:cs typeface="Arial Narrow"/>
              </a:rPr>
              <a:t>intelligenc</a:t>
            </a:r>
            <a:r>
              <a:rPr sz="1500" b="1" spc="-60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(AI).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2118582"/>
            <a:ext cx="1673225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142240">
              <a:lnSpc>
                <a:spcPts val="980"/>
              </a:lnSpc>
              <a:spcBef>
                <a:spcPts val="165"/>
              </a:spcBef>
            </a:pPr>
            <a:r>
              <a:rPr sz="850" spc="-5" dirty="0">
                <a:latin typeface="Gill Sans MT"/>
                <a:cs typeface="Gill Sans MT"/>
              </a:rPr>
              <a:t>NPCs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look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</a:t>
            </a:r>
            <a:r>
              <a:rPr sz="850" spc="25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20" dirty="0">
                <a:latin typeface="Gill Sans MT"/>
                <a:cs typeface="Gill Sans MT"/>
              </a:rPr>
              <a:t>ellig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20" dirty="0">
                <a:latin typeface="Gill Sans MT"/>
                <a:cs typeface="Gill Sans MT"/>
              </a:rPr>
              <a:t>t.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65" dirty="0">
                <a:latin typeface="Gill Sans MT"/>
                <a:cs typeface="Gill Sans MT"/>
              </a:rPr>
              <a:t>mo</a:t>
            </a:r>
            <a:r>
              <a:rPr sz="850" spc="2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widely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tric</a:t>
            </a:r>
            <a:r>
              <a:rPr sz="850" spc="5" dirty="0">
                <a:latin typeface="Gill Sans MT"/>
                <a:cs typeface="Gill Sans MT"/>
              </a:rPr>
              <a:t>k</a:t>
            </a:r>
            <a:r>
              <a:rPr sz="850" spc="30" dirty="0">
                <a:latin typeface="Gill Sans MT"/>
                <a:cs typeface="Gill Sans MT"/>
              </a:rPr>
              <a:t>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called 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Finite</a:t>
            </a:r>
            <a:r>
              <a:rPr sz="850" b="1" spc="-2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45" dirty="0">
                <a:solidFill>
                  <a:srgbClr val="92569E"/>
                </a:solidFill>
                <a:latin typeface="Calibri"/>
                <a:cs typeface="Calibri"/>
              </a:rPr>
              <a:t>State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Machine</a:t>
            </a:r>
            <a:r>
              <a:rPr sz="850" b="1" spc="-2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(FSM)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919"/>
              </a:lnSpc>
            </a:pP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algorithm</a:t>
            </a:r>
            <a:r>
              <a:rPr sz="850" spc="2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was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introduced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video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1000"/>
              </a:lnSpc>
            </a:pPr>
            <a:r>
              <a:rPr sz="850" spc="70" dirty="0">
                <a:latin typeface="Gill Sans MT"/>
                <a:cs typeface="Gill Sans MT"/>
              </a:rPr>
              <a:t>game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design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1990s.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1622876"/>
            <a:ext cx="312928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</a:tabLst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mo</a:t>
            </a:r>
            <a:r>
              <a:rPr sz="850" spc="2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common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15" dirty="0">
                <a:latin typeface="Gill Sans MT"/>
                <a:cs typeface="Gill Sans MT"/>
              </a:rPr>
              <a:t>ole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-30" dirty="0">
                <a:latin typeface="Gill Sans MT"/>
                <a:cs typeface="Gill Sans MT"/>
              </a:rPr>
              <a:t>AI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dirty="0">
                <a:latin typeface="Gill Sans MT"/>
                <a:cs typeface="Gill Sans MT"/>
              </a:rPr>
              <a:t>	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aim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70" dirty="0">
                <a:latin typeface="Gill Sans MT"/>
                <a:cs typeface="Gill Sans MT"/>
              </a:rPr>
              <a:t>ame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g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45" dirty="0">
                <a:latin typeface="Gill Sans MT"/>
                <a:cs typeface="Gill Sans MT"/>
              </a:rPr>
              <a:t>t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1746802"/>
            <a:ext cx="310515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</a:tabLst>
            </a:pPr>
            <a:r>
              <a:rPr sz="850" spc="30" dirty="0">
                <a:latin typeface="Gill Sans MT"/>
                <a:cs typeface="Gill Sans MT"/>
              </a:rPr>
              <a:t>video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70" dirty="0">
                <a:latin typeface="Gill Sans MT"/>
                <a:cs typeface="Gill Sans MT"/>
              </a:rPr>
              <a:t>ames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20" dirty="0">
                <a:latin typeface="Gill Sans MT"/>
                <a:cs typeface="Gill Sans MT"/>
              </a:rPr>
              <a:t>olling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non-</a:t>
            </a:r>
            <a:r>
              <a:rPr sz="850" dirty="0">
                <a:latin typeface="Gill Sans MT"/>
                <a:cs typeface="Gill Sans MT"/>
              </a:rPr>
              <a:t>	</a:t>
            </a:r>
            <a:r>
              <a:rPr sz="850" spc="15" dirty="0">
                <a:latin typeface="Gill Sans MT"/>
                <a:cs typeface="Gill Sans MT"/>
              </a:rPr>
              <a:t>either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noug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1870729"/>
            <a:ext cx="2514600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25" dirty="0">
                <a:latin typeface="Gill Sans MT"/>
                <a:cs typeface="Gill Sans MT"/>
              </a:rPr>
              <a:t>player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characters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(NPCs).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Designers</a:t>
            </a:r>
            <a:r>
              <a:rPr sz="850" spc="1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crosses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line.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often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tricks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these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2862141"/>
            <a:ext cx="1658620" cy="10229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103505">
              <a:lnSpc>
                <a:spcPts val="980"/>
              </a:lnSpc>
              <a:spcBef>
                <a:spcPts val="165"/>
              </a:spcBef>
            </a:pP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FSM,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designer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generalises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possible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situations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25"/>
              </a:lnSpc>
            </a:pPr>
            <a:r>
              <a:rPr sz="850" spc="-30" dirty="0">
                <a:latin typeface="Gill Sans MT"/>
                <a:cs typeface="Gill Sans MT"/>
              </a:rPr>
              <a:t>AI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could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encou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60" dirty="0">
                <a:latin typeface="Gill Sans MT"/>
                <a:cs typeface="Gill Sans MT"/>
              </a:rPr>
              <a:t>r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then</a:t>
            </a:r>
            <a:endParaRPr sz="850">
              <a:latin typeface="Gill Sans MT"/>
              <a:cs typeface="Gill Sans MT"/>
            </a:endParaRPr>
          </a:p>
          <a:p>
            <a:pPr marL="12700" marR="5080">
              <a:lnSpc>
                <a:spcPts val="980"/>
              </a:lnSpc>
              <a:spcBef>
                <a:spcPts val="45"/>
              </a:spcBef>
            </a:pP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programs 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a specific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reaction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for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each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situ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a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tion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Basicall</a:t>
            </a:r>
            <a:r>
              <a:rPr sz="850" spc="5" dirty="0">
                <a:latin typeface="Gill Sans MT"/>
                <a:cs typeface="Gill Sans MT"/>
              </a:rPr>
              <a:t>y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F</a:t>
            </a:r>
            <a:r>
              <a:rPr sz="850" spc="40" dirty="0">
                <a:latin typeface="Gill Sans MT"/>
                <a:cs typeface="Gill Sans MT"/>
              </a:rPr>
              <a:t>SM  </a:t>
            </a:r>
            <a:r>
              <a:rPr sz="850" spc="-30" dirty="0">
                <a:latin typeface="Gill Sans MT"/>
                <a:cs typeface="Gill Sans MT"/>
              </a:rPr>
              <a:t>AI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25" dirty="0">
                <a:latin typeface="Gill Sans MT"/>
                <a:cs typeface="Gill Sans MT"/>
              </a:rPr>
              <a:t>ould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p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om</a:t>
            </a:r>
            <a:r>
              <a:rPr sz="850" spc="35" dirty="0">
                <a:latin typeface="Gill Sans MT"/>
                <a:cs typeface="Gill Sans MT"/>
              </a:rPr>
              <a:t>p</a:t>
            </a:r>
            <a:r>
              <a:rPr sz="850" spc="30" dirty="0">
                <a:latin typeface="Gill Sans MT"/>
                <a:cs typeface="Gill Sans MT"/>
              </a:rPr>
              <a:t>tly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ea</a:t>
            </a:r>
            <a:r>
              <a:rPr sz="850" spc="45" dirty="0">
                <a:latin typeface="Gill Sans MT"/>
                <a:cs typeface="Gill Sans MT"/>
              </a:rPr>
              <a:t>ct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65" dirty="0">
                <a:latin typeface="Gill Sans MT"/>
                <a:cs typeface="Gill Sans MT"/>
              </a:rPr>
              <a:t>human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player’s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action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its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pre-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programmed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behaviour.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3977481"/>
            <a:ext cx="1517015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spc="90" dirty="0">
                <a:latin typeface="Calibri"/>
                <a:cs typeface="Calibri"/>
              </a:rPr>
              <a:t>C</a:t>
            </a:r>
            <a:r>
              <a:rPr sz="850" b="1" spc="40" dirty="0">
                <a:latin typeface="Calibri"/>
                <a:cs typeface="Calibri"/>
              </a:rPr>
              <a:t>ompu</a:t>
            </a:r>
            <a:r>
              <a:rPr sz="850" b="1" spc="10" dirty="0">
                <a:latin typeface="Calibri"/>
                <a:cs typeface="Calibri"/>
              </a:rPr>
              <a:t>t</a:t>
            </a:r>
            <a:r>
              <a:rPr sz="850" b="1" spc="15" dirty="0">
                <a:latin typeface="Calibri"/>
                <a:cs typeface="Calibri"/>
              </a:rPr>
              <a:t>er</a:t>
            </a:r>
            <a:r>
              <a:rPr sz="850" b="1" spc="-5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v</a:t>
            </a:r>
            <a:r>
              <a:rPr sz="850" b="1" spc="65" dirty="0">
                <a:latin typeface="Calibri"/>
                <a:cs typeface="Calibri"/>
              </a:rPr>
              <a:t>s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human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-155" dirty="0">
                <a:latin typeface="Calibri"/>
                <a:cs typeface="Calibri"/>
              </a:rPr>
              <a:t>—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noug</a:t>
            </a:r>
            <a:r>
              <a:rPr sz="850" b="1" spc="15" dirty="0">
                <a:latin typeface="Calibri"/>
                <a:cs typeface="Calibri"/>
              </a:rPr>
              <a:t>h</a:t>
            </a:r>
            <a:r>
              <a:rPr sz="850" b="1" spc="50" dirty="0">
                <a:latin typeface="Calibri"/>
                <a:cs typeface="Calibri"/>
              </a:rPr>
              <a:t>ts  </a:t>
            </a:r>
            <a:r>
              <a:rPr sz="850" b="1" spc="30" dirty="0">
                <a:latin typeface="Calibri"/>
                <a:cs typeface="Calibri"/>
              </a:rPr>
              <a:t>and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crosses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925"/>
              </a:lnSpc>
            </a:pPr>
            <a:r>
              <a:rPr sz="850" spc="-15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might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played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noughts</a:t>
            </a:r>
            <a:endParaRPr sz="850">
              <a:latin typeface="Gill Sans MT"/>
              <a:cs typeface="Gill Sans MT"/>
            </a:endParaRPr>
          </a:p>
          <a:p>
            <a:pPr marL="12700" marR="88900">
              <a:lnSpc>
                <a:spcPts val="980"/>
              </a:lnSpc>
              <a:spcBef>
                <a:spcPts val="45"/>
              </a:spcBef>
            </a:pP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crosses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against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friends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family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members.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4721040"/>
            <a:ext cx="1651635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-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ny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egies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wi</a:t>
            </a:r>
            <a:r>
              <a:rPr sz="850" spc="-5" dirty="0">
                <a:latin typeface="Gill Sans MT"/>
                <a:cs typeface="Gill Sans MT"/>
              </a:rPr>
              <a:t>n</a:t>
            </a:r>
            <a:r>
              <a:rPr sz="850" spc="90" dirty="0">
                <a:latin typeface="Gill Sans MT"/>
                <a:cs typeface="Gill Sans MT"/>
              </a:rPr>
              <a:t>? 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be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g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fi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second?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5256" y="2060829"/>
            <a:ext cx="1655445" cy="293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80"/>
              </a:lnSpc>
              <a:spcBef>
                <a:spcPts val="100"/>
              </a:spcBef>
            </a:pPr>
            <a:r>
              <a:rPr sz="850" b="1" spc="30" dirty="0">
                <a:latin typeface="Calibri"/>
                <a:cs typeface="Calibri"/>
              </a:rPr>
              <a:t>How</a:t>
            </a:r>
            <a:r>
              <a:rPr sz="850" b="1" spc="-40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to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20" dirty="0">
                <a:latin typeface="Calibri"/>
                <a:cs typeface="Calibri"/>
              </a:rPr>
              <a:t>play?</a:t>
            </a:r>
            <a:endParaRPr sz="850">
              <a:latin typeface="Calibri"/>
              <a:cs typeface="Calibri"/>
            </a:endParaRPr>
          </a:p>
          <a:p>
            <a:pPr marL="156210" indent="-144145">
              <a:lnSpc>
                <a:spcPts val="980"/>
              </a:lnSpc>
              <a:buClr>
                <a:srgbClr val="92569E"/>
              </a:buClr>
              <a:buSzPct val="94117"/>
              <a:buFont typeface="Calibri"/>
              <a:buAutoNum type="arabicPeriod"/>
              <a:tabLst>
                <a:tab pos="156845" algn="l"/>
              </a:tabLst>
            </a:pPr>
            <a:r>
              <a:rPr sz="850" spc="-90" dirty="0">
                <a:latin typeface="Gill Sans MT"/>
                <a:cs typeface="Gill Sans MT"/>
              </a:rPr>
              <a:t>D</a:t>
            </a:r>
            <a:r>
              <a:rPr sz="850" spc="-6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grid</a:t>
            </a:r>
            <a:endParaRPr sz="850">
              <a:latin typeface="Gill Sans MT"/>
              <a:cs typeface="Gill Sans MT"/>
            </a:endParaRPr>
          </a:p>
          <a:p>
            <a:pPr marL="156210" marR="59690" indent="-144145">
              <a:lnSpc>
                <a:spcPts val="930"/>
              </a:lnSpc>
              <a:spcBef>
                <a:spcPts val="305"/>
              </a:spcBef>
              <a:buClr>
                <a:srgbClr val="92569E"/>
              </a:buClr>
              <a:buSzPct val="94117"/>
              <a:buFont typeface="Calibri"/>
              <a:buAutoNum type="arabicPeriod"/>
              <a:tabLst>
                <a:tab pos="156845" algn="l"/>
              </a:tabLst>
            </a:pPr>
            <a:r>
              <a:rPr sz="850" spc="-10" dirty="0">
                <a:latin typeface="Gill Sans MT"/>
                <a:cs typeface="Gill Sans MT"/>
              </a:rPr>
              <a:t>Fi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d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c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oss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an  </a:t>
            </a:r>
            <a:r>
              <a:rPr sz="850" spc="70" dirty="0">
                <a:latin typeface="Gill Sans MT"/>
                <a:cs typeface="Gill Sans MT"/>
              </a:rPr>
              <a:t>em</a:t>
            </a:r>
            <a:r>
              <a:rPr sz="850" spc="45" dirty="0">
                <a:latin typeface="Gill Sans MT"/>
                <a:cs typeface="Gill Sans MT"/>
              </a:rPr>
              <a:t>p</a:t>
            </a:r>
            <a:r>
              <a:rPr sz="850" spc="50" dirty="0">
                <a:latin typeface="Gill Sans MT"/>
                <a:cs typeface="Gill Sans MT"/>
              </a:rPr>
              <a:t>ty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se</a:t>
            </a:r>
            <a:r>
              <a:rPr sz="850" spc="45" dirty="0">
                <a:latin typeface="Gill Sans MT"/>
                <a:cs typeface="Gill Sans MT"/>
              </a:rPr>
              <a:t>c</a:t>
            </a:r>
            <a:r>
              <a:rPr sz="850" spc="25" dirty="0">
                <a:latin typeface="Gill Sans MT"/>
                <a:cs typeface="Gill Sans MT"/>
              </a:rPr>
              <a:t>tion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grid.</a:t>
            </a:r>
            <a:endParaRPr sz="850">
              <a:latin typeface="Gill Sans MT"/>
              <a:cs typeface="Gill Sans MT"/>
            </a:endParaRPr>
          </a:p>
          <a:p>
            <a:pPr marL="156210" marR="189230" indent="-144145">
              <a:lnSpc>
                <a:spcPts val="930"/>
              </a:lnSpc>
              <a:spcBef>
                <a:spcPts val="290"/>
              </a:spcBef>
              <a:buClr>
                <a:srgbClr val="92569E"/>
              </a:buClr>
              <a:buSzPct val="94117"/>
              <a:buFont typeface="Calibri"/>
              <a:buAutoNum type="arabicPeriod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second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d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  </a:t>
            </a:r>
            <a:r>
              <a:rPr sz="850" spc="45" dirty="0">
                <a:latin typeface="Gill Sans MT"/>
                <a:cs typeface="Gill Sans MT"/>
              </a:rPr>
              <a:t>nought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empty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section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grid.</a:t>
            </a:r>
            <a:endParaRPr sz="850">
              <a:latin typeface="Gill Sans MT"/>
              <a:cs typeface="Gill Sans MT"/>
            </a:endParaRPr>
          </a:p>
          <a:p>
            <a:pPr marL="156210" marR="25400" indent="-144145">
              <a:lnSpc>
                <a:spcPts val="930"/>
              </a:lnSpc>
              <a:spcBef>
                <a:spcPts val="300"/>
              </a:spcBef>
              <a:buClr>
                <a:srgbClr val="92569E"/>
              </a:buClr>
              <a:buSzPct val="94117"/>
              <a:buFont typeface="Calibri"/>
              <a:buAutoNum type="arabicPeriod"/>
              <a:tabLst>
                <a:tab pos="156845" algn="l"/>
              </a:tabLst>
            </a:pPr>
            <a:r>
              <a:rPr sz="850" spc="35" dirty="0">
                <a:latin typeface="Gill Sans MT"/>
                <a:cs typeface="Gill Sans MT"/>
              </a:rPr>
              <a:t>Repeat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process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until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either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player </a:t>
            </a:r>
            <a:r>
              <a:rPr sz="850" spc="65" dirty="0">
                <a:latin typeface="Gill Sans MT"/>
                <a:cs typeface="Gill Sans MT"/>
              </a:rPr>
              <a:t>has </a:t>
            </a:r>
            <a:r>
              <a:rPr sz="850" spc="15" dirty="0">
                <a:latin typeface="Gill Sans MT"/>
                <a:cs typeface="Gill Sans MT"/>
              </a:rPr>
              <a:t>three </a:t>
            </a:r>
            <a:r>
              <a:rPr sz="850" spc="30" dirty="0">
                <a:latin typeface="Gill Sans MT"/>
                <a:cs typeface="Gill Sans MT"/>
              </a:rPr>
              <a:t>crosses </a:t>
            </a:r>
            <a:r>
              <a:rPr sz="850" spc="-25" dirty="0">
                <a:latin typeface="Gill Sans MT"/>
                <a:cs typeface="Gill Sans MT"/>
              </a:rPr>
              <a:t>or 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noug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5" dirty="0">
                <a:latin typeface="Gill Sans MT"/>
                <a:cs typeface="Gill Sans MT"/>
              </a:rPr>
              <a:t>OR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 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spaces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full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no-one </a:t>
            </a:r>
            <a:r>
              <a:rPr sz="850" spc="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has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three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-30" dirty="0">
                <a:latin typeface="Gill Sans MT"/>
                <a:cs typeface="Gill Sans MT"/>
              </a:rPr>
              <a:t>row.</a:t>
            </a:r>
            <a:endParaRPr sz="850">
              <a:latin typeface="Gill Sans MT"/>
              <a:cs typeface="Gill Sans MT"/>
            </a:endParaRPr>
          </a:p>
          <a:p>
            <a:pPr marL="156210" marR="83820" indent="-144145">
              <a:lnSpc>
                <a:spcPts val="940"/>
              </a:lnSpc>
              <a:spcBef>
                <a:spcPts val="300"/>
              </a:spcBef>
              <a:buClr>
                <a:srgbClr val="92569E"/>
              </a:buClr>
              <a:buSzPct val="94117"/>
              <a:buFont typeface="Calibri"/>
              <a:buAutoNum type="arabicPeriod"/>
              <a:tabLst>
                <a:tab pos="156845" algn="l"/>
              </a:tabLst>
            </a:pP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sev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70" dirty="0">
                <a:latin typeface="Gill Sans MT"/>
                <a:cs typeface="Gill Sans MT"/>
              </a:rPr>
              <a:t>ames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taking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  </a:t>
            </a:r>
            <a:r>
              <a:rPr sz="850" spc="30" dirty="0">
                <a:latin typeface="Gill Sans MT"/>
                <a:cs typeface="Gill Sans MT"/>
              </a:rPr>
              <a:t>turns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fi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second.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75"/>
              </a:lnSpc>
              <a:spcBef>
                <a:spcPts val="459"/>
              </a:spcBef>
            </a:pPr>
            <a:r>
              <a:rPr sz="850" b="1" spc="25" dirty="0">
                <a:latin typeface="Calibri"/>
                <a:cs typeface="Calibri"/>
              </a:rPr>
              <a:t>What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do</a:t>
            </a:r>
            <a:r>
              <a:rPr sz="850" b="1" spc="-40" dirty="0">
                <a:latin typeface="Calibri"/>
                <a:cs typeface="Calibri"/>
              </a:rPr>
              <a:t> </a:t>
            </a:r>
            <a:r>
              <a:rPr sz="850" b="1" spc="20" dirty="0">
                <a:latin typeface="Calibri"/>
                <a:cs typeface="Calibri"/>
              </a:rPr>
              <a:t>you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notice?</a:t>
            </a:r>
            <a:endParaRPr sz="850">
              <a:latin typeface="Calibri"/>
              <a:cs typeface="Calibri"/>
            </a:endParaRPr>
          </a:p>
          <a:p>
            <a:pPr marL="12700" marR="201295">
              <a:lnSpc>
                <a:spcPts val="930"/>
              </a:lnSpc>
              <a:spcBef>
                <a:spcPts val="65"/>
              </a:spcBef>
            </a:pPr>
            <a:r>
              <a:rPr sz="850" spc="-145" dirty="0">
                <a:latin typeface="Gill Sans MT"/>
                <a:cs typeface="Gill Sans MT"/>
              </a:rPr>
              <a:t>W</a:t>
            </a:r>
            <a:r>
              <a:rPr sz="850" spc="-5" dirty="0">
                <a:latin typeface="Gill Sans MT"/>
                <a:cs typeface="Gill Sans MT"/>
              </a:rPr>
              <a:t>ri</a:t>
            </a:r>
            <a:r>
              <a:rPr sz="850" spc="-15" dirty="0">
                <a:latin typeface="Gill Sans MT"/>
                <a:cs typeface="Gill Sans MT"/>
              </a:rPr>
              <a:t>t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et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20" dirty="0">
                <a:latin typeface="Gill Sans MT"/>
                <a:cs typeface="Gill Sans MT"/>
              </a:rPr>
              <a:t>tru</a:t>
            </a:r>
            <a:r>
              <a:rPr sz="850" spc="15" dirty="0">
                <a:latin typeface="Gill Sans MT"/>
                <a:cs typeface="Gill Sans MT"/>
              </a:rPr>
              <a:t>c</a:t>
            </a:r>
            <a:r>
              <a:rPr sz="850" spc="30" dirty="0">
                <a:latin typeface="Gill Sans MT"/>
                <a:cs typeface="Gill Sans MT"/>
              </a:rPr>
              <a:t>tions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 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noug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c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osses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 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dirty="0">
                <a:latin typeface="Gill Sans MT"/>
                <a:cs typeface="Gill Sans MT"/>
              </a:rPr>
              <a:t>oll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-25" dirty="0">
                <a:latin typeface="Gill Sans MT"/>
                <a:cs typeface="Gill Sans MT"/>
              </a:rPr>
              <a:t>w</a:t>
            </a:r>
            <a:r>
              <a:rPr sz="850" spc="-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  <a:p>
            <a:pPr marL="12700" marR="5080" algn="just">
              <a:lnSpc>
                <a:spcPts val="940"/>
              </a:lnSpc>
              <a:spcBef>
                <a:spcPts val="570"/>
              </a:spcBef>
            </a:pPr>
            <a:r>
              <a:rPr sz="850" spc="15" dirty="0">
                <a:latin typeface="Gill Sans MT"/>
                <a:cs typeface="Gill Sans MT"/>
              </a:rPr>
              <a:t>Rule</a:t>
            </a:r>
            <a:r>
              <a:rPr sz="850" spc="20" dirty="0">
                <a:latin typeface="Gill Sans MT"/>
                <a:cs typeface="Gill Sans MT"/>
              </a:rPr>
              <a:t>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an</a:t>
            </a:r>
            <a:r>
              <a:rPr sz="850" spc="70" dirty="0">
                <a:latin typeface="Gill Sans MT"/>
                <a:cs typeface="Gill Sans MT"/>
              </a:rPr>
              <a:t>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ins</a:t>
            </a:r>
            <a:r>
              <a:rPr sz="850" spc="10" dirty="0">
                <a:latin typeface="Gill Sans MT"/>
                <a:cs typeface="Gill Sans MT"/>
              </a:rPr>
              <a:t>truc</a:t>
            </a:r>
            <a:r>
              <a:rPr sz="850" spc="25" dirty="0">
                <a:latin typeface="Gill Sans MT"/>
                <a:cs typeface="Gill Sans MT"/>
              </a:rPr>
              <a:t>tion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w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giv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30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compu</a:t>
            </a:r>
            <a:r>
              <a:rPr sz="850" spc="20" dirty="0">
                <a:latin typeface="Gill Sans MT"/>
                <a:cs typeface="Gill Sans MT"/>
              </a:rPr>
              <a:t>t</a:t>
            </a:r>
            <a:r>
              <a:rPr sz="850" spc="-25" dirty="0">
                <a:latin typeface="Gill Sans MT"/>
                <a:cs typeface="Gill Sans MT"/>
              </a:rPr>
              <a:t>er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a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calle</a:t>
            </a:r>
            <a:r>
              <a:rPr sz="850" spc="50" dirty="0">
                <a:latin typeface="Gill Sans MT"/>
                <a:cs typeface="Gill Sans MT"/>
              </a:rPr>
              <a:t>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al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g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orithms  </a:t>
            </a:r>
            <a:r>
              <a:rPr sz="850" spc="50" dirty="0">
                <a:latin typeface="Gill Sans MT"/>
                <a:cs typeface="Gill Sans MT"/>
              </a:rPr>
              <a:t>an</a:t>
            </a:r>
            <a:r>
              <a:rPr sz="850" spc="70" dirty="0">
                <a:latin typeface="Gill Sans MT"/>
                <a:cs typeface="Gill Sans MT"/>
              </a:rPr>
              <a:t>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collectio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ins</a:t>
            </a:r>
            <a:r>
              <a:rPr sz="850" spc="10" dirty="0">
                <a:latin typeface="Gill Sans MT"/>
                <a:cs typeface="Gill Sans MT"/>
              </a:rPr>
              <a:t>truc</a:t>
            </a:r>
            <a:r>
              <a:rPr sz="850" spc="25" dirty="0">
                <a:latin typeface="Gill Sans MT"/>
                <a:cs typeface="Gill Sans MT"/>
              </a:rPr>
              <a:t>tion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i</a:t>
            </a:r>
            <a:r>
              <a:rPr sz="850" spc="40" dirty="0">
                <a:latin typeface="Gill Sans MT"/>
                <a:cs typeface="Gill Sans MT"/>
              </a:rPr>
              <a:t>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  </a:t>
            </a:r>
            <a:r>
              <a:rPr sz="850" spc="45" dirty="0">
                <a:latin typeface="Gill Sans MT"/>
                <a:cs typeface="Gill Sans MT"/>
              </a:rPr>
              <a:t>compu</a:t>
            </a:r>
            <a:r>
              <a:rPr sz="850" spc="20" dirty="0">
                <a:latin typeface="Gill Sans MT"/>
                <a:cs typeface="Gill Sans MT"/>
              </a:rPr>
              <a:t>t</a:t>
            </a:r>
            <a:r>
              <a:rPr sz="850" spc="-25" dirty="0">
                <a:latin typeface="Gill Sans MT"/>
                <a:cs typeface="Gill Sans MT"/>
              </a:rPr>
              <a:t>e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p</a:t>
            </a:r>
            <a:r>
              <a:rPr sz="850" spc="-25" dirty="0">
                <a:latin typeface="Gill Sans MT"/>
                <a:cs typeface="Gill Sans MT"/>
              </a:rPr>
              <a:t>r</a:t>
            </a:r>
            <a:r>
              <a:rPr sz="850" dirty="0">
                <a:latin typeface="Gill Sans MT"/>
                <a:cs typeface="Gill Sans MT"/>
              </a:rPr>
              <a:t>og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am.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006" y="355193"/>
            <a:ext cx="1056005" cy="3092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2415"/>
              </a:lnSpc>
            </a:pPr>
            <a:r>
              <a:rPr sz="2150" spc="-38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15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77643" y="215467"/>
            <a:ext cx="380682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370" dirty="0">
                <a:solidFill>
                  <a:srgbClr val="000000"/>
                </a:solidFill>
                <a:latin typeface="Arial Narrow"/>
                <a:cs typeface="Arial Narrow"/>
              </a:rPr>
              <a:t>Th</a:t>
            </a:r>
            <a:r>
              <a:rPr sz="3200" spc="-315" dirty="0">
                <a:solidFill>
                  <a:srgbClr val="000000"/>
                </a:solidFill>
                <a:latin typeface="Arial Narrow"/>
                <a:cs typeface="Arial Narrow"/>
              </a:rPr>
              <a:t>e</a:t>
            </a:r>
            <a:r>
              <a:rPr sz="3200" spc="-28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200" spc="-235" dirty="0">
                <a:solidFill>
                  <a:srgbClr val="000000"/>
                </a:solidFill>
                <a:latin typeface="Arial Narrow"/>
                <a:cs typeface="Arial Narrow"/>
              </a:rPr>
              <a:t>compute</a:t>
            </a:r>
            <a:r>
              <a:rPr sz="3200" spc="-140" dirty="0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sz="3200" spc="-28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200" spc="13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3200" spc="-5" dirty="0">
                <a:solidFill>
                  <a:srgbClr val="000000"/>
                </a:solidFill>
                <a:latin typeface="Arial Narrow"/>
                <a:cs typeface="Arial Narrow"/>
              </a:rPr>
              <a:t>l</a:t>
            </a:r>
            <a:r>
              <a:rPr sz="3200" spc="-310" dirty="0">
                <a:solidFill>
                  <a:srgbClr val="000000"/>
                </a:solidFill>
                <a:latin typeface="Arial Narrow"/>
                <a:cs typeface="Arial Narrow"/>
              </a:rPr>
              <a:t>w</a:t>
            </a:r>
            <a:r>
              <a:rPr sz="3200" spc="-34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3200" spc="-240" dirty="0">
                <a:solidFill>
                  <a:srgbClr val="000000"/>
                </a:solidFill>
                <a:latin typeface="Arial Narrow"/>
                <a:cs typeface="Arial Narrow"/>
              </a:rPr>
              <a:t>y</a:t>
            </a:r>
            <a:r>
              <a:rPr sz="3200" spc="-270" dirty="0">
                <a:solidFill>
                  <a:srgbClr val="000000"/>
                </a:solidFill>
                <a:latin typeface="Arial Narrow"/>
                <a:cs typeface="Arial Narrow"/>
              </a:rPr>
              <a:t>s</a:t>
            </a:r>
            <a:r>
              <a:rPr sz="3200" spc="-28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200" spc="-315" dirty="0">
                <a:solidFill>
                  <a:srgbClr val="000000"/>
                </a:solidFill>
                <a:latin typeface="Arial Narrow"/>
                <a:cs typeface="Arial Narrow"/>
              </a:rPr>
              <a:t>win</a:t>
            </a:r>
            <a:r>
              <a:rPr lang="en-GB" sz="3200" spc="-315" dirty="0">
                <a:solidFill>
                  <a:srgbClr val="000000"/>
                </a:solidFill>
                <a:latin typeface="Arial Narrow"/>
                <a:cs typeface="Arial Narrow"/>
              </a:rPr>
              <a:t>s</a:t>
            </a:r>
            <a:endParaRPr sz="3200" dirty="0">
              <a:latin typeface="Arial Narrow"/>
              <a:cs typeface="Arial Narrow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4913" y="360005"/>
            <a:ext cx="1615084" cy="14658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4913" y="1897824"/>
            <a:ext cx="1615084" cy="98992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5994" y="2962986"/>
            <a:ext cx="3384003" cy="2005025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98798" y="3034995"/>
          <a:ext cx="3157220" cy="1861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1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40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Route</a:t>
                      </a:r>
                      <a:r>
                        <a:rPr sz="1200" b="1" spc="-45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40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Route</a:t>
                      </a:r>
                      <a:r>
                        <a:rPr sz="1200" b="1" spc="-55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22">
                <a:tc>
                  <a:txBody>
                    <a:bodyPr/>
                    <a:lstStyle/>
                    <a:p>
                      <a:pPr marL="71755" marR="249554">
                        <a:lnSpc>
                          <a:spcPts val="980"/>
                        </a:lnSpc>
                        <a:spcBef>
                          <a:spcPts val="75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Computer:</a:t>
                      </a:r>
                      <a:r>
                        <a:rPr sz="8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5" dirty="0">
                          <a:latin typeface="Gill Sans MT"/>
                          <a:cs typeface="Gill Sans MT"/>
                        </a:rPr>
                        <a:t>Draw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8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25" dirty="0">
                          <a:latin typeface="Gill Sans MT"/>
                          <a:cs typeface="Gill Sans MT"/>
                        </a:rPr>
                        <a:t>cross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3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35" dirty="0">
                          <a:latin typeface="Gill Sans MT"/>
                          <a:cs typeface="Gill Sans MT"/>
                        </a:rPr>
                        <a:t>one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45" dirty="0">
                          <a:latin typeface="Gill Sans MT"/>
                          <a:cs typeface="Gill Sans MT"/>
                        </a:rPr>
                        <a:t>of </a:t>
                      </a:r>
                      <a:r>
                        <a:rPr sz="850" spc="-2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45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15" dirty="0">
                          <a:latin typeface="Gill Sans MT"/>
                          <a:cs typeface="Gill Sans MT"/>
                        </a:rPr>
                        <a:t>corners</a:t>
                      </a:r>
                      <a:endParaRPr sz="850">
                        <a:latin typeface="Gill Sans MT"/>
                        <a:cs typeface="Gill Sans MT"/>
                      </a:endParaRPr>
                    </a:p>
                  </a:txBody>
                  <a:tcPr marL="0" marR="0" marT="9525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Computer: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960"/>
                        </a:lnSpc>
                        <a:spcBef>
                          <a:spcPts val="110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Human: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72">
                <a:tc rowSpan="2">
                  <a:txBody>
                    <a:bodyPr/>
                    <a:lstStyle/>
                    <a:p>
                      <a:pPr marL="71755">
                        <a:lnSpc>
                          <a:spcPts val="944"/>
                        </a:lnSpc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Human:</a:t>
                      </a:r>
                      <a:r>
                        <a:rPr sz="8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5" dirty="0">
                          <a:latin typeface="Gill Sans MT"/>
                          <a:cs typeface="Gill Sans MT"/>
                        </a:rPr>
                        <a:t>Draw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8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45" dirty="0">
                          <a:latin typeface="Gill Sans MT"/>
                          <a:cs typeface="Gill Sans MT"/>
                        </a:rPr>
                        <a:t>nought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25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85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45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25" dirty="0">
                          <a:latin typeface="Gill Sans MT"/>
                          <a:cs typeface="Gill Sans MT"/>
                        </a:rPr>
                        <a:t>centre</a:t>
                      </a:r>
                      <a:endParaRPr sz="850">
                        <a:latin typeface="Gill Sans MT"/>
                        <a:cs typeface="Gill Sans MT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Computer: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Computer: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40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Route</a:t>
                      </a:r>
                      <a:r>
                        <a:rPr sz="1200" b="1" spc="-45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four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975"/>
                        </a:lnSpc>
                        <a:spcBef>
                          <a:spcPts val="180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Computer: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0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40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Route</a:t>
                      </a:r>
                      <a:r>
                        <a:rPr sz="1200" b="1" spc="-55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92569E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17">
                <a:tc rowSpan="2">
                  <a:txBody>
                    <a:bodyPr/>
                    <a:lstStyle/>
                    <a:p>
                      <a:pPr marL="71755" marR="252729">
                        <a:lnSpc>
                          <a:spcPts val="980"/>
                        </a:lnSpc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Computer:</a:t>
                      </a:r>
                      <a:r>
                        <a:rPr sz="8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5" dirty="0">
                          <a:latin typeface="Gill Sans MT"/>
                          <a:cs typeface="Gill Sans MT"/>
                        </a:rPr>
                        <a:t>Draw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8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25" dirty="0">
                          <a:latin typeface="Gill Sans MT"/>
                          <a:cs typeface="Gill Sans MT"/>
                        </a:rPr>
                        <a:t>cross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3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35" dirty="0">
                          <a:latin typeface="Gill Sans MT"/>
                          <a:cs typeface="Gill Sans MT"/>
                        </a:rPr>
                        <a:t>one</a:t>
                      </a:r>
                      <a:r>
                        <a:rPr sz="8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45" dirty="0">
                          <a:latin typeface="Gill Sans MT"/>
                          <a:cs typeface="Gill Sans MT"/>
                        </a:rPr>
                        <a:t>of </a:t>
                      </a:r>
                      <a:r>
                        <a:rPr sz="850" spc="-2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45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15" dirty="0">
                          <a:latin typeface="Gill Sans MT"/>
                          <a:cs typeface="Gill Sans MT"/>
                        </a:rPr>
                        <a:t>corners</a:t>
                      </a:r>
                      <a:endParaRPr sz="850">
                        <a:latin typeface="Gill Sans MT"/>
                        <a:cs typeface="Gill Sans MT"/>
                      </a:endParaRPr>
                    </a:p>
                    <a:p>
                      <a:pPr marL="71755" marR="443230">
                        <a:lnSpc>
                          <a:spcPts val="980"/>
                        </a:lnSpc>
                        <a:spcBef>
                          <a:spcPts val="125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Human:</a:t>
                      </a:r>
                      <a:r>
                        <a:rPr sz="8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5" dirty="0">
                          <a:latin typeface="Gill Sans MT"/>
                          <a:cs typeface="Gill Sans MT"/>
                        </a:rPr>
                        <a:t>Draw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8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45" dirty="0">
                          <a:latin typeface="Gill Sans MT"/>
                          <a:cs typeface="Gill Sans MT"/>
                        </a:rPr>
                        <a:t>nought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3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850" spc="-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45" dirty="0">
                          <a:latin typeface="Gill Sans MT"/>
                          <a:cs typeface="Gill Sans MT"/>
                        </a:rPr>
                        <a:t>the </a:t>
                      </a:r>
                      <a:r>
                        <a:rPr sz="850" spc="-2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35" dirty="0">
                          <a:latin typeface="Gill Sans MT"/>
                          <a:cs typeface="Gill Sans MT"/>
                        </a:rPr>
                        <a:t>opposite</a:t>
                      </a:r>
                      <a:r>
                        <a:rPr sz="8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50" spc="10" dirty="0">
                          <a:latin typeface="Gill Sans MT"/>
                          <a:cs typeface="Gill Sans MT"/>
                        </a:rPr>
                        <a:t>corner</a:t>
                      </a:r>
                      <a:endParaRPr sz="8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Human: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Computer: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486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50" b="1" spc="30" dirty="0">
                          <a:latin typeface="Calibri"/>
                          <a:cs typeface="Calibri"/>
                        </a:rPr>
                        <a:t>Computer: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3803255" y="1112318"/>
            <a:ext cx="1577340" cy="179641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56210" marR="5080" indent="-144145" algn="just">
              <a:lnSpc>
                <a:spcPts val="940"/>
              </a:lnSpc>
              <a:spcBef>
                <a:spcPts val="1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45" dirty="0">
                <a:latin typeface="Gill Sans MT"/>
                <a:cs typeface="Gill Sans MT"/>
              </a:rPr>
              <a:t>W</a:t>
            </a:r>
            <a:r>
              <a:rPr sz="850" spc="-5" dirty="0">
                <a:latin typeface="Gill Sans MT"/>
                <a:cs typeface="Gill Sans MT"/>
              </a:rPr>
              <a:t>ri</a:t>
            </a:r>
            <a:r>
              <a:rPr sz="850" spc="-15" dirty="0">
                <a:latin typeface="Gill Sans MT"/>
                <a:cs typeface="Gill Sans MT"/>
              </a:rPr>
              <a:t>t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p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10" dirty="0">
                <a:latin typeface="Gill Sans MT"/>
                <a:cs typeface="Gill Sans MT"/>
              </a:rPr>
              <a:t>og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90" dirty="0">
                <a:latin typeface="Gill Sans MT"/>
                <a:cs typeface="Gill Sans MT"/>
              </a:rPr>
              <a:t>am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so 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al</a:t>
            </a:r>
            <a:r>
              <a:rPr sz="850" spc="4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wins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 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fi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20" dirty="0">
                <a:latin typeface="Gill Sans MT"/>
                <a:cs typeface="Gill Sans MT"/>
              </a:rPr>
              <a:t>t.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possibl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105" dirty="0">
                <a:latin typeface="Gill Sans MT"/>
                <a:cs typeface="Gill Sans MT"/>
              </a:rPr>
              <a:t>?</a:t>
            </a:r>
            <a:endParaRPr sz="850">
              <a:latin typeface="Gill Sans MT"/>
              <a:cs typeface="Gill Sans MT"/>
            </a:endParaRPr>
          </a:p>
          <a:p>
            <a:pPr marL="156210" marR="161925" indent="-144145">
              <a:lnSpc>
                <a:spcPts val="930"/>
              </a:lnSpc>
              <a:spcBef>
                <a:spcPts val="56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45" dirty="0">
                <a:latin typeface="Gill Sans MT"/>
                <a:cs typeface="Gill Sans MT"/>
              </a:rPr>
              <a:t>W</a:t>
            </a:r>
            <a:r>
              <a:rPr sz="850" spc="-5" dirty="0">
                <a:latin typeface="Gill Sans MT"/>
                <a:cs typeface="Gill Sans MT"/>
              </a:rPr>
              <a:t>ri</a:t>
            </a:r>
            <a:r>
              <a:rPr sz="850" spc="-15" dirty="0">
                <a:latin typeface="Gill Sans MT"/>
                <a:cs typeface="Gill Sans MT"/>
              </a:rPr>
              <a:t>t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p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10" dirty="0">
                <a:latin typeface="Gill Sans MT"/>
                <a:cs typeface="Gill Sans MT"/>
              </a:rPr>
              <a:t>og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am  </a:t>
            </a:r>
            <a:r>
              <a:rPr sz="850" spc="35" dirty="0">
                <a:latin typeface="Gill Sans MT"/>
                <a:cs typeface="Gill Sans MT"/>
              </a:rPr>
              <a:t>so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does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t  </a:t>
            </a:r>
            <a:r>
              <a:rPr sz="850" spc="25" dirty="0">
                <a:latin typeface="Gill Sans MT"/>
                <a:cs typeface="Gill Sans MT"/>
              </a:rPr>
              <a:t>lose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second.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 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possible?</a:t>
            </a:r>
            <a:endParaRPr sz="850">
              <a:latin typeface="Gill Sans MT"/>
              <a:cs typeface="Gill Sans MT"/>
            </a:endParaRPr>
          </a:p>
          <a:p>
            <a:pPr marL="12700" marR="158750">
              <a:lnSpc>
                <a:spcPts val="940"/>
              </a:lnSpc>
              <a:spcBef>
                <a:spcPts val="580"/>
              </a:spcBef>
            </a:pPr>
            <a:r>
              <a:rPr sz="850" spc="-155" dirty="0">
                <a:latin typeface="Gill Sans MT"/>
                <a:cs typeface="Gill Sans MT"/>
              </a:rPr>
              <a:t>W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30" dirty="0">
                <a:latin typeface="Gill Sans MT"/>
                <a:cs typeface="Gill Sans MT"/>
              </a:rPr>
              <a:t>tar</a:t>
            </a:r>
            <a:r>
              <a:rPr sz="850" spc="15" dirty="0">
                <a:latin typeface="Gill Sans MT"/>
                <a:cs typeface="Gill Sans MT"/>
              </a:rPr>
              <a:t>t</a:t>
            </a:r>
            <a:r>
              <a:rPr sz="850" spc="45" dirty="0">
                <a:latin typeface="Gill Sans MT"/>
                <a:cs typeface="Gill Sans MT"/>
              </a:rPr>
              <a:t>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some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55" dirty="0">
                <a:latin typeface="Gill Sans MT"/>
                <a:cs typeface="Gill Sans MT"/>
              </a:rPr>
              <a:t>ames 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belo</a:t>
            </a:r>
            <a:r>
              <a:rPr sz="850" spc="-25" dirty="0">
                <a:latin typeface="Gill Sans MT"/>
                <a:cs typeface="Gill Sans MT"/>
              </a:rPr>
              <a:t>w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could  </a:t>
            </a:r>
            <a:r>
              <a:rPr sz="850" spc="60" dirty="0">
                <a:latin typeface="Gill Sans MT"/>
                <a:cs typeface="Gill Sans MT"/>
              </a:rPr>
              <a:t>happen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next?</a:t>
            </a:r>
            <a:endParaRPr sz="850">
              <a:latin typeface="Gill Sans MT"/>
              <a:cs typeface="Gill Sans MT"/>
            </a:endParaRPr>
          </a:p>
          <a:p>
            <a:pPr marL="12700" marR="5080">
              <a:lnSpc>
                <a:spcPts val="930"/>
              </a:lnSpc>
              <a:spcBef>
                <a:spcPts val="560"/>
              </a:spcBef>
            </a:pPr>
            <a:r>
              <a:rPr sz="850" i="1" spc="30" dirty="0">
                <a:latin typeface="Gill Sans MT"/>
                <a:cs typeface="Gill Sans MT"/>
              </a:rPr>
              <a:t>Wh</a:t>
            </a:r>
            <a:r>
              <a:rPr sz="850" i="1" spc="15" dirty="0">
                <a:latin typeface="Gill Sans MT"/>
                <a:cs typeface="Gill Sans MT"/>
              </a:rPr>
              <a:t>a</a:t>
            </a:r>
            <a:r>
              <a:rPr sz="850" i="1" spc="75" dirty="0">
                <a:latin typeface="Gill Sans MT"/>
                <a:cs typeface="Gill Sans MT"/>
              </a:rPr>
              <a:t>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mig</a:t>
            </a:r>
            <a:r>
              <a:rPr sz="850" i="1" spc="60" dirty="0">
                <a:latin typeface="Gill Sans MT"/>
                <a:cs typeface="Gill Sans MT"/>
              </a:rPr>
              <a:t>h</a:t>
            </a:r>
            <a:r>
              <a:rPr sz="850" i="1" spc="75" dirty="0">
                <a:latin typeface="Gill Sans MT"/>
                <a:cs typeface="Gill Sans MT"/>
              </a:rPr>
              <a:t>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be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some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of</a:t>
            </a:r>
            <a:r>
              <a:rPr sz="850" i="1" spc="-8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issues </a:t>
            </a:r>
            <a:r>
              <a:rPr sz="850" i="1" spc="4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with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d</a:t>
            </a:r>
            <a:r>
              <a:rPr sz="850" i="1" spc="45" dirty="0">
                <a:latin typeface="Gill Sans MT"/>
                <a:cs typeface="Gill Sans MT"/>
              </a:rPr>
              <a:t>e</a:t>
            </a:r>
            <a:r>
              <a:rPr sz="850" i="1" spc="70" dirty="0">
                <a:latin typeface="Gill Sans MT"/>
                <a:cs typeface="Gill Sans MT"/>
              </a:rPr>
              <a:t>v</a:t>
            </a:r>
            <a:r>
              <a:rPr sz="850" i="1" spc="55" dirty="0">
                <a:latin typeface="Gill Sans MT"/>
                <a:cs typeface="Gill Sans MT"/>
              </a:rPr>
              <a:t>eloping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video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games  </a:t>
            </a:r>
            <a:r>
              <a:rPr sz="850" i="1" spc="50" dirty="0">
                <a:latin typeface="Gill Sans MT"/>
                <a:cs typeface="Gill Sans MT"/>
              </a:rPr>
              <a:t>whe</a:t>
            </a:r>
            <a:r>
              <a:rPr sz="850" i="1" spc="10" dirty="0">
                <a:latin typeface="Gill Sans MT"/>
                <a:cs typeface="Gill Sans MT"/>
              </a:rPr>
              <a:t>r</a:t>
            </a:r>
            <a:r>
              <a:rPr sz="850" i="1" spc="45" dirty="0">
                <a:latin typeface="Gill Sans MT"/>
                <a:cs typeface="Gill Sans MT"/>
              </a:rPr>
              <a:t>e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comp</a:t>
            </a:r>
            <a:r>
              <a:rPr sz="850" i="1" spc="60" dirty="0">
                <a:latin typeface="Gill Sans MT"/>
                <a:cs typeface="Gill Sans MT"/>
              </a:rPr>
              <a:t>u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20" dirty="0">
                <a:latin typeface="Gill Sans MT"/>
                <a:cs typeface="Gill Sans MT"/>
              </a:rPr>
              <a:t>er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40" dirty="0">
                <a:latin typeface="Gill Sans MT"/>
                <a:cs typeface="Gill Sans MT"/>
              </a:rPr>
              <a:t>al</a:t>
            </a:r>
            <a:r>
              <a:rPr sz="850" i="1" spc="70" dirty="0">
                <a:latin typeface="Gill Sans MT"/>
                <a:cs typeface="Gill Sans MT"/>
              </a:rPr>
              <a:t>w</a:t>
            </a:r>
            <a:r>
              <a:rPr sz="850" i="1" spc="90" dirty="0">
                <a:latin typeface="Gill Sans MT"/>
                <a:cs typeface="Gill Sans MT"/>
              </a:rPr>
              <a:t>ays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win</a:t>
            </a:r>
            <a:r>
              <a:rPr sz="850" i="1" spc="30" dirty="0">
                <a:latin typeface="Gill Sans MT"/>
                <a:cs typeface="Gill Sans MT"/>
              </a:rPr>
              <a:t>s</a:t>
            </a:r>
            <a:r>
              <a:rPr sz="850" i="1" spc="65" dirty="0">
                <a:latin typeface="Gill Sans MT"/>
                <a:cs typeface="Gill Sans MT"/>
              </a:rPr>
              <a:t>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9532" y="5071806"/>
            <a:ext cx="140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70" dirty="0">
                <a:latin typeface="Arial Narrow"/>
                <a:cs typeface="Arial Narrow"/>
              </a:rPr>
              <a:t>19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5328285"/>
          </a:xfrm>
          <a:custGeom>
            <a:avLst/>
            <a:gdLst/>
            <a:ahLst/>
            <a:cxnLst/>
            <a:rect l="l" t="t" r="r" b="b"/>
            <a:pathLst>
              <a:path w="2052320" h="5328285">
                <a:moveTo>
                  <a:pt x="2052002" y="0"/>
                </a:moveTo>
                <a:lnTo>
                  <a:pt x="0" y="0"/>
                </a:lnTo>
                <a:lnTo>
                  <a:pt x="0" y="5328005"/>
                </a:lnTo>
                <a:lnTo>
                  <a:pt x="2052002" y="5328005"/>
                </a:lnTo>
                <a:lnTo>
                  <a:pt x="2052002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9299" y="297580"/>
            <a:ext cx="2231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385" dirty="0">
                <a:latin typeface="Arial Narrow"/>
                <a:cs typeface="Arial Narrow"/>
              </a:rPr>
              <a:t>Wh</a:t>
            </a:r>
            <a:r>
              <a:rPr sz="2700" b="1" spc="-240" dirty="0">
                <a:latin typeface="Arial Narrow"/>
                <a:cs typeface="Arial Narrow"/>
              </a:rPr>
              <a:t>a</a:t>
            </a:r>
            <a:r>
              <a:rPr sz="2700" b="1" spc="60" dirty="0">
                <a:latin typeface="Arial Narrow"/>
                <a:cs typeface="Arial Narrow"/>
              </a:rPr>
              <a:t>t</a:t>
            </a:r>
            <a:r>
              <a:rPr sz="2700" b="1" spc="35" dirty="0">
                <a:latin typeface="Arial Narrow"/>
                <a:cs typeface="Arial Narrow"/>
              </a:rPr>
              <a:t>’</a:t>
            </a:r>
            <a:r>
              <a:rPr sz="2700" b="1" spc="-225" dirty="0">
                <a:latin typeface="Arial Narrow"/>
                <a:cs typeface="Arial Narrow"/>
              </a:rPr>
              <a:t>s</a:t>
            </a:r>
            <a:r>
              <a:rPr sz="2700" b="1" spc="-200" dirty="0">
                <a:latin typeface="Arial Narrow"/>
                <a:cs typeface="Arial Narrow"/>
              </a:rPr>
              <a:t> </a:t>
            </a:r>
            <a:r>
              <a:rPr sz="2700" b="1" spc="-155" dirty="0">
                <a:latin typeface="Arial Narrow"/>
                <a:cs typeface="Arial Narrow"/>
              </a:rPr>
              <a:t>in</a:t>
            </a:r>
            <a:r>
              <a:rPr sz="2700" b="1" spc="-200" dirty="0">
                <a:latin typeface="Arial Narrow"/>
                <a:cs typeface="Arial Narrow"/>
              </a:rPr>
              <a:t> </a:t>
            </a:r>
            <a:r>
              <a:rPr sz="2700" b="1" spc="-75" dirty="0">
                <a:latin typeface="Arial Narrow"/>
                <a:cs typeface="Arial Narrow"/>
              </a:rPr>
              <a:t>the</a:t>
            </a:r>
            <a:r>
              <a:rPr sz="2700" b="1" spc="-200" dirty="0">
                <a:latin typeface="Arial Narrow"/>
                <a:cs typeface="Arial Narrow"/>
              </a:rPr>
              <a:t> </a:t>
            </a:r>
            <a:r>
              <a:rPr sz="2700" b="1" spc="-375" dirty="0">
                <a:latin typeface="Arial Narrow"/>
                <a:cs typeface="Arial Narrow"/>
              </a:rPr>
              <a:t>p</a:t>
            </a:r>
            <a:r>
              <a:rPr sz="2700" b="1" spc="-140" dirty="0">
                <a:latin typeface="Arial Narrow"/>
                <a:cs typeface="Arial Narrow"/>
              </a:rPr>
              <a:t>a</a:t>
            </a:r>
            <a:r>
              <a:rPr sz="2700" b="1" spc="-229" dirty="0">
                <a:latin typeface="Arial Narrow"/>
                <a:cs typeface="Arial Narrow"/>
              </a:rPr>
              <a:t>ck?</a:t>
            </a:r>
            <a:endParaRPr sz="27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408" y="297580"/>
            <a:ext cx="15113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5" dirty="0">
                <a:solidFill>
                  <a:srgbClr val="000000"/>
                </a:solidFill>
                <a:latin typeface="Arial Narrow"/>
                <a:cs typeface="Arial Narrow"/>
              </a:rPr>
              <a:t>Introduction</a:t>
            </a:r>
            <a:endParaRPr sz="2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879164"/>
            <a:ext cx="1508760" cy="15182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137795">
              <a:lnSpc>
                <a:spcPts val="980"/>
              </a:lnSpc>
              <a:spcBef>
                <a:spcPts val="165"/>
              </a:spcBef>
            </a:pPr>
            <a:r>
              <a:rPr sz="850" b="1" spc="20" dirty="0">
                <a:latin typeface="Calibri"/>
                <a:cs typeface="Calibri"/>
              </a:rPr>
              <a:t>Engineering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is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at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the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cutting </a:t>
            </a:r>
            <a:r>
              <a:rPr sz="850" b="1" spc="-180" dirty="0">
                <a:latin typeface="Calibri"/>
                <a:cs typeface="Calibri"/>
              </a:rPr>
              <a:t> </a:t>
            </a:r>
            <a:r>
              <a:rPr sz="850" b="1" spc="15" dirty="0">
                <a:latin typeface="Calibri"/>
                <a:cs typeface="Calibri"/>
              </a:rPr>
              <a:t>edge: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from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machine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15" dirty="0">
                <a:latin typeface="Calibri"/>
                <a:cs typeface="Calibri"/>
              </a:rPr>
              <a:t>leaning, </a:t>
            </a:r>
            <a:r>
              <a:rPr sz="850" b="1" spc="-17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artificial </a:t>
            </a:r>
            <a:r>
              <a:rPr sz="850" b="1" spc="20" dirty="0">
                <a:latin typeface="Calibri"/>
                <a:cs typeface="Calibri"/>
              </a:rPr>
              <a:t>intelligence </a:t>
            </a:r>
            <a:r>
              <a:rPr sz="850" b="1" spc="30" dirty="0">
                <a:latin typeface="Calibri"/>
                <a:cs typeface="Calibri"/>
              </a:rPr>
              <a:t>and </a:t>
            </a:r>
            <a:r>
              <a:rPr sz="850" b="1" spc="35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g</a:t>
            </a:r>
            <a:r>
              <a:rPr sz="850" b="1" spc="25" dirty="0">
                <a:latin typeface="Calibri"/>
                <a:cs typeface="Calibri"/>
              </a:rPr>
              <a:t>aming,</a:t>
            </a:r>
            <a:r>
              <a:rPr sz="850" b="1" spc="-60" dirty="0">
                <a:latin typeface="Calibri"/>
                <a:cs typeface="Calibri"/>
              </a:rPr>
              <a:t> </a:t>
            </a:r>
            <a:r>
              <a:rPr sz="850" b="1" spc="45" dirty="0">
                <a:latin typeface="Calibri"/>
                <a:cs typeface="Calibri"/>
              </a:rPr>
              <a:t>t</a:t>
            </a:r>
            <a:r>
              <a:rPr sz="850" b="1" spc="20" dirty="0">
                <a:latin typeface="Calibri"/>
                <a:cs typeface="Calibri"/>
              </a:rPr>
              <a:t>o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ad</a:t>
            </a:r>
            <a:r>
              <a:rPr sz="850" b="1" spc="25" dirty="0">
                <a:latin typeface="Calibri"/>
                <a:cs typeface="Calibri"/>
              </a:rPr>
              <a:t>v</a:t>
            </a:r>
            <a:r>
              <a:rPr sz="850" b="1" spc="40" dirty="0">
                <a:latin typeface="Calibri"/>
                <a:cs typeface="Calibri"/>
              </a:rPr>
              <a:t>anced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sports  </a:t>
            </a:r>
            <a:r>
              <a:rPr sz="850" b="1" spc="25" dirty="0">
                <a:latin typeface="Calibri"/>
                <a:cs typeface="Calibri"/>
              </a:rPr>
              <a:t>equipme</a:t>
            </a:r>
            <a:r>
              <a:rPr sz="850" b="1" spc="15" dirty="0">
                <a:latin typeface="Calibri"/>
                <a:cs typeface="Calibri"/>
              </a:rPr>
              <a:t>n</a:t>
            </a:r>
            <a:r>
              <a:rPr sz="850" b="1" spc="20" dirty="0">
                <a:latin typeface="Calibri"/>
                <a:cs typeface="Calibri"/>
              </a:rPr>
              <a:t>t,</a:t>
            </a:r>
            <a:r>
              <a:rPr sz="850" b="1" spc="-50" dirty="0">
                <a:latin typeface="Calibri"/>
                <a:cs typeface="Calibri"/>
              </a:rPr>
              <a:t> </a:t>
            </a:r>
            <a:r>
              <a:rPr sz="850" b="1" spc="50" dirty="0">
                <a:latin typeface="Calibri"/>
                <a:cs typeface="Calibri"/>
              </a:rPr>
              <a:t>CG</a:t>
            </a:r>
            <a:r>
              <a:rPr sz="850" b="1" spc="10" dirty="0">
                <a:latin typeface="Calibri"/>
                <a:cs typeface="Calibri"/>
              </a:rPr>
              <a:t>I</a:t>
            </a:r>
            <a:r>
              <a:rPr sz="850" b="1" spc="-10" dirty="0">
                <a:latin typeface="Calibri"/>
                <a:cs typeface="Calibri"/>
              </a:rPr>
              <a:t>,</a:t>
            </a:r>
            <a:r>
              <a:rPr sz="850" b="1" spc="-5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designing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910"/>
              </a:lnSpc>
            </a:pPr>
            <a:r>
              <a:rPr sz="850" b="1" spc="35" dirty="0">
                <a:latin typeface="Calibri"/>
                <a:cs typeface="Calibri"/>
              </a:rPr>
              <a:t>hi-</a:t>
            </a:r>
            <a:r>
              <a:rPr sz="850" b="1" spc="25" dirty="0">
                <a:latin typeface="Calibri"/>
                <a:cs typeface="Calibri"/>
              </a:rPr>
              <a:t>t</a:t>
            </a:r>
            <a:r>
              <a:rPr sz="850" b="1" spc="40" dirty="0">
                <a:latin typeface="Calibri"/>
                <a:cs typeface="Calibri"/>
              </a:rPr>
              <a:t>ech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se</a:t>
            </a:r>
            <a:r>
              <a:rPr sz="850" b="1" spc="60" dirty="0">
                <a:latin typeface="Calibri"/>
                <a:cs typeface="Calibri"/>
              </a:rPr>
              <a:t>ts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and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55" dirty="0">
                <a:latin typeface="Calibri"/>
                <a:cs typeface="Calibri"/>
              </a:rPr>
              <a:t>m</a:t>
            </a:r>
            <a:r>
              <a:rPr sz="850" b="1" spc="15" dirty="0">
                <a:latin typeface="Calibri"/>
                <a:cs typeface="Calibri"/>
              </a:rPr>
              <a:t>a</a:t>
            </a:r>
            <a:r>
              <a:rPr sz="850" b="1" spc="45" dirty="0">
                <a:latin typeface="Calibri"/>
                <a:cs typeface="Calibri"/>
              </a:rPr>
              <a:t>t</a:t>
            </a:r>
            <a:r>
              <a:rPr sz="850" b="1" spc="15" dirty="0">
                <a:latin typeface="Calibri"/>
                <a:cs typeface="Calibri"/>
              </a:rPr>
              <a:t>erials,</a:t>
            </a:r>
            <a:r>
              <a:rPr sz="850" b="1" spc="-5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and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850" b="1" spc="40" dirty="0">
                <a:latin typeface="Calibri"/>
                <a:cs typeface="Calibri"/>
              </a:rPr>
              <a:t>music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20" dirty="0">
                <a:latin typeface="Calibri"/>
                <a:cs typeface="Calibri"/>
              </a:rPr>
              <a:t>production.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Calibri"/>
              <a:cs typeface="Calibri"/>
            </a:endParaRPr>
          </a:p>
          <a:p>
            <a:pPr marL="12700" marR="48260">
              <a:lnSpc>
                <a:spcPts val="980"/>
              </a:lnSpc>
            </a:pPr>
            <a:r>
              <a:rPr sz="850" spc="30" dirty="0">
                <a:latin typeface="Gill Sans MT"/>
                <a:cs typeface="Gill Sans MT"/>
              </a:rPr>
              <a:t>Engineers </a:t>
            </a:r>
            <a:r>
              <a:rPr sz="850" spc="25" dirty="0">
                <a:latin typeface="Gill Sans MT"/>
                <a:cs typeface="Gill Sans MT"/>
              </a:rPr>
              <a:t>create </a:t>
            </a:r>
            <a:r>
              <a:rPr sz="850" spc="20" dirty="0">
                <a:latin typeface="Gill Sans MT"/>
                <a:cs typeface="Gill Sans MT"/>
              </a:rPr>
              <a:t>incredible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d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vices,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so</a:t>
            </a:r>
            <a:r>
              <a:rPr sz="850" spc="30" dirty="0">
                <a:latin typeface="Gill Sans MT"/>
                <a:cs typeface="Gill Sans MT"/>
              </a:rPr>
              <a:t>ft</a:t>
            </a:r>
            <a:r>
              <a:rPr sz="850" spc="70" dirty="0">
                <a:latin typeface="Gill Sans MT"/>
                <a:cs typeface="Gill Sans MT"/>
              </a:rPr>
              <a:t>w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0" dirty="0">
                <a:latin typeface="Gill Sans MT"/>
                <a:cs typeface="Gill Sans MT"/>
              </a:rPr>
              <a:t>ems  that make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40" dirty="0">
                <a:latin typeface="Gill Sans MT"/>
                <a:cs typeface="Gill Sans MT"/>
              </a:rPr>
              <a:t>impossible </a:t>
            </a:r>
            <a:r>
              <a:rPr sz="850" spc="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possible.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490209"/>
            <a:ext cx="1437005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-15" dirty="0">
                <a:latin typeface="Gill Sans MT"/>
                <a:cs typeface="Gill Sans MT"/>
              </a:rPr>
              <a:t>Wh</a:t>
            </a:r>
            <a:r>
              <a:rPr sz="850" spc="-20" dirty="0">
                <a:latin typeface="Gill Sans MT"/>
                <a:cs typeface="Gill Sans MT"/>
              </a:rPr>
              <a:t>e</a:t>
            </a:r>
            <a:r>
              <a:rPr sz="850" spc="20" dirty="0">
                <a:latin typeface="Gill Sans MT"/>
                <a:cs typeface="Gill Sans MT"/>
              </a:rPr>
              <a:t>ther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u</a:t>
            </a:r>
            <a:r>
              <a:rPr sz="850" spc="-2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</a:t>
            </a:r>
            <a:r>
              <a:rPr sz="850" spc="25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phones,  </a:t>
            </a:r>
            <a:r>
              <a:rPr sz="850" spc="55" dirty="0">
                <a:latin typeface="Gill Sans MT"/>
                <a:cs typeface="Gill Sans MT"/>
              </a:rPr>
              <a:t>apps,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70" dirty="0">
                <a:latin typeface="Gill Sans MT"/>
                <a:cs typeface="Gill Sans MT"/>
              </a:rPr>
              <a:t>ames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virtual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ealit</a:t>
            </a:r>
            <a:r>
              <a:rPr sz="850" dirty="0">
                <a:latin typeface="Gill Sans MT"/>
                <a:cs typeface="Gill Sans MT"/>
              </a:rPr>
              <a:t>y,  </a:t>
            </a:r>
            <a:r>
              <a:rPr sz="850" spc="30" dirty="0">
                <a:latin typeface="Gill Sans MT"/>
                <a:cs typeface="Gill Sans MT"/>
              </a:rPr>
              <a:t>you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50" dirty="0">
                <a:latin typeface="Gill Sans MT"/>
                <a:cs typeface="Gill Sans MT"/>
              </a:rPr>
              <a:t>be </a:t>
            </a:r>
            <a:r>
              <a:rPr sz="850" spc="35" dirty="0">
                <a:latin typeface="Gill Sans MT"/>
                <a:cs typeface="Gill Sans MT"/>
              </a:rPr>
              <a:t>part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20" dirty="0">
                <a:latin typeface="Gill Sans MT"/>
                <a:cs typeface="Gill Sans MT"/>
              </a:rPr>
              <a:t>how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echnology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shapes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futu</a:t>
            </a:r>
            <a:r>
              <a:rPr sz="850" spc="10" dirty="0">
                <a:latin typeface="Gill Sans MT"/>
                <a:cs typeface="Gill Sans MT"/>
              </a:rPr>
              <a:t>r</a:t>
            </a:r>
            <a:r>
              <a:rPr sz="850" spc="15" dirty="0">
                <a:latin typeface="Gill Sans MT"/>
                <a:cs typeface="Gill Sans MT"/>
              </a:rPr>
              <a:t>e.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109842"/>
            <a:ext cx="1511300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35" dirty="0">
                <a:latin typeface="Gill Sans MT"/>
                <a:cs typeface="Gill Sans MT"/>
              </a:rPr>
              <a:t>Find </a:t>
            </a:r>
            <a:r>
              <a:rPr sz="850" spc="20" dirty="0">
                <a:latin typeface="Gill Sans MT"/>
                <a:cs typeface="Gill Sans MT"/>
              </a:rPr>
              <a:t>stories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25" dirty="0">
                <a:latin typeface="Gill Sans MT"/>
                <a:cs typeface="Gill Sans MT"/>
              </a:rPr>
              <a:t>inspiring </a:t>
            </a:r>
            <a:r>
              <a:rPr sz="850" spc="30" dirty="0">
                <a:latin typeface="Gill Sans MT"/>
                <a:cs typeface="Gill Sans MT"/>
              </a:rPr>
              <a:t> engineers </a:t>
            </a:r>
            <a:r>
              <a:rPr sz="850" spc="25" dirty="0">
                <a:latin typeface="Gill Sans MT"/>
                <a:cs typeface="Gill Sans MT"/>
              </a:rPr>
              <a:t>who </a:t>
            </a:r>
            <a:r>
              <a:rPr sz="850" spc="20" dirty="0">
                <a:latin typeface="Gill Sans MT"/>
                <a:cs typeface="Gill Sans MT"/>
              </a:rPr>
              <a:t>followed </a:t>
            </a:r>
            <a:r>
              <a:rPr sz="850" spc="45" dirty="0">
                <a:latin typeface="Gill Sans MT"/>
                <a:cs typeface="Gill Sans MT"/>
              </a:rPr>
              <a:t>what </a:t>
            </a:r>
            <a:r>
              <a:rPr sz="850" spc="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l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</a:t>
            </a:r>
            <a:r>
              <a:rPr sz="850" spc="25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engineering,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each  </a:t>
            </a:r>
            <a:r>
              <a:rPr sz="850" spc="25" dirty="0">
                <a:latin typeface="Gill Sans MT"/>
                <a:cs typeface="Gill Sans MT"/>
              </a:rPr>
              <a:t>with </a:t>
            </a:r>
            <a:r>
              <a:rPr sz="850" spc="30" dirty="0">
                <a:latin typeface="Gill Sans MT"/>
                <a:cs typeface="Gill Sans MT"/>
              </a:rPr>
              <a:t>different </a:t>
            </a:r>
            <a:r>
              <a:rPr sz="850" spc="50" dirty="0">
                <a:latin typeface="Gill Sans MT"/>
                <a:cs typeface="Gill Sans MT"/>
              </a:rPr>
              <a:t>passions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7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journeys.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3853402"/>
            <a:ext cx="1537970" cy="774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i="1" spc="-30" dirty="0">
                <a:solidFill>
                  <a:srgbClr val="41BBC6"/>
                </a:solidFill>
                <a:latin typeface="Book Antiqua"/>
                <a:cs typeface="Book Antiqua"/>
              </a:rPr>
              <a:t>Wha</a:t>
            </a:r>
            <a:r>
              <a:rPr sz="850" b="1" i="1" dirty="0">
                <a:solidFill>
                  <a:srgbClr val="41BBC6"/>
                </a:solidFill>
                <a:latin typeface="Book Antiqua"/>
                <a:cs typeface="Book Antiqua"/>
              </a:rPr>
              <a:t>t</a:t>
            </a:r>
            <a:r>
              <a:rPr sz="850" b="1" i="1" spc="35" dirty="0">
                <a:solidFill>
                  <a:srgbClr val="41BBC6"/>
                </a:solidFill>
                <a:latin typeface="Book Antiqua"/>
                <a:cs typeface="Book Antiqua"/>
              </a:rPr>
              <a:t>e</a:t>
            </a:r>
            <a:r>
              <a:rPr sz="850" b="1" i="1" spc="-60" dirty="0">
                <a:solidFill>
                  <a:srgbClr val="41BBC6"/>
                </a:solidFill>
                <a:latin typeface="Book Antiqua"/>
                <a:cs typeface="Book Antiqua"/>
              </a:rPr>
              <a:t>v</a:t>
            </a:r>
            <a:r>
              <a:rPr sz="850" b="1" i="1" spc="10" dirty="0">
                <a:solidFill>
                  <a:srgbClr val="41BBC6"/>
                </a:solidFill>
                <a:latin typeface="Book Antiqua"/>
                <a:cs typeface="Book Antiqua"/>
              </a:rPr>
              <a:t>er</a:t>
            </a:r>
            <a:r>
              <a:rPr sz="850" b="1" i="1" spc="-6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-15" dirty="0">
                <a:solidFill>
                  <a:srgbClr val="41BBC6"/>
                </a:solidFill>
                <a:latin typeface="Book Antiqua"/>
                <a:cs typeface="Book Antiqua"/>
              </a:rPr>
              <a:t>yo</a:t>
            </a:r>
            <a:r>
              <a:rPr sz="850" b="1" i="1" spc="-25" dirty="0">
                <a:solidFill>
                  <a:srgbClr val="41BBC6"/>
                </a:solidFill>
                <a:latin typeface="Book Antiqua"/>
                <a:cs typeface="Book Antiqua"/>
              </a:rPr>
              <a:t>u</a:t>
            </a:r>
            <a:r>
              <a:rPr sz="850" b="1" i="1" spc="-30" dirty="0">
                <a:solidFill>
                  <a:srgbClr val="41BBC6"/>
                </a:solidFill>
                <a:latin typeface="Book Antiqua"/>
                <a:cs typeface="Book Antiqua"/>
              </a:rPr>
              <a:t>’</a:t>
            </a:r>
            <a:r>
              <a:rPr sz="850" b="1" i="1" spc="-55" dirty="0">
                <a:solidFill>
                  <a:srgbClr val="41BBC6"/>
                </a:solidFill>
                <a:latin typeface="Book Antiqua"/>
                <a:cs typeface="Book Antiqua"/>
              </a:rPr>
              <a:t>r</a:t>
            </a:r>
            <a:r>
              <a:rPr sz="850" b="1" i="1" spc="50" dirty="0">
                <a:solidFill>
                  <a:srgbClr val="41BBC6"/>
                </a:solidFill>
                <a:latin typeface="Book Antiqua"/>
                <a:cs typeface="Book Antiqua"/>
              </a:rPr>
              <a:t>e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-30" dirty="0">
                <a:solidFill>
                  <a:srgbClr val="41BBC6"/>
                </a:solidFill>
                <a:latin typeface="Book Antiqua"/>
                <a:cs typeface="Book Antiqua"/>
              </a:rPr>
              <a:t>i</a:t>
            </a:r>
            <a:r>
              <a:rPr sz="850" b="1" i="1" spc="-60" dirty="0">
                <a:solidFill>
                  <a:srgbClr val="41BBC6"/>
                </a:solidFill>
                <a:latin typeface="Book Antiqua"/>
                <a:cs typeface="Book Antiqua"/>
              </a:rPr>
              <a:t>n</a:t>
            </a:r>
            <a:r>
              <a:rPr sz="850" b="1" i="1" dirty="0">
                <a:solidFill>
                  <a:srgbClr val="41BBC6"/>
                </a:solidFill>
                <a:latin typeface="Book Antiqua"/>
                <a:cs typeface="Book Antiqua"/>
              </a:rPr>
              <a:t>t</a:t>
            </a:r>
            <a:r>
              <a:rPr sz="850" b="1" i="1" spc="10" dirty="0">
                <a:solidFill>
                  <a:srgbClr val="41BBC6"/>
                </a:solidFill>
                <a:latin typeface="Book Antiqua"/>
                <a:cs typeface="Book Antiqua"/>
              </a:rPr>
              <a:t>e</a:t>
            </a:r>
            <a:r>
              <a:rPr sz="850" b="1" i="1" spc="-5" dirty="0">
                <a:solidFill>
                  <a:srgbClr val="41BBC6"/>
                </a:solidFill>
                <a:latin typeface="Book Antiqua"/>
                <a:cs typeface="Book Antiqua"/>
              </a:rPr>
              <a:t>r</a:t>
            </a:r>
            <a:r>
              <a:rPr sz="850" b="1" i="1" spc="30" dirty="0">
                <a:solidFill>
                  <a:srgbClr val="41BBC6"/>
                </a:solidFill>
                <a:latin typeface="Book Antiqua"/>
                <a:cs typeface="Book Antiqua"/>
              </a:rPr>
              <a:t>e</a:t>
            </a:r>
            <a:r>
              <a:rPr sz="850" b="1" i="1" spc="20" dirty="0">
                <a:solidFill>
                  <a:srgbClr val="41BBC6"/>
                </a:solidFill>
                <a:latin typeface="Book Antiqua"/>
                <a:cs typeface="Book Antiqua"/>
              </a:rPr>
              <a:t>s</a:t>
            </a:r>
            <a:r>
              <a:rPr sz="850" b="1" i="1" dirty="0">
                <a:solidFill>
                  <a:srgbClr val="41BBC6"/>
                </a:solidFill>
                <a:latin typeface="Book Antiqua"/>
                <a:cs typeface="Book Antiqua"/>
              </a:rPr>
              <a:t>t</a:t>
            </a:r>
            <a:r>
              <a:rPr sz="850" b="1" i="1" spc="30" dirty="0">
                <a:solidFill>
                  <a:srgbClr val="41BBC6"/>
                </a:solidFill>
                <a:latin typeface="Book Antiqua"/>
                <a:cs typeface="Book Antiqua"/>
              </a:rPr>
              <a:t>ed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-25" dirty="0">
                <a:solidFill>
                  <a:srgbClr val="41BBC6"/>
                </a:solidFill>
                <a:latin typeface="Book Antiqua"/>
                <a:cs typeface="Book Antiqua"/>
              </a:rPr>
              <a:t>in, </a:t>
            </a:r>
            <a:r>
              <a:rPr sz="850" b="1" i="1" spc="-20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-25" dirty="0">
                <a:solidFill>
                  <a:srgbClr val="41BBC6"/>
                </a:solidFill>
                <a:latin typeface="Book Antiqua"/>
                <a:cs typeface="Book Antiqua"/>
              </a:rPr>
              <a:t>wha</a:t>
            </a:r>
            <a:r>
              <a:rPr sz="850" b="1" i="1" dirty="0">
                <a:solidFill>
                  <a:srgbClr val="41BBC6"/>
                </a:solidFill>
                <a:latin typeface="Book Antiqua"/>
                <a:cs typeface="Book Antiqua"/>
              </a:rPr>
              <a:t>t</a:t>
            </a:r>
            <a:r>
              <a:rPr sz="850" b="1" i="1" spc="35" dirty="0">
                <a:solidFill>
                  <a:srgbClr val="41BBC6"/>
                </a:solidFill>
                <a:latin typeface="Book Antiqua"/>
                <a:cs typeface="Book Antiqua"/>
              </a:rPr>
              <a:t>e</a:t>
            </a:r>
            <a:r>
              <a:rPr sz="850" b="1" i="1" spc="-60" dirty="0">
                <a:solidFill>
                  <a:srgbClr val="41BBC6"/>
                </a:solidFill>
                <a:latin typeface="Book Antiqua"/>
                <a:cs typeface="Book Antiqua"/>
              </a:rPr>
              <a:t>v</a:t>
            </a:r>
            <a:r>
              <a:rPr sz="850" b="1" i="1" spc="10" dirty="0">
                <a:solidFill>
                  <a:srgbClr val="41BBC6"/>
                </a:solidFill>
                <a:latin typeface="Book Antiqua"/>
                <a:cs typeface="Book Antiqua"/>
              </a:rPr>
              <a:t>er</a:t>
            </a:r>
            <a:r>
              <a:rPr sz="850" b="1" i="1" spc="-6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-20" dirty="0">
                <a:solidFill>
                  <a:srgbClr val="41BBC6"/>
                </a:solidFill>
                <a:latin typeface="Book Antiqua"/>
                <a:cs typeface="Book Antiqua"/>
              </a:rPr>
              <a:t>your</a:t>
            </a:r>
            <a:r>
              <a:rPr sz="850" b="1" i="1" spc="-6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10" dirty="0">
                <a:solidFill>
                  <a:srgbClr val="41BBC6"/>
                </a:solidFill>
                <a:latin typeface="Book Antiqua"/>
                <a:cs typeface="Book Antiqua"/>
              </a:rPr>
              <a:t>bac</a:t>
            </a:r>
            <a:r>
              <a:rPr sz="850" b="1" i="1" spc="-5" dirty="0">
                <a:solidFill>
                  <a:srgbClr val="41BBC6"/>
                </a:solidFill>
                <a:latin typeface="Book Antiqua"/>
                <a:cs typeface="Book Antiqua"/>
              </a:rPr>
              <a:t>k</a:t>
            </a:r>
            <a:r>
              <a:rPr sz="850" b="1" i="1" spc="10" dirty="0">
                <a:solidFill>
                  <a:srgbClr val="41BBC6"/>
                </a:solidFill>
                <a:latin typeface="Book Antiqua"/>
                <a:cs typeface="Book Antiqua"/>
              </a:rPr>
              <a:t>g</a:t>
            </a:r>
            <a:r>
              <a:rPr sz="850" b="1" i="1" spc="-10" dirty="0">
                <a:solidFill>
                  <a:srgbClr val="41BBC6"/>
                </a:solidFill>
                <a:latin typeface="Book Antiqua"/>
                <a:cs typeface="Book Antiqua"/>
              </a:rPr>
              <a:t>r</a:t>
            </a:r>
            <a:r>
              <a:rPr sz="850" b="1" i="1" spc="-5" dirty="0">
                <a:solidFill>
                  <a:srgbClr val="41BBC6"/>
                </a:solidFill>
                <a:latin typeface="Book Antiqua"/>
                <a:cs typeface="Book Antiqua"/>
              </a:rPr>
              <a:t>ound,  </a:t>
            </a:r>
            <a:r>
              <a:rPr sz="850" b="1" i="1" dirty="0">
                <a:solidFill>
                  <a:srgbClr val="41BBC6"/>
                </a:solidFill>
                <a:latin typeface="Book Antiqua"/>
                <a:cs typeface="Book Antiqua"/>
              </a:rPr>
              <a:t>cho</a:t>
            </a:r>
            <a:r>
              <a:rPr sz="850" b="1" i="1" spc="-5" dirty="0">
                <a:solidFill>
                  <a:srgbClr val="41BBC6"/>
                </a:solidFill>
                <a:latin typeface="Book Antiqua"/>
                <a:cs typeface="Book Antiqua"/>
              </a:rPr>
              <a:t>o</a:t>
            </a:r>
            <a:r>
              <a:rPr sz="850" b="1" i="1" spc="30" dirty="0">
                <a:solidFill>
                  <a:srgbClr val="41BBC6"/>
                </a:solidFill>
                <a:latin typeface="Book Antiqua"/>
                <a:cs typeface="Book Antiqua"/>
              </a:rPr>
              <a:t>se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5" dirty="0">
                <a:solidFill>
                  <a:srgbClr val="41BBC6"/>
                </a:solidFill>
                <a:latin typeface="Book Antiqua"/>
                <a:cs typeface="Book Antiqua"/>
              </a:rPr>
              <a:t>engineering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10" dirty="0">
                <a:solidFill>
                  <a:srgbClr val="41BBC6"/>
                </a:solidFill>
                <a:latin typeface="Book Antiqua"/>
                <a:cs typeface="Book Antiqua"/>
              </a:rPr>
              <a:t>and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dirty="0">
                <a:solidFill>
                  <a:srgbClr val="41BBC6"/>
                </a:solidFill>
                <a:latin typeface="Book Antiqua"/>
                <a:cs typeface="Book Antiqua"/>
              </a:rPr>
              <a:t>cho</a:t>
            </a:r>
            <a:r>
              <a:rPr sz="850" b="1" i="1" spc="-5" dirty="0">
                <a:solidFill>
                  <a:srgbClr val="41BBC6"/>
                </a:solidFill>
                <a:latin typeface="Book Antiqua"/>
                <a:cs typeface="Book Antiqua"/>
              </a:rPr>
              <a:t>o</a:t>
            </a:r>
            <a:r>
              <a:rPr sz="850" b="1" i="1" spc="20" dirty="0">
                <a:solidFill>
                  <a:srgbClr val="41BBC6"/>
                </a:solidFill>
                <a:latin typeface="Book Antiqua"/>
                <a:cs typeface="Book Antiqua"/>
              </a:rPr>
              <a:t>se  </a:t>
            </a:r>
            <a:r>
              <a:rPr sz="850" b="1" i="1" dirty="0">
                <a:solidFill>
                  <a:srgbClr val="41BBC6"/>
                </a:solidFill>
                <a:latin typeface="Book Antiqua"/>
                <a:cs typeface="Book Antiqua"/>
              </a:rPr>
              <a:t>t</a:t>
            </a:r>
            <a:r>
              <a:rPr sz="850" b="1" i="1" spc="-20" dirty="0">
                <a:solidFill>
                  <a:srgbClr val="41BBC6"/>
                </a:solidFill>
                <a:latin typeface="Book Antiqua"/>
                <a:cs typeface="Book Antiqua"/>
              </a:rPr>
              <a:t>o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30" dirty="0">
                <a:solidFill>
                  <a:srgbClr val="41BBC6"/>
                </a:solidFill>
                <a:latin typeface="Book Antiqua"/>
                <a:cs typeface="Book Antiqua"/>
              </a:rPr>
              <a:t>be</a:t>
            </a:r>
            <a:r>
              <a:rPr sz="850" b="1" i="1" spc="-5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20" dirty="0">
                <a:solidFill>
                  <a:srgbClr val="41BBC6"/>
                </a:solidFill>
                <a:latin typeface="Book Antiqua"/>
                <a:cs typeface="Book Antiqua"/>
              </a:rPr>
              <a:t>the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-40" dirty="0">
                <a:solidFill>
                  <a:srgbClr val="41BBC6"/>
                </a:solidFill>
                <a:latin typeface="Book Antiqua"/>
                <a:cs typeface="Book Antiqua"/>
              </a:rPr>
              <a:t>d</a:t>
            </a:r>
            <a:r>
              <a:rPr sz="850" b="1" i="1" spc="-30" dirty="0">
                <a:solidFill>
                  <a:srgbClr val="41BBC6"/>
                </a:solidFill>
                <a:latin typeface="Book Antiqua"/>
                <a:cs typeface="Book Antiqua"/>
              </a:rPr>
              <a:t>i</a:t>
            </a:r>
            <a:r>
              <a:rPr sz="850" b="1" i="1" spc="30" dirty="0">
                <a:solidFill>
                  <a:srgbClr val="41BBC6"/>
                </a:solidFill>
                <a:latin typeface="Book Antiqua"/>
                <a:cs typeface="Book Antiqua"/>
              </a:rPr>
              <a:t>f</a:t>
            </a:r>
            <a:r>
              <a:rPr sz="850" b="1" i="1" spc="15" dirty="0">
                <a:solidFill>
                  <a:srgbClr val="41BBC6"/>
                </a:solidFill>
                <a:latin typeface="Book Antiqua"/>
                <a:cs typeface="Book Antiqua"/>
              </a:rPr>
              <a:t>f</a:t>
            </a:r>
            <a:r>
              <a:rPr sz="850" b="1" i="1" spc="10" dirty="0">
                <a:solidFill>
                  <a:srgbClr val="41BBC6"/>
                </a:solidFill>
                <a:latin typeface="Book Antiqua"/>
                <a:cs typeface="Book Antiqua"/>
              </a:rPr>
              <a:t>e</a:t>
            </a:r>
            <a:r>
              <a:rPr sz="850" b="1" i="1" spc="-5" dirty="0">
                <a:solidFill>
                  <a:srgbClr val="41BBC6"/>
                </a:solidFill>
                <a:latin typeface="Book Antiqua"/>
                <a:cs typeface="Book Antiqua"/>
              </a:rPr>
              <a:t>r</a:t>
            </a:r>
            <a:r>
              <a:rPr sz="850" b="1" i="1" spc="35" dirty="0">
                <a:solidFill>
                  <a:srgbClr val="41BBC6"/>
                </a:solidFill>
                <a:latin typeface="Book Antiqua"/>
                <a:cs typeface="Book Antiqua"/>
              </a:rPr>
              <a:t>ence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-40" dirty="0">
                <a:solidFill>
                  <a:srgbClr val="41BBC6"/>
                </a:solidFill>
                <a:latin typeface="Book Antiqua"/>
                <a:cs typeface="Book Antiqua"/>
              </a:rPr>
              <a:t>in</a:t>
            </a:r>
            <a:r>
              <a:rPr sz="850" b="1" i="1" spc="-5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20" dirty="0">
                <a:solidFill>
                  <a:srgbClr val="41BBC6"/>
                </a:solidFill>
                <a:latin typeface="Book Antiqua"/>
                <a:cs typeface="Book Antiqua"/>
              </a:rPr>
              <a:t>the</a:t>
            </a:r>
            <a:r>
              <a:rPr sz="850" b="1" i="1" spc="-4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spc="-90" dirty="0">
                <a:solidFill>
                  <a:srgbClr val="41BBC6"/>
                </a:solidFill>
                <a:latin typeface="Book Antiqua"/>
                <a:cs typeface="Book Antiqua"/>
              </a:rPr>
              <a:t>w</a:t>
            </a:r>
            <a:r>
              <a:rPr sz="850" b="1" i="1" spc="-30" dirty="0">
                <a:solidFill>
                  <a:srgbClr val="41BBC6"/>
                </a:solidFill>
                <a:latin typeface="Book Antiqua"/>
                <a:cs typeface="Book Antiqua"/>
              </a:rPr>
              <a:t>orld.</a:t>
            </a:r>
            <a:endParaRPr sz="85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850" b="1" i="1" spc="-40" dirty="0">
                <a:solidFill>
                  <a:srgbClr val="41BBC6"/>
                </a:solidFill>
                <a:latin typeface="Book Antiqua"/>
                <a:cs typeface="Book Antiqua"/>
              </a:rPr>
              <a:t>Visit</a:t>
            </a:r>
            <a:r>
              <a:rPr sz="850" b="1" i="1" spc="-55" dirty="0">
                <a:solidFill>
                  <a:srgbClr val="41BBC6"/>
                </a:solidFill>
                <a:latin typeface="Book Antiqua"/>
                <a:cs typeface="Book Antiqua"/>
              </a:rPr>
              <a:t> </a:t>
            </a:r>
            <a:r>
              <a:rPr sz="850" b="1" i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2"/>
              </a:rPr>
              <a:t>thisisengineering.org.uk</a:t>
            </a:r>
            <a:endParaRPr sz="850">
              <a:latin typeface="Book Antiqua"/>
              <a:cs typeface="Book Antiqu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30113" y="946802"/>
            <a:ext cx="644525" cy="1196340"/>
            <a:chOff x="2530113" y="946802"/>
            <a:chExt cx="644525" cy="11963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0113" y="946802"/>
              <a:ext cx="644403" cy="11958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3000" y="1759919"/>
              <a:ext cx="593486" cy="2181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6786" y="1846316"/>
              <a:ext cx="366090" cy="213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1039" y="1075834"/>
              <a:ext cx="340901" cy="6659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412623" y="2343700"/>
            <a:ext cx="3237865" cy="1664335"/>
            <a:chOff x="3412623" y="2343700"/>
            <a:chExt cx="3237865" cy="1664335"/>
          </a:xfrm>
        </p:grpSpPr>
        <p:sp>
          <p:nvSpPr>
            <p:cNvPr id="15" name="object 15"/>
            <p:cNvSpPr/>
            <p:nvPr/>
          </p:nvSpPr>
          <p:spPr>
            <a:xfrm>
              <a:off x="3415489" y="2346564"/>
              <a:ext cx="2252345" cy="1300480"/>
            </a:xfrm>
            <a:custGeom>
              <a:avLst/>
              <a:gdLst/>
              <a:ahLst/>
              <a:cxnLst/>
              <a:rect l="l" t="t" r="r" b="b"/>
              <a:pathLst>
                <a:path w="2252345" h="1300479">
                  <a:moveTo>
                    <a:pt x="866266" y="0"/>
                  </a:moveTo>
                  <a:lnTo>
                    <a:pt x="0" y="500125"/>
                  </a:lnTo>
                  <a:lnTo>
                    <a:pt x="1386027" y="1300352"/>
                  </a:lnTo>
                  <a:lnTo>
                    <a:pt x="2252294" y="800226"/>
                  </a:lnTo>
                  <a:lnTo>
                    <a:pt x="866266" y="0"/>
                  </a:lnTo>
                  <a:close/>
                </a:path>
              </a:pathLst>
            </a:custGeom>
            <a:solidFill>
              <a:srgbClr val="DA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15480" y="2346557"/>
              <a:ext cx="2252345" cy="1317625"/>
            </a:xfrm>
            <a:custGeom>
              <a:avLst/>
              <a:gdLst/>
              <a:ahLst/>
              <a:cxnLst/>
              <a:rect l="l" t="t" r="r" b="b"/>
              <a:pathLst>
                <a:path w="2252345" h="1317625">
                  <a:moveTo>
                    <a:pt x="2252306" y="800226"/>
                  </a:moveTo>
                  <a:lnTo>
                    <a:pt x="1386039" y="1300365"/>
                  </a:lnTo>
                  <a:lnTo>
                    <a:pt x="0" y="500138"/>
                  </a:lnTo>
                  <a:lnTo>
                    <a:pt x="866279" y="0"/>
                  </a:lnTo>
                  <a:lnTo>
                    <a:pt x="2252306" y="800226"/>
                  </a:lnTo>
                  <a:close/>
                </a:path>
                <a:path w="2252345" h="1317625">
                  <a:moveTo>
                    <a:pt x="2252306" y="800226"/>
                  </a:moveTo>
                  <a:lnTo>
                    <a:pt x="2252306" y="817156"/>
                  </a:lnTo>
                  <a:lnTo>
                    <a:pt x="1386039" y="1317307"/>
                  </a:lnTo>
                  <a:lnTo>
                    <a:pt x="0" y="517080"/>
                  </a:lnTo>
                  <a:lnTo>
                    <a:pt x="0" y="500138"/>
                  </a:lnTo>
                </a:path>
              </a:pathLst>
            </a:custGeom>
            <a:ln w="5295">
              <a:solidFill>
                <a:srgbClr val="BAE0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01518" y="36469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0"/>
                  </a:moveTo>
                  <a:lnTo>
                    <a:pt x="0" y="16941"/>
                  </a:lnTo>
                </a:path>
              </a:pathLst>
            </a:custGeom>
            <a:ln w="5295">
              <a:solidFill>
                <a:srgbClr val="BAE0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28266" y="3046966"/>
              <a:ext cx="970280" cy="560705"/>
            </a:xfrm>
            <a:custGeom>
              <a:avLst/>
              <a:gdLst/>
              <a:ahLst/>
              <a:cxnLst/>
              <a:rect l="l" t="t" r="r" b="b"/>
              <a:pathLst>
                <a:path w="970279" h="560704">
                  <a:moveTo>
                    <a:pt x="796963" y="0"/>
                  </a:moveTo>
                  <a:lnTo>
                    <a:pt x="0" y="460133"/>
                  </a:lnTo>
                  <a:lnTo>
                    <a:pt x="173253" y="560158"/>
                  </a:lnTo>
                  <a:lnTo>
                    <a:pt x="970216" y="100025"/>
                  </a:lnTo>
                  <a:lnTo>
                    <a:pt x="796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8266" y="3046966"/>
              <a:ext cx="970280" cy="560705"/>
            </a:xfrm>
            <a:custGeom>
              <a:avLst/>
              <a:gdLst/>
              <a:ahLst/>
              <a:cxnLst/>
              <a:rect l="l" t="t" r="r" b="b"/>
              <a:pathLst>
                <a:path w="970279" h="560704">
                  <a:moveTo>
                    <a:pt x="970216" y="100025"/>
                  </a:moveTo>
                  <a:lnTo>
                    <a:pt x="796963" y="0"/>
                  </a:lnTo>
                  <a:lnTo>
                    <a:pt x="0" y="460133"/>
                  </a:lnTo>
                  <a:lnTo>
                    <a:pt x="173253" y="560158"/>
                  </a:lnTo>
                  <a:lnTo>
                    <a:pt x="970216" y="100025"/>
                  </a:lnTo>
                  <a:close/>
                </a:path>
              </a:pathLst>
            </a:custGeom>
            <a:ln w="5295">
              <a:solidFill>
                <a:srgbClr val="BAE0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8430" y="3006955"/>
              <a:ext cx="962660" cy="480695"/>
            </a:xfrm>
            <a:custGeom>
              <a:avLst/>
              <a:gdLst/>
              <a:ahLst/>
              <a:cxnLst/>
              <a:rect l="l" t="t" r="r" b="b"/>
              <a:pathLst>
                <a:path w="962660" h="480695">
                  <a:moveTo>
                    <a:pt x="927493" y="0"/>
                  </a:moveTo>
                  <a:lnTo>
                    <a:pt x="884731" y="16993"/>
                  </a:lnTo>
                  <a:lnTo>
                    <a:pt x="843738" y="32886"/>
                  </a:lnTo>
                  <a:lnTo>
                    <a:pt x="765625" y="62264"/>
                  </a:lnTo>
                  <a:lnTo>
                    <a:pt x="614863" y="117619"/>
                  </a:lnTo>
                  <a:lnTo>
                    <a:pt x="536484" y="147161"/>
                  </a:lnTo>
                  <a:lnTo>
                    <a:pt x="495291" y="163177"/>
                  </a:lnTo>
                  <a:lnTo>
                    <a:pt x="452286" y="180320"/>
                  </a:lnTo>
                  <a:lnTo>
                    <a:pt x="407109" y="198813"/>
                  </a:lnTo>
                  <a:lnTo>
                    <a:pt x="359404" y="218879"/>
                  </a:lnTo>
                  <a:lnTo>
                    <a:pt x="308811" y="240740"/>
                  </a:lnTo>
                  <a:lnTo>
                    <a:pt x="254972" y="264620"/>
                  </a:lnTo>
                  <a:lnTo>
                    <a:pt x="197530" y="290740"/>
                  </a:lnTo>
                  <a:lnTo>
                    <a:pt x="136126" y="319323"/>
                  </a:lnTo>
                  <a:lnTo>
                    <a:pt x="70402" y="350593"/>
                  </a:lnTo>
                  <a:lnTo>
                    <a:pt x="0" y="384771"/>
                  </a:lnTo>
                  <a:lnTo>
                    <a:pt x="165188" y="480136"/>
                  </a:lnTo>
                  <a:lnTo>
                    <a:pt x="962151" y="20002"/>
                  </a:lnTo>
                  <a:lnTo>
                    <a:pt x="927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8430" y="3006955"/>
              <a:ext cx="962660" cy="480695"/>
            </a:xfrm>
            <a:custGeom>
              <a:avLst/>
              <a:gdLst/>
              <a:ahLst/>
              <a:cxnLst/>
              <a:rect l="l" t="t" r="r" b="b"/>
              <a:pathLst>
                <a:path w="962660" h="480695">
                  <a:moveTo>
                    <a:pt x="962151" y="20002"/>
                  </a:moveTo>
                  <a:lnTo>
                    <a:pt x="927493" y="0"/>
                  </a:lnTo>
                  <a:lnTo>
                    <a:pt x="884731" y="16993"/>
                  </a:lnTo>
                  <a:lnTo>
                    <a:pt x="843738" y="32886"/>
                  </a:lnTo>
                  <a:lnTo>
                    <a:pt x="804155" y="47902"/>
                  </a:lnTo>
                  <a:lnTo>
                    <a:pt x="765625" y="62264"/>
                  </a:lnTo>
                  <a:lnTo>
                    <a:pt x="727789" y="76194"/>
                  </a:lnTo>
                  <a:lnTo>
                    <a:pt x="690288" y="89914"/>
                  </a:lnTo>
                  <a:lnTo>
                    <a:pt x="652766" y="103649"/>
                  </a:lnTo>
                  <a:lnTo>
                    <a:pt x="614863" y="117619"/>
                  </a:lnTo>
                  <a:lnTo>
                    <a:pt x="576222" y="132049"/>
                  </a:lnTo>
                  <a:lnTo>
                    <a:pt x="536484" y="147161"/>
                  </a:lnTo>
                  <a:lnTo>
                    <a:pt x="495291" y="163177"/>
                  </a:lnTo>
                  <a:lnTo>
                    <a:pt x="452286" y="180320"/>
                  </a:lnTo>
                  <a:lnTo>
                    <a:pt x="407109" y="198813"/>
                  </a:lnTo>
                  <a:lnTo>
                    <a:pt x="359404" y="218879"/>
                  </a:lnTo>
                  <a:lnTo>
                    <a:pt x="308811" y="240740"/>
                  </a:lnTo>
                  <a:lnTo>
                    <a:pt x="254972" y="264620"/>
                  </a:lnTo>
                  <a:lnTo>
                    <a:pt x="197530" y="290740"/>
                  </a:lnTo>
                  <a:lnTo>
                    <a:pt x="136126" y="319323"/>
                  </a:lnTo>
                  <a:lnTo>
                    <a:pt x="70402" y="350593"/>
                  </a:lnTo>
                  <a:lnTo>
                    <a:pt x="0" y="384771"/>
                  </a:lnTo>
                  <a:lnTo>
                    <a:pt x="165188" y="480136"/>
                  </a:lnTo>
                  <a:lnTo>
                    <a:pt x="962151" y="20002"/>
                  </a:lnTo>
                  <a:close/>
                </a:path>
              </a:pathLst>
            </a:custGeom>
            <a:ln w="5295">
              <a:solidFill>
                <a:srgbClr val="BAE0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9007" y="3629600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704"/>
                  </a:lnTo>
                  <a:lnTo>
                    <a:pt x="124599" y="107556"/>
                  </a:lnTo>
                  <a:lnTo>
                    <a:pt x="249199" y="71704"/>
                  </a:lnTo>
                  <a:lnTo>
                    <a:pt x="249199" y="241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9007" y="3522281"/>
              <a:ext cx="249199" cy="1434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19007" y="3522281"/>
              <a:ext cx="249554" cy="143510"/>
            </a:xfrm>
            <a:custGeom>
              <a:avLst/>
              <a:gdLst/>
              <a:ahLst/>
              <a:cxnLst/>
              <a:rect l="l" t="t" r="r" b="b"/>
              <a:pathLst>
                <a:path w="249554" h="143510">
                  <a:moveTo>
                    <a:pt x="0" y="35864"/>
                  </a:moveTo>
                  <a:lnTo>
                    <a:pt x="0" y="107556"/>
                  </a:lnTo>
                  <a:lnTo>
                    <a:pt x="124599" y="143408"/>
                  </a:lnTo>
                  <a:lnTo>
                    <a:pt x="249199" y="107556"/>
                  </a:lnTo>
                  <a:lnTo>
                    <a:pt x="249199" y="35864"/>
                  </a:lnTo>
                  <a:lnTo>
                    <a:pt x="124599" y="0"/>
                  </a:lnTo>
                  <a:lnTo>
                    <a:pt x="0" y="35864"/>
                  </a:lnTo>
                  <a:close/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43510" y="3665514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589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77036" y="3762744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704"/>
                  </a:lnTo>
                  <a:lnTo>
                    <a:pt x="124599" y="107556"/>
                  </a:lnTo>
                  <a:lnTo>
                    <a:pt x="249199" y="71704"/>
                  </a:lnTo>
                  <a:lnTo>
                    <a:pt x="249199" y="241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77036" y="3655429"/>
              <a:ext cx="249199" cy="1434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77036" y="3655429"/>
              <a:ext cx="249554" cy="143510"/>
            </a:xfrm>
            <a:custGeom>
              <a:avLst/>
              <a:gdLst/>
              <a:ahLst/>
              <a:cxnLst/>
              <a:rect l="l" t="t" r="r" b="b"/>
              <a:pathLst>
                <a:path w="249554" h="143510">
                  <a:moveTo>
                    <a:pt x="0" y="35852"/>
                  </a:moveTo>
                  <a:lnTo>
                    <a:pt x="0" y="107556"/>
                  </a:lnTo>
                  <a:lnTo>
                    <a:pt x="124599" y="143408"/>
                  </a:lnTo>
                  <a:lnTo>
                    <a:pt x="249199" y="107556"/>
                  </a:lnTo>
                  <a:lnTo>
                    <a:pt x="249199" y="35852"/>
                  </a:lnTo>
                  <a:lnTo>
                    <a:pt x="124599" y="0"/>
                  </a:lnTo>
                  <a:lnTo>
                    <a:pt x="0" y="35852"/>
                  </a:lnTo>
                  <a:close/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01538" y="379865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589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35064" y="3895887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691"/>
                  </a:lnTo>
                  <a:lnTo>
                    <a:pt x="124599" y="107543"/>
                  </a:lnTo>
                  <a:lnTo>
                    <a:pt x="249199" y="71691"/>
                  </a:lnTo>
                  <a:lnTo>
                    <a:pt x="249199" y="228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5064" y="3788552"/>
              <a:ext cx="249199" cy="1434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835064" y="3788552"/>
              <a:ext cx="249554" cy="143510"/>
            </a:xfrm>
            <a:custGeom>
              <a:avLst/>
              <a:gdLst/>
              <a:ahLst/>
              <a:cxnLst/>
              <a:rect l="l" t="t" r="r" b="b"/>
              <a:pathLst>
                <a:path w="249554" h="143510">
                  <a:moveTo>
                    <a:pt x="0" y="35864"/>
                  </a:moveTo>
                  <a:lnTo>
                    <a:pt x="0" y="107556"/>
                  </a:lnTo>
                  <a:lnTo>
                    <a:pt x="124599" y="143408"/>
                  </a:lnTo>
                  <a:lnTo>
                    <a:pt x="249199" y="107556"/>
                  </a:lnTo>
                  <a:lnTo>
                    <a:pt x="249199" y="35864"/>
                  </a:lnTo>
                  <a:lnTo>
                    <a:pt x="124599" y="0"/>
                  </a:lnTo>
                  <a:lnTo>
                    <a:pt x="0" y="35864"/>
                  </a:lnTo>
                  <a:close/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59567" y="3931793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589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97555" y="3624351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704"/>
                  </a:lnTo>
                  <a:lnTo>
                    <a:pt x="124587" y="107556"/>
                  </a:lnTo>
                  <a:lnTo>
                    <a:pt x="249186" y="71704"/>
                  </a:lnTo>
                  <a:lnTo>
                    <a:pt x="249186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97555" y="3624351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704"/>
                  </a:lnTo>
                  <a:lnTo>
                    <a:pt x="124587" y="107556"/>
                  </a:lnTo>
                  <a:lnTo>
                    <a:pt x="249186" y="71704"/>
                  </a:lnTo>
                  <a:lnTo>
                    <a:pt x="249186" y="241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7555" y="3517034"/>
              <a:ext cx="249186" cy="14340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97555" y="3517034"/>
              <a:ext cx="249554" cy="143510"/>
            </a:xfrm>
            <a:custGeom>
              <a:avLst/>
              <a:gdLst/>
              <a:ahLst/>
              <a:cxnLst/>
              <a:rect l="l" t="t" r="r" b="b"/>
              <a:pathLst>
                <a:path w="249554" h="143510">
                  <a:moveTo>
                    <a:pt x="0" y="35864"/>
                  </a:moveTo>
                  <a:lnTo>
                    <a:pt x="0" y="107556"/>
                  </a:lnTo>
                  <a:lnTo>
                    <a:pt x="124587" y="143408"/>
                  </a:lnTo>
                  <a:lnTo>
                    <a:pt x="249186" y="107556"/>
                  </a:lnTo>
                  <a:lnTo>
                    <a:pt x="249186" y="35864"/>
                  </a:lnTo>
                  <a:lnTo>
                    <a:pt x="124587" y="0"/>
                  </a:lnTo>
                  <a:lnTo>
                    <a:pt x="0" y="35864"/>
                  </a:lnTo>
                  <a:close/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22049" y="3660267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589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61915" y="3761149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704"/>
                  </a:lnTo>
                  <a:lnTo>
                    <a:pt x="124599" y="107556"/>
                  </a:lnTo>
                  <a:lnTo>
                    <a:pt x="249199" y="71704"/>
                  </a:lnTo>
                  <a:lnTo>
                    <a:pt x="249199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1915" y="3761149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704"/>
                  </a:lnTo>
                  <a:lnTo>
                    <a:pt x="124599" y="107556"/>
                  </a:lnTo>
                  <a:lnTo>
                    <a:pt x="249199" y="71704"/>
                  </a:lnTo>
                  <a:lnTo>
                    <a:pt x="249199" y="241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61915" y="3653830"/>
              <a:ext cx="249199" cy="14340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261915" y="3653830"/>
              <a:ext cx="249554" cy="143510"/>
            </a:xfrm>
            <a:custGeom>
              <a:avLst/>
              <a:gdLst/>
              <a:ahLst/>
              <a:cxnLst/>
              <a:rect l="l" t="t" r="r" b="b"/>
              <a:pathLst>
                <a:path w="249554" h="143510">
                  <a:moveTo>
                    <a:pt x="0" y="35864"/>
                  </a:moveTo>
                  <a:lnTo>
                    <a:pt x="0" y="107556"/>
                  </a:lnTo>
                  <a:lnTo>
                    <a:pt x="124599" y="143408"/>
                  </a:lnTo>
                  <a:lnTo>
                    <a:pt x="249199" y="107556"/>
                  </a:lnTo>
                  <a:lnTo>
                    <a:pt x="249199" y="35864"/>
                  </a:lnTo>
                  <a:lnTo>
                    <a:pt x="124599" y="0"/>
                  </a:lnTo>
                  <a:lnTo>
                    <a:pt x="0" y="35864"/>
                  </a:lnTo>
                  <a:close/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86409" y="3797062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589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19007" y="3897303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691"/>
                  </a:lnTo>
                  <a:lnTo>
                    <a:pt x="124599" y="107543"/>
                  </a:lnTo>
                  <a:lnTo>
                    <a:pt x="249199" y="71691"/>
                  </a:lnTo>
                  <a:lnTo>
                    <a:pt x="249199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19007" y="3897303"/>
              <a:ext cx="249554" cy="107950"/>
            </a:xfrm>
            <a:custGeom>
              <a:avLst/>
              <a:gdLst/>
              <a:ahLst/>
              <a:cxnLst/>
              <a:rect l="l" t="t" r="r" b="b"/>
              <a:pathLst>
                <a:path w="249554" h="107950">
                  <a:moveTo>
                    <a:pt x="0" y="0"/>
                  </a:moveTo>
                  <a:lnTo>
                    <a:pt x="0" y="71691"/>
                  </a:lnTo>
                  <a:lnTo>
                    <a:pt x="124599" y="107543"/>
                  </a:lnTo>
                  <a:lnTo>
                    <a:pt x="249199" y="71691"/>
                  </a:lnTo>
                  <a:lnTo>
                    <a:pt x="249199" y="228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9007" y="3789968"/>
              <a:ext cx="249199" cy="14342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119007" y="3789968"/>
              <a:ext cx="249554" cy="143510"/>
            </a:xfrm>
            <a:custGeom>
              <a:avLst/>
              <a:gdLst/>
              <a:ahLst/>
              <a:cxnLst/>
              <a:rect l="l" t="t" r="r" b="b"/>
              <a:pathLst>
                <a:path w="249554" h="143510">
                  <a:moveTo>
                    <a:pt x="0" y="35864"/>
                  </a:moveTo>
                  <a:lnTo>
                    <a:pt x="0" y="107556"/>
                  </a:lnTo>
                  <a:lnTo>
                    <a:pt x="124599" y="143421"/>
                  </a:lnTo>
                  <a:lnTo>
                    <a:pt x="249199" y="107556"/>
                  </a:lnTo>
                  <a:lnTo>
                    <a:pt x="249199" y="35864"/>
                  </a:lnTo>
                  <a:lnTo>
                    <a:pt x="124599" y="0"/>
                  </a:lnTo>
                  <a:lnTo>
                    <a:pt x="0" y="35864"/>
                  </a:lnTo>
                  <a:close/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43510" y="3933207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589"/>
                  </a:lnTo>
                </a:path>
              </a:pathLst>
            </a:custGeom>
            <a:ln w="6248">
              <a:solidFill>
                <a:srgbClr val="AE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491224" y="2344768"/>
            <a:ext cx="709930" cy="1439545"/>
            <a:chOff x="2491224" y="2344768"/>
            <a:chExt cx="709930" cy="1439545"/>
          </a:xfrm>
        </p:grpSpPr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26202" y="3159942"/>
              <a:ext cx="624272" cy="62427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91224" y="2344768"/>
              <a:ext cx="709417" cy="1199743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2899144" y="2855301"/>
            <a:ext cx="339090" cy="164465"/>
          </a:xfrm>
          <a:prstGeom prst="rect">
            <a:avLst/>
          </a:prstGeom>
        </p:spPr>
        <p:txBody>
          <a:bodyPr vert="vert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750" dirty="0">
                <a:solidFill>
                  <a:srgbClr val="A6A1A0"/>
                </a:solidFill>
                <a:latin typeface="Tahoma"/>
                <a:cs typeface="Tahoma"/>
              </a:rPr>
              <a:t>R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 rot="12660000">
            <a:off x="2621293" y="3015712"/>
            <a:ext cx="2555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700" spc="-95" dirty="0">
                <a:solidFill>
                  <a:srgbClr val="A6A1A0"/>
                </a:solidFill>
                <a:latin typeface="Tahoma"/>
                <a:cs typeface="Tahoma"/>
              </a:rPr>
              <a:t>G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 rot="19860000">
            <a:off x="2610590" y="2640206"/>
            <a:ext cx="261707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750" dirty="0">
                <a:solidFill>
                  <a:srgbClr val="A6A1A0"/>
                </a:solidFill>
                <a:latin typeface="Tahoma"/>
                <a:cs typeface="Tahoma"/>
              </a:rPr>
              <a:t>B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68796" y="946810"/>
            <a:ext cx="1231201" cy="2087994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6040805" y="1057795"/>
            <a:ext cx="149225" cy="149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90"/>
              </a:spcBef>
            </a:pPr>
            <a:r>
              <a:rPr sz="800" b="1" spc="15" dirty="0">
                <a:solidFill>
                  <a:srgbClr val="41BBC6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40805" y="1284605"/>
            <a:ext cx="149225" cy="149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90"/>
              </a:spcBef>
            </a:pPr>
            <a:r>
              <a:rPr sz="800" b="1" spc="45" dirty="0">
                <a:solidFill>
                  <a:srgbClr val="41BBC6"/>
                </a:solidFill>
                <a:latin typeface="Calibri"/>
                <a:cs typeface="Calibri"/>
              </a:rPr>
              <a:t>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40805" y="1511401"/>
            <a:ext cx="149225" cy="149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0"/>
              </a:spcBef>
            </a:pPr>
            <a:r>
              <a:rPr sz="800" b="1" spc="95" dirty="0">
                <a:solidFill>
                  <a:srgbClr val="41BBC6"/>
                </a:solidFill>
                <a:latin typeface="Calibri"/>
                <a:cs typeface="Calibri"/>
              </a:rPr>
              <a:t>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40805" y="1770596"/>
            <a:ext cx="149225" cy="149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sz="800" b="1" spc="35" dirty="0">
                <a:solidFill>
                  <a:srgbClr val="41BBC6"/>
                </a:solidFill>
                <a:latin typeface="Calibri"/>
                <a:cs typeface="Calibri"/>
              </a:rPr>
              <a:t>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40805" y="2029803"/>
            <a:ext cx="149225" cy="149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90"/>
              </a:spcBef>
            </a:pPr>
            <a:r>
              <a:rPr sz="800" b="1" spc="55" dirty="0">
                <a:solidFill>
                  <a:srgbClr val="41BBC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40805" y="2256599"/>
            <a:ext cx="149225" cy="149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90"/>
              </a:spcBef>
            </a:pPr>
            <a:r>
              <a:rPr sz="800" b="1" spc="50" dirty="0">
                <a:solidFill>
                  <a:srgbClr val="41BBC6"/>
                </a:solidFill>
                <a:latin typeface="Calibri"/>
                <a:cs typeface="Calibri"/>
              </a:rPr>
              <a:t>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222448" y="1055211"/>
            <a:ext cx="781685" cy="1348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Bumble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Beep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86000"/>
              </a:lnSpc>
            </a:pP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Croc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80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Coin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battery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ts val="890"/>
              </a:lnSpc>
              <a:spcBef>
                <a:spcPts val="720"/>
              </a:spcBef>
            </a:pP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Lig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800" b="1" spc="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depende</a:t>
            </a:r>
            <a:r>
              <a:rPr sz="800" b="1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resistor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Bug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Perspex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sheet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040805" y="2515806"/>
            <a:ext cx="149225" cy="149225"/>
          </a:xfrm>
          <a:custGeom>
            <a:avLst/>
            <a:gdLst/>
            <a:ahLst/>
            <a:cxnLst/>
            <a:rect l="l" t="t" r="r" b="b"/>
            <a:pathLst>
              <a:path w="149225" h="149225">
                <a:moveTo>
                  <a:pt x="148805" y="0"/>
                </a:moveTo>
                <a:lnTo>
                  <a:pt x="0" y="0"/>
                </a:lnTo>
                <a:lnTo>
                  <a:pt x="0" y="148805"/>
                </a:lnTo>
                <a:lnTo>
                  <a:pt x="148805" y="148805"/>
                </a:lnTo>
                <a:lnTo>
                  <a:pt x="148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042639" y="2456633"/>
            <a:ext cx="95250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200" b="1" spc="44" baseline="-31250" dirty="0">
                <a:solidFill>
                  <a:srgbClr val="41BBC6"/>
                </a:solidFill>
                <a:latin typeface="Calibri"/>
                <a:cs typeface="Calibri"/>
              </a:rPr>
              <a:t>G</a:t>
            </a:r>
            <a:r>
              <a:rPr sz="1200" b="1" spc="67" baseline="-3125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Dowels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15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22500" y="2569790"/>
            <a:ext cx="87566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nuts</a:t>
            </a:r>
            <a:r>
              <a:rPr sz="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8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(approx.)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040805" y="2775000"/>
            <a:ext cx="149225" cy="149225"/>
          </a:xfrm>
          <a:custGeom>
            <a:avLst/>
            <a:gdLst/>
            <a:ahLst/>
            <a:cxnLst/>
            <a:rect l="l" t="t" r="r" b="b"/>
            <a:pathLst>
              <a:path w="149225" h="149225">
                <a:moveTo>
                  <a:pt x="148805" y="0"/>
                </a:moveTo>
                <a:lnTo>
                  <a:pt x="0" y="0"/>
                </a:lnTo>
                <a:lnTo>
                  <a:pt x="0" y="148805"/>
                </a:lnTo>
                <a:lnTo>
                  <a:pt x="148805" y="148805"/>
                </a:lnTo>
                <a:lnTo>
                  <a:pt x="148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066034" y="2772412"/>
            <a:ext cx="100584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65" dirty="0">
                <a:solidFill>
                  <a:srgbClr val="41BBC6"/>
                </a:solidFill>
                <a:latin typeface="Calibri"/>
                <a:cs typeface="Calibri"/>
              </a:rPr>
              <a:t>H</a:t>
            </a:r>
            <a:r>
              <a:rPr sz="800" b="1" spc="20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r>
              <a:rPr sz="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tokens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six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235593" y="946810"/>
            <a:ext cx="206375" cy="206375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206159" y="0"/>
                </a:moveTo>
                <a:lnTo>
                  <a:pt x="0" y="0"/>
                </a:lnTo>
                <a:lnTo>
                  <a:pt x="0" y="206159"/>
                </a:lnTo>
                <a:lnTo>
                  <a:pt x="206159" y="206159"/>
                </a:lnTo>
                <a:lnTo>
                  <a:pt x="206159" y="0"/>
                </a:lnTo>
                <a:close/>
              </a:path>
            </a:pathLst>
          </a:custGeom>
          <a:solidFill>
            <a:srgbClr val="41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288514" y="959262"/>
            <a:ext cx="10350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235593" y="2336850"/>
            <a:ext cx="206375" cy="206375"/>
          </a:xfrm>
          <a:prstGeom prst="rect">
            <a:avLst/>
          </a:prstGeom>
          <a:solidFill>
            <a:srgbClr val="41BBC6"/>
          </a:solidFill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950" b="1" spc="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457049" y="946810"/>
            <a:ext cx="1522730" cy="1125855"/>
            <a:chOff x="3457049" y="946810"/>
            <a:chExt cx="1522730" cy="1125855"/>
          </a:xfrm>
        </p:grpSpPr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7411" y="1006056"/>
              <a:ext cx="796277" cy="5825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60376" y="1484106"/>
              <a:ext cx="420903" cy="31090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57049" y="1720258"/>
              <a:ext cx="153720" cy="11759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2544" y="1224629"/>
              <a:ext cx="416001" cy="31991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61796" y="1470902"/>
              <a:ext cx="152991" cy="11948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65038" y="1187550"/>
              <a:ext cx="254800" cy="44282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39732" y="1591315"/>
              <a:ext cx="105049" cy="15569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30442" y="1545089"/>
              <a:ext cx="307162" cy="42279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62402" y="1918265"/>
              <a:ext cx="116789" cy="1539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576586" y="946810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206159" y="0"/>
                  </a:moveTo>
                  <a:lnTo>
                    <a:pt x="0" y="0"/>
                  </a:lnTo>
                  <a:lnTo>
                    <a:pt x="0" y="206159"/>
                  </a:lnTo>
                  <a:lnTo>
                    <a:pt x="206159" y="206159"/>
                  </a:lnTo>
                  <a:lnTo>
                    <a:pt x="206159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628631" y="959262"/>
            <a:ext cx="10223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7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405784" y="2336850"/>
            <a:ext cx="206375" cy="206375"/>
          </a:xfrm>
          <a:prstGeom prst="rect">
            <a:avLst/>
          </a:prstGeom>
          <a:solidFill>
            <a:srgbClr val="41BBC6"/>
          </a:solidFill>
        </p:spPr>
        <p:txBody>
          <a:bodyPr vert="horz" wrap="square" lIns="0" tIns="2920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29"/>
              </a:spcBef>
            </a:pPr>
            <a:r>
              <a:rPr sz="950" b="1" spc="7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84" name="object 8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276610" y="1241322"/>
            <a:ext cx="438048" cy="438023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5276608" y="946810"/>
            <a:ext cx="206375" cy="206375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206159" y="0"/>
                </a:moveTo>
                <a:lnTo>
                  <a:pt x="0" y="0"/>
                </a:lnTo>
                <a:lnTo>
                  <a:pt x="0" y="206159"/>
                </a:lnTo>
                <a:lnTo>
                  <a:pt x="206159" y="206159"/>
                </a:lnTo>
                <a:lnTo>
                  <a:pt x="206159" y="0"/>
                </a:lnTo>
                <a:close/>
              </a:path>
            </a:pathLst>
          </a:custGeom>
          <a:solidFill>
            <a:srgbClr val="41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326784" y="959262"/>
            <a:ext cx="10604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87" name="object 8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405784" y="3469221"/>
            <a:ext cx="2479270" cy="1577827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5604725" y="3518039"/>
            <a:ext cx="11430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9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276608" y="2182619"/>
            <a:ext cx="230504" cy="492759"/>
            <a:chOff x="5276608" y="2182619"/>
            <a:chExt cx="230504" cy="492759"/>
          </a:xfrm>
        </p:grpSpPr>
        <p:sp>
          <p:nvSpPr>
            <p:cNvPr id="90" name="object 90"/>
            <p:cNvSpPr/>
            <p:nvPr/>
          </p:nvSpPr>
          <p:spPr>
            <a:xfrm>
              <a:off x="5276608" y="2182626"/>
              <a:ext cx="98425" cy="439420"/>
            </a:xfrm>
            <a:custGeom>
              <a:avLst/>
              <a:gdLst/>
              <a:ahLst/>
              <a:cxnLst/>
              <a:rect l="l" t="t" r="r" b="b"/>
              <a:pathLst>
                <a:path w="98425" h="439419">
                  <a:moveTo>
                    <a:pt x="5308" y="0"/>
                  </a:moveTo>
                  <a:lnTo>
                    <a:pt x="1079" y="1587"/>
                  </a:lnTo>
                  <a:lnTo>
                    <a:pt x="0" y="3949"/>
                  </a:lnTo>
                  <a:lnTo>
                    <a:pt x="800" y="6070"/>
                  </a:lnTo>
                  <a:lnTo>
                    <a:pt x="7815" y="38453"/>
                  </a:lnTo>
                  <a:lnTo>
                    <a:pt x="11836" y="54838"/>
                  </a:lnTo>
                  <a:lnTo>
                    <a:pt x="15506" y="65900"/>
                  </a:lnTo>
                  <a:lnTo>
                    <a:pt x="27120" y="105352"/>
                  </a:lnTo>
                  <a:lnTo>
                    <a:pt x="37503" y="144154"/>
                  </a:lnTo>
                  <a:lnTo>
                    <a:pt x="46628" y="181989"/>
                  </a:lnTo>
                  <a:lnTo>
                    <a:pt x="60779" y="251787"/>
                  </a:lnTo>
                  <a:lnTo>
                    <a:pt x="78384" y="358990"/>
                  </a:lnTo>
                  <a:lnTo>
                    <a:pt x="89547" y="435025"/>
                  </a:lnTo>
                  <a:lnTo>
                    <a:pt x="89649" y="437286"/>
                  </a:lnTo>
                  <a:lnTo>
                    <a:pt x="91579" y="439026"/>
                  </a:lnTo>
                  <a:lnTo>
                    <a:pt x="96088" y="438823"/>
                  </a:lnTo>
                  <a:lnTo>
                    <a:pt x="97840" y="436905"/>
                  </a:lnTo>
                  <a:lnTo>
                    <a:pt x="97726" y="434644"/>
                  </a:lnTo>
                  <a:lnTo>
                    <a:pt x="98128" y="416808"/>
                  </a:lnTo>
                  <a:lnTo>
                    <a:pt x="93832" y="341056"/>
                  </a:lnTo>
                  <a:lnTo>
                    <a:pt x="85978" y="280009"/>
                  </a:lnTo>
                  <a:lnTo>
                    <a:pt x="74040" y="214591"/>
                  </a:lnTo>
                  <a:lnTo>
                    <a:pt x="56969" y="139131"/>
                  </a:lnTo>
                  <a:lnTo>
                    <a:pt x="46387" y="99809"/>
                  </a:lnTo>
                  <a:lnTo>
                    <a:pt x="30645" y="48653"/>
                  </a:lnTo>
                  <a:lnTo>
                    <a:pt x="8458" y="3175"/>
                  </a:lnTo>
                  <a:lnTo>
                    <a:pt x="7670" y="1066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B0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08711" y="2182619"/>
              <a:ext cx="98425" cy="439420"/>
            </a:xfrm>
            <a:custGeom>
              <a:avLst/>
              <a:gdLst/>
              <a:ahLst/>
              <a:cxnLst/>
              <a:rect l="l" t="t" r="r" b="b"/>
              <a:pathLst>
                <a:path w="98425" h="439419">
                  <a:moveTo>
                    <a:pt x="92532" y="0"/>
                  </a:moveTo>
                  <a:lnTo>
                    <a:pt x="90169" y="1079"/>
                  </a:lnTo>
                  <a:lnTo>
                    <a:pt x="89369" y="3187"/>
                  </a:lnTo>
                  <a:lnTo>
                    <a:pt x="78933" y="23020"/>
                  </a:lnTo>
                  <a:lnTo>
                    <a:pt x="51451" y="99820"/>
                  </a:lnTo>
                  <a:lnTo>
                    <a:pt x="40868" y="139139"/>
                  </a:lnTo>
                  <a:lnTo>
                    <a:pt x="31723" y="177532"/>
                  </a:lnTo>
                  <a:lnTo>
                    <a:pt x="17303" y="248208"/>
                  </a:lnTo>
                  <a:lnTo>
                    <a:pt x="7011" y="313447"/>
                  </a:lnTo>
                  <a:lnTo>
                    <a:pt x="2730" y="357047"/>
                  </a:lnTo>
                  <a:lnTo>
                    <a:pt x="139" y="413873"/>
                  </a:lnTo>
                  <a:lnTo>
                    <a:pt x="0" y="436918"/>
                  </a:lnTo>
                  <a:lnTo>
                    <a:pt x="1752" y="438823"/>
                  </a:lnTo>
                  <a:lnTo>
                    <a:pt x="6261" y="439039"/>
                  </a:lnTo>
                  <a:lnTo>
                    <a:pt x="8178" y="437286"/>
                  </a:lnTo>
                  <a:lnTo>
                    <a:pt x="8280" y="435025"/>
                  </a:lnTo>
                  <a:lnTo>
                    <a:pt x="12296" y="403796"/>
                  </a:lnTo>
                  <a:lnTo>
                    <a:pt x="34256" y="267762"/>
                  </a:lnTo>
                  <a:lnTo>
                    <a:pt x="43357" y="218541"/>
                  </a:lnTo>
                  <a:lnTo>
                    <a:pt x="60336" y="144164"/>
                  </a:lnTo>
                  <a:lnTo>
                    <a:pt x="70720" y="105359"/>
                  </a:lnTo>
                  <a:lnTo>
                    <a:pt x="84048" y="60350"/>
                  </a:lnTo>
                  <a:lnTo>
                    <a:pt x="86004" y="54851"/>
                  </a:lnTo>
                  <a:lnTo>
                    <a:pt x="90020" y="38455"/>
                  </a:lnTo>
                  <a:lnTo>
                    <a:pt x="97040" y="6083"/>
                  </a:lnTo>
                  <a:lnTo>
                    <a:pt x="97828" y="3962"/>
                  </a:lnTo>
                  <a:lnTo>
                    <a:pt x="96761" y="1600"/>
                  </a:lnTo>
                  <a:lnTo>
                    <a:pt x="92532" y="0"/>
                  </a:lnTo>
                  <a:close/>
                </a:path>
              </a:pathLst>
            </a:custGeom>
            <a:solidFill>
              <a:srgbClr val="B8B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23890" y="2617470"/>
              <a:ext cx="139700" cy="57785"/>
            </a:xfrm>
            <a:custGeom>
              <a:avLst/>
              <a:gdLst/>
              <a:ahLst/>
              <a:cxnLst/>
              <a:rect l="l" t="t" r="r" b="b"/>
              <a:pathLst>
                <a:path w="139700" h="57785">
                  <a:moveTo>
                    <a:pt x="139077" y="0"/>
                  </a:moveTo>
                  <a:lnTo>
                    <a:pt x="0" y="0"/>
                  </a:lnTo>
                  <a:lnTo>
                    <a:pt x="0" y="57480"/>
                  </a:lnTo>
                  <a:lnTo>
                    <a:pt x="139077" y="57480"/>
                  </a:lnTo>
                  <a:lnTo>
                    <a:pt x="139077" y="0"/>
                  </a:lnTo>
                  <a:close/>
                </a:path>
              </a:pathLst>
            </a:custGeom>
            <a:solidFill>
              <a:srgbClr val="DFD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323890" y="2617470"/>
              <a:ext cx="139700" cy="57785"/>
            </a:xfrm>
            <a:custGeom>
              <a:avLst/>
              <a:gdLst/>
              <a:ahLst/>
              <a:cxnLst/>
              <a:rect l="l" t="t" r="r" b="b"/>
              <a:pathLst>
                <a:path w="139700" h="57785">
                  <a:moveTo>
                    <a:pt x="139077" y="0"/>
                  </a:moveTo>
                  <a:lnTo>
                    <a:pt x="0" y="0"/>
                  </a:lnTo>
                  <a:lnTo>
                    <a:pt x="0" y="57480"/>
                  </a:lnTo>
                  <a:lnTo>
                    <a:pt x="139077" y="57480"/>
                  </a:lnTo>
                  <a:lnTo>
                    <a:pt x="139077" y="40436"/>
                  </a:lnTo>
                  <a:lnTo>
                    <a:pt x="125717" y="40436"/>
                  </a:lnTo>
                  <a:lnTo>
                    <a:pt x="119730" y="39868"/>
                  </a:lnTo>
                  <a:lnTo>
                    <a:pt x="78208" y="37633"/>
                  </a:lnTo>
                  <a:lnTo>
                    <a:pt x="19786" y="37350"/>
                  </a:lnTo>
                  <a:lnTo>
                    <a:pt x="19646" y="20688"/>
                  </a:lnTo>
                  <a:lnTo>
                    <a:pt x="80979" y="20688"/>
                  </a:lnTo>
                  <a:lnTo>
                    <a:pt x="97358" y="19354"/>
                  </a:lnTo>
                  <a:lnTo>
                    <a:pt x="105397" y="18389"/>
                  </a:lnTo>
                  <a:lnTo>
                    <a:pt x="111975" y="15963"/>
                  </a:lnTo>
                  <a:lnTo>
                    <a:pt x="122593" y="13119"/>
                  </a:lnTo>
                  <a:lnTo>
                    <a:pt x="126377" y="12052"/>
                  </a:lnTo>
                  <a:lnTo>
                    <a:pt x="129463" y="11137"/>
                  </a:lnTo>
                  <a:lnTo>
                    <a:pt x="139077" y="11137"/>
                  </a:lnTo>
                  <a:lnTo>
                    <a:pt x="139077" y="0"/>
                  </a:lnTo>
                  <a:close/>
                </a:path>
                <a:path w="139700" h="57785">
                  <a:moveTo>
                    <a:pt x="139077" y="11137"/>
                  </a:moveTo>
                  <a:lnTo>
                    <a:pt x="129463" y="11137"/>
                  </a:lnTo>
                  <a:lnTo>
                    <a:pt x="125717" y="40436"/>
                  </a:lnTo>
                  <a:lnTo>
                    <a:pt x="139077" y="40436"/>
                  </a:lnTo>
                  <a:lnTo>
                    <a:pt x="139077" y="11137"/>
                  </a:lnTo>
                  <a:close/>
                </a:path>
                <a:path w="139700" h="57785">
                  <a:moveTo>
                    <a:pt x="37655" y="37317"/>
                  </a:moveTo>
                  <a:lnTo>
                    <a:pt x="19786" y="37350"/>
                  </a:lnTo>
                  <a:lnTo>
                    <a:pt x="48014" y="37350"/>
                  </a:lnTo>
                  <a:lnTo>
                    <a:pt x="37655" y="37317"/>
                  </a:lnTo>
                  <a:close/>
                </a:path>
                <a:path w="139700" h="57785">
                  <a:moveTo>
                    <a:pt x="80979" y="20688"/>
                  </a:moveTo>
                  <a:lnTo>
                    <a:pt x="19646" y="20688"/>
                  </a:lnTo>
                  <a:lnTo>
                    <a:pt x="36697" y="21322"/>
                  </a:lnTo>
                  <a:lnTo>
                    <a:pt x="56464" y="21536"/>
                  </a:lnTo>
                  <a:lnTo>
                    <a:pt x="77250" y="20991"/>
                  </a:lnTo>
                  <a:lnTo>
                    <a:pt x="80979" y="20688"/>
                  </a:lnTo>
                  <a:close/>
                </a:path>
              </a:pathLst>
            </a:custGeom>
            <a:solidFill>
              <a:srgbClr val="A074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5276608" y="1888109"/>
            <a:ext cx="206375" cy="206375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206159" y="0"/>
                </a:moveTo>
                <a:lnTo>
                  <a:pt x="0" y="0"/>
                </a:lnTo>
                <a:lnTo>
                  <a:pt x="0" y="206159"/>
                </a:lnTo>
                <a:lnTo>
                  <a:pt x="206159" y="206159"/>
                </a:lnTo>
                <a:lnTo>
                  <a:pt x="206159" y="0"/>
                </a:lnTo>
                <a:close/>
              </a:path>
            </a:pathLst>
          </a:custGeom>
          <a:solidFill>
            <a:srgbClr val="41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325164" y="1900562"/>
            <a:ext cx="10922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454393" y="3481680"/>
            <a:ext cx="10922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47299" y="5071806"/>
            <a:ext cx="1369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Arial Narrow"/>
                <a:cs typeface="Arial Narrow"/>
              </a:rPr>
              <a:t>2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20315" cy="5328285"/>
          </a:xfrm>
          <a:custGeom>
            <a:avLst/>
            <a:gdLst/>
            <a:ahLst/>
            <a:cxnLst/>
            <a:rect l="l" t="t" r="r" b="b"/>
            <a:pathLst>
              <a:path w="2520315" h="5328285">
                <a:moveTo>
                  <a:pt x="2519997" y="0"/>
                </a:moveTo>
                <a:lnTo>
                  <a:pt x="0" y="0"/>
                </a:lnTo>
                <a:lnTo>
                  <a:pt x="0" y="5328005"/>
                </a:lnTo>
                <a:lnTo>
                  <a:pt x="2519997" y="5328005"/>
                </a:lnTo>
                <a:lnTo>
                  <a:pt x="2519997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1300" y="309205"/>
            <a:ext cx="1541145" cy="3994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pc="135" dirty="0"/>
              <a:t>C</a:t>
            </a:r>
            <a:r>
              <a:rPr spc="55" dirty="0"/>
              <a:t>ompu</a:t>
            </a:r>
            <a:r>
              <a:rPr spc="20" dirty="0"/>
              <a:t>t</a:t>
            </a:r>
            <a:r>
              <a:rPr spc="25" dirty="0"/>
              <a:t>er</a:t>
            </a:r>
            <a:r>
              <a:rPr spc="-80" dirty="0"/>
              <a:t> </a:t>
            </a:r>
            <a:r>
              <a:rPr spc="50" dirty="0"/>
              <a:t>v</a:t>
            </a:r>
            <a:r>
              <a:rPr spc="95" dirty="0"/>
              <a:t>s</a:t>
            </a:r>
            <a:r>
              <a:rPr spc="-30" dirty="0"/>
              <a:t> </a:t>
            </a:r>
            <a:r>
              <a:rPr spc="40" dirty="0"/>
              <a:t>human</a:t>
            </a:r>
            <a:r>
              <a:rPr spc="-30" dirty="0"/>
              <a:t> </a:t>
            </a:r>
            <a:r>
              <a:rPr spc="-105" dirty="0"/>
              <a:t>—  </a:t>
            </a:r>
            <a:r>
              <a:rPr spc="40" dirty="0"/>
              <a:t>Hexapawn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1254" y="796846"/>
            <a:ext cx="1961514" cy="23202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150"/>
              </a:spcBef>
            </a:pPr>
            <a:r>
              <a:rPr sz="850" spc="5" dirty="0">
                <a:latin typeface="Gill Sans MT"/>
                <a:cs typeface="Gill Sans MT"/>
              </a:rPr>
              <a:t>After </a:t>
            </a:r>
            <a:r>
              <a:rPr sz="850" spc="45" dirty="0">
                <a:latin typeface="Gill Sans MT"/>
                <a:cs typeface="Gill Sans MT"/>
              </a:rPr>
              <a:t>playing </a:t>
            </a:r>
            <a:r>
              <a:rPr sz="850" spc="25" dirty="0">
                <a:latin typeface="Gill Sans MT"/>
                <a:cs typeface="Gill Sans MT"/>
              </a:rPr>
              <a:t>several rounds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45" dirty="0">
                <a:latin typeface="Gill Sans MT"/>
                <a:cs typeface="Gill Sans MT"/>
              </a:rPr>
              <a:t>noughts </a:t>
            </a:r>
            <a:r>
              <a:rPr sz="850" spc="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30" dirty="0">
                <a:latin typeface="Gill Sans MT"/>
                <a:cs typeface="Gill Sans MT"/>
              </a:rPr>
              <a:t>crosses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30" dirty="0">
                <a:latin typeface="Gill Sans MT"/>
                <a:cs typeface="Gill Sans MT"/>
              </a:rPr>
              <a:t>learning from </a:t>
            </a:r>
            <a:r>
              <a:rPr sz="850" spc="5" dirty="0">
                <a:latin typeface="Gill Sans MT"/>
                <a:cs typeface="Gill Sans MT"/>
              </a:rPr>
              <a:t>your </a:t>
            </a:r>
            <a:r>
              <a:rPr sz="850" spc="1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experience,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30" dirty="0">
                <a:latin typeface="Gill Sans MT"/>
                <a:cs typeface="Gill Sans MT"/>
              </a:rPr>
              <a:t>w</a:t>
            </a:r>
            <a:r>
              <a:rPr sz="850" spc="-4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35" dirty="0">
                <a:latin typeface="Gill Sans MT"/>
                <a:cs typeface="Gill Sans MT"/>
              </a:rPr>
              <a:t>te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‘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0" dirty="0">
                <a:latin typeface="Gill Sans MT"/>
                <a:cs typeface="Gill Sans MT"/>
              </a:rPr>
              <a:t>er  </a:t>
            </a:r>
            <a:r>
              <a:rPr sz="850" spc="5" dirty="0">
                <a:latin typeface="Gill Sans MT"/>
                <a:cs typeface="Gill Sans MT"/>
              </a:rPr>
              <a:t>p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10" dirty="0">
                <a:latin typeface="Gill Sans MT"/>
                <a:cs typeface="Gill Sans MT"/>
              </a:rPr>
              <a:t>og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95" dirty="0">
                <a:latin typeface="Gill Sans MT"/>
                <a:cs typeface="Gill Sans MT"/>
              </a:rPr>
              <a:t>m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esponds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ny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t 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human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s.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idea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esponding 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basic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principles 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how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game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developers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AI.</a:t>
            </a:r>
            <a:endParaRPr sz="850">
              <a:latin typeface="Gill Sans MT"/>
              <a:cs typeface="Gill Sans MT"/>
            </a:endParaRPr>
          </a:p>
          <a:p>
            <a:pPr marL="12700" marR="40640">
              <a:lnSpc>
                <a:spcPts val="1000"/>
              </a:lnSpc>
              <a:spcBef>
                <a:spcPts val="540"/>
              </a:spcBef>
            </a:pPr>
            <a:r>
              <a:rPr sz="850" spc="5" dirty="0">
                <a:latin typeface="Gill Sans MT"/>
                <a:cs typeface="Gill Sans MT"/>
              </a:rPr>
              <a:t>H</a:t>
            </a:r>
            <a:r>
              <a:rPr sz="850" spc="-10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x</a:t>
            </a:r>
            <a:r>
              <a:rPr sz="850" spc="80" dirty="0">
                <a:latin typeface="Gill Sans MT"/>
                <a:cs typeface="Gill Sans MT"/>
              </a:rPr>
              <a:t>ap</a:t>
            </a:r>
            <a:r>
              <a:rPr sz="850" spc="55" dirty="0">
                <a:latin typeface="Gill Sans MT"/>
                <a:cs typeface="Gill Sans MT"/>
              </a:rPr>
              <a:t>a</a:t>
            </a:r>
            <a:r>
              <a:rPr sz="850" spc="30" dirty="0">
                <a:latin typeface="Gill Sans MT"/>
                <a:cs typeface="Gill Sans MT"/>
              </a:rPr>
              <a:t>wn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an</a:t>
            </a:r>
            <a:r>
              <a:rPr sz="850" spc="40" dirty="0">
                <a:latin typeface="Gill Sans MT"/>
                <a:cs typeface="Gill Sans MT"/>
              </a:rPr>
              <a:t>o</a:t>
            </a:r>
            <a:r>
              <a:rPr sz="850" spc="20" dirty="0">
                <a:latin typeface="Gill Sans MT"/>
                <a:cs typeface="Gill Sans MT"/>
              </a:rPr>
              <a:t>ther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70" dirty="0">
                <a:latin typeface="Gill Sans MT"/>
                <a:cs typeface="Gill Sans MT"/>
              </a:rPr>
              <a:t>ame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can  </a:t>
            </a:r>
            <a:r>
              <a:rPr sz="850" spc="35" dirty="0">
                <a:latin typeface="Gill Sans MT"/>
                <a:cs typeface="Gill Sans MT"/>
              </a:rPr>
              <a:t>build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espond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and  </a:t>
            </a:r>
            <a:r>
              <a:rPr sz="850" spc="35" dirty="0">
                <a:latin typeface="Gill Sans MT"/>
                <a:cs typeface="Gill Sans MT"/>
              </a:rPr>
              <a:t>eventually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becomes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unbeatable.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b="1" spc="35" dirty="0">
                <a:solidFill>
                  <a:srgbClr val="41BBC6"/>
                </a:solidFill>
                <a:latin typeface="Calibri"/>
                <a:cs typeface="Calibri"/>
              </a:rPr>
              <a:t>How</a:t>
            </a:r>
            <a:r>
              <a:rPr sz="1000" b="1" spc="-5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to</a:t>
            </a:r>
            <a:r>
              <a:rPr sz="1000" b="1" spc="-3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41BBC6"/>
                </a:solidFill>
                <a:latin typeface="Calibri"/>
                <a:cs typeface="Calibri"/>
              </a:rPr>
              <a:t>play</a:t>
            </a:r>
            <a:endParaRPr sz="1000">
              <a:latin typeface="Calibri"/>
              <a:cs typeface="Calibri"/>
            </a:endParaRPr>
          </a:p>
          <a:p>
            <a:pPr marL="156210" indent="-144145">
              <a:lnSpc>
                <a:spcPct val="100000"/>
              </a:lnSpc>
              <a:spcBef>
                <a:spcPts val="51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90" dirty="0">
                <a:latin typeface="Gill Sans MT"/>
                <a:cs typeface="Gill Sans MT"/>
              </a:rPr>
              <a:t>D</a:t>
            </a:r>
            <a:r>
              <a:rPr sz="850" spc="-6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grid.</a:t>
            </a:r>
            <a:endParaRPr sz="850">
              <a:latin typeface="Gill Sans MT"/>
              <a:cs typeface="Gill Sans MT"/>
            </a:endParaRPr>
          </a:p>
          <a:p>
            <a:pPr marL="156210" marR="210185" indent="-144145">
              <a:lnSpc>
                <a:spcPts val="1000"/>
              </a:lnSpc>
              <a:spcBef>
                <a:spcPts val="59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45" dirty="0">
                <a:latin typeface="Gill Sans MT"/>
                <a:cs typeface="Gill Sans MT"/>
              </a:rPr>
              <a:t>Place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cou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same  </a:t>
            </a:r>
            <a:r>
              <a:rPr sz="850" spc="10" dirty="0">
                <a:latin typeface="Gill Sans MT"/>
                <a:cs typeface="Gill Sans MT"/>
              </a:rPr>
              <a:t>colour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either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side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boa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d.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509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player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plays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colour.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7937" y="246059"/>
            <a:ext cx="2086610" cy="9899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b="1" spc="20" dirty="0">
                <a:solidFill>
                  <a:srgbClr val="41BBC6"/>
                </a:solidFill>
                <a:latin typeface="Calibri"/>
                <a:cs typeface="Calibri"/>
              </a:rPr>
              <a:t>Moves</a:t>
            </a:r>
            <a:endParaRPr sz="1000">
              <a:latin typeface="Calibri"/>
              <a:cs typeface="Calibri"/>
            </a:endParaRPr>
          </a:p>
          <a:p>
            <a:pPr marL="156210" marR="5080" indent="-144145">
              <a:lnSpc>
                <a:spcPts val="950"/>
              </a:lnSpc>
              <a:spcBef>
                <a:spcPts val="55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40" dirty="0">
                <a:latin typeface="Gill Sans MT"/>
                <a:cs typeface="Gill Sans MT"/>
              </a:rPr>
              <a:t>T</a:t>
            </a:r>
            <a:r>
              <a:rPr sz="850" spc="45" dirty="0">
                <a:latin typeface="Gill Sans MT"/>
                <a:cs typeface="Gill Sans MT"/>
              </a:rPr>
              <a:t>aking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turns,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cou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10" dirty="0">
                <a:latin typeface="Gill Sans MT"/>
                <a:cs typeface="Gill Sans MT"/>
              </a:rPr>
              <a:t>or</a:t>
            </a:r>
            <a:r>
              <a:rPr sz="850" spc="-25" dirty="0">
                <a:latin typeface="Gill Sans MT"/>
                <a:cs typeface="Gill Sans MT"/>
              </a:rPr>
              <a:t>w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the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45" dirty="0">
                <a:latin typeface="Gill Sans MT"/>
                <a:cs typeface="Gill Sans MT"/>
              </a:rPr>
              <a:t>thing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 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space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40" dirty="0">
                <a:latin typeface="Calibri"/>
                <a:cs typeface="Calibri"/>
              </a:rPr>
              <a:t>OR</a:t>
            </a:r>
            <a:endParaRPr sz="850">
              <a:latin typeface="Calibri"/>
              <a:cs typeface="Calibri"/>
            </a:endParaRPr>
          </a:p>
          <a:p>
            <a:pPr marL="156210" marR="168275" indent="-144145">
              <a:lnSpc>
                <a:spcPts val="950"/>
              </a:lnSpc>
              <a:spcBef>
                <a:spcPts val="56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40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a</a:t>
            </a:r>
            <a:r>
              <a:rPr sz="850" spc="25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oppone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30" dirty="0">
                <a:latin typeface="Gill Sans MT"/>
                <a:cs typeface="Gill Sans MT"/>
              </a:rPr>
              <a:t>’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piece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  </a:t>
            </a:r>
            <a:r>
              <a:rPr sz="850" spc="45" dirty="0">
                <a:latin typeface="Gill Sans MT"/>
                <a:cs typeface="Gill Sans MT"/>
              </a:rPr>
              <a:t>diagonal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space.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7937" y="1254243"/>
            <a:ext cx="2346960" cy="18669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b="1" spc="20" dirty="0">
                <a:solidFill>
                  <a:srgbClr val="41BBC6"/>
                </a:solidFill>
                <a:latin typeface="Calibri"/>
                <a:cs typeface="Calibri"/>
              </a:rPr>
              <a:t>Winning</a:t>
            </a:r>
            <a:endParaRPr sz="1000">
              <a:latin typeface="Calibri"/>
              <a:cs typeface="Calibri"/>
            </a:endParaRPr>
          </a:p>
          <a:p>
            <a:pPr marL="156210" indent="-144145">
              <a:lnSpc>
                <a:spcPct val="100000"/>
              </a:lnSpc>
              <a:spcBef>
                <a:spcPts val="46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5" dirty="0">
                <a:latin typeface="Gill Sans MT"/>
                <a:cs typeface="Gill Sans MT"/>
              </a:rPr>
              <a:t>Getting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piece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onto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last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-30" dirty="0">
                <a:latin typeface="Gill Sans MT"/>
                <a:cs typeface="Gill Sans MT"/>
              </a:rPr>
              <a:t>row.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4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30" dirty="0">
                <a:latin typeface="Gill Sans MT"/>
                <a:cs typeface="Gill Sans MT"/>
              </a:rPr>
              <a:t>Blocking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opponent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they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cannot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play.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4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5" dirty="0">
                <a:latin typeface="Gill Sans MT"/>
                <a:cs typeface="Gill Sans MT"/>
              </a:rPr>
              <a:t>Taking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opponent’s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pieces.</a:t>
            </a:r>
            <a:endParaRPr sz="850">
              <a:latin typeface="Gill Sans MT"/>
              <a:cs typeface="Gill Sans MT"/>
            </a:endParaRPr>
          </a:p>
          <a:p>
            <a:pPr marL="12700" marR="5080">
              <a:lnSpc>
                <a:spcPts val="950"/>
              </a:lnSpc>
              <a:spcBef>
                <a:spcPts val="869"/>
              </a:spcBef>
            </a:pPr>
            <a:r>
              <a:rPr sz="850" spc="30" dirty="0">
                <a:latin typeface="Gill Sans MT"/>
                <a:cs typeface="Gill Sans MT"/>
              </a:rPr>
              <a:t>Have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go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playing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few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rounds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friend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family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member.</a:t>
            </a:r>
            <a:endParaRPr sz="850">
              <a:latin typeface="Gill Sans MT"/>
              <a:cs typeface="Gill Sans MT"/>
            </a:endParaRPr>
          </a:p>
          <a:p>
            <a:pPr marL="12700" marR="374650">
              <a:lnSpc>
                <a:spcPts val="950"/>
              </a:lnSpc>
              <a:spcBef>
                <a:spcPts val="565"/>
              </a:spcBef>
            </a:pPr>
            <a:r>
              <a:rPr sz="850" i="1" spc="30" dirty="0">
                <a:latin typeface="Gill Sans MT"/>
                <a:cs typeface="Gill Sans MT"/>
              </a:rPr>
              <a:t>A</a:t>
            </a:r>
            <a:r>
              <a:rPr sz="850" i="1" spc="-5" dirty="0">
                <a:latin typeface="Gill Sans MT"/>
                <a:cs typeface="Gill Sans MT"/>
              </a:rPr>
              <a:t>r</a:t>
            </a:r>
            <a:r>
              <a:rPr sz="850" i="1" spc="45" dirty="0">
                <a:latin typeface="Gill Sans MT"/>
                <a:cs typeface="Gill Sans MT"/>
              </a:rPr>
              <a:t>e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the</a:t>
            </a:r>
            <a:r>
              <a:rPr sz="850" i="1" spc="15" dirty="0">
                <a:latin typeface="Gill Sans MT"/>
                <a:cs typeface="Gill Sans MT"/>
              </a:rPr>
              <a:t>r</a:t>
            </a:r>
            <a:r>
              <a:rPr sz="850" i="1" spc="45" dirty="0">
                <a:latin typeface="Gill Sans MT"/>
                <a:cs typeface="Gill Sans MT"/>
              </a:rPr>
              <a:t>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90" dirty="0">
                <a:latin typeface="Gill Sans MT"/>
                <a:cs typeface="Gill Sans MT"/>
              </a:rPr>
              <a:t>any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s</a:t>
            </a:r>
            <a:r>
              <a:rPr sz="850" i="1" spc="35" dirty="0">
                <a:latin typeface="Gill Sans MT"/>
                <a:cs typeface="Gill Sans MT"/>
              </a:rPr>
              <a:t>t</a:t>
            </a:r>
            <a:r>
              <a:rPr sz="850" i="1" spc="20" dirty="0">
                <a:latin typeface="Gill Sans MT"/>
                <a:cs typeface="Gill Sans MT"/>
              </a:rPr>
              <a:t>r</a:t>
            </a:r>
            <a:r>
              <a:rPr sz="850" i="1" spc="75" dirty="0">
                <a:latin typeface="Gill Sans MT"/>
                <a:cs typeface="Gill Sans MT"/>
              </a:rPr>
              <a:t>a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55" dirty="0">
                <a:latin typeface="Gill Sans MT"/>
                <a:cs typeface="Gill Sans MT"/>
              </a:rPr>
              <a:t>egies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th</a:t>
            </a:r>
            <a:r>
              <a:rPr sz="850" i="1" spc="80" dirty="0">
                <a:latin typeface="Gill Sans MT"/>
                <a:cs typeface="Gill Sans MT"/>
              </a:rPr>
              <a:t>a</a:t>
            </a:r>
            <a:r>
              <a:rPr sz="850" i="1" spc="75" dirty="0">
                <a:latin typeface="Gill Sans MT"/>
                <a:cs typeface="Gill Sans MT"/>
              </a:rPr>
              <a:t>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help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80" dirty="0">
                <a:latin typeface="Gill Sans MT"/>
                <a:cs typeface="Gill Sans MT"/>
              </a:rPr>
              <a:t>you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wi</a:t>
            </a:r>
            <a:r>
              <a:rPr sz="850" i="1" spc="25" dirty="0">
                <a:latin typeface="Gill Sans MT"/>
                <a:cs typeface="Gill Sans MT"/>
              </a:rPr>
              <a:t>n</a:t>
            </a:r>
            <a:r>
              <a:rPr sz="850" i="1" spc="60" dirty="0">
                <a:latin typeface="Gill Sans MT"/>
                <a:cs typeface="Gill Sans MT"/>
              </a:rPr>
              <a:t>? </a:t>
            </a:r>
            <a:r>
              <a:rPr sz="850" i="1" spc="50" dirty="0">
                <a:latin typeface="Gill Sans MT"/>
                <a:cs typeface="Gill Sans MT"/>
              </a:rPr>
              <a:t> </a:t>
            </a:r>
            <a:r>
              <a:rPr sz="850" i="1" spc="40" dirty="0">
                <a:latin typeface="Gill Sans MT"/>
                <a:cs typeface="Gill Sans MT"/>
              </a:rPr>
              <a:t>Does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it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help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70" dirty="0">
                <a:latin typeface="Gill Sans MT"/>
                <a:cs typeface="Gill Sans MT"/>
              </a:rPr>
              <a:t>o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85" dirty="0">
                <a:latin typeface="Gill Sans MT"/>
                <a:cs typeface="Gill Sans MT"/>
              </a:rPr>
              <a:t>go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second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35" dirty="0">
                <a:latin typeface="Gill Sans MT"/>
                <a:cs typeface="Gill Sans MT"/>
              </a:rPr>
              <a:t>or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25" dirty="0">
                <a:latin typeface="Gill Sans MT"/>
                <a:cs typeface="Gill Sans MT"/>
              </a:rPr>
              <a:t>fir</a:t>
            </a:r>
            <a:r>
              <a:rPr sz="850" i="1" spc="60" dirty="0">
                <a:latin typeface="Gill Sans MT"/>
                <a:cs typeface="Gill Sans MT"/>
              </a:rPr>
              <a:t>s</a:t>
            </a:r>
            <a:r>
              <a:rPr sz="850" i="1" spc="70" dirty="0">
                <a:latin typeface="Gill Sans MT"/>
                <a:cs typeface="Gill Sans MT"/>
              </a:rPr>
              <a:t>t?</a:t>
            </a:r>
            <a:endParaRPr sz="850">
              <a:latin typeface="Gill Sans MT"/>
              <a:cs typeface="Gill Sans MT"/>
            </a:endParaRPr>
          </a:p>
          <a:p>
            <a:pPr marL="12700" marR="598170">
              <a:lnSpc>
                <a:spcPct val="101099"/>
              </a:lnSpc>
              <a:spcBef>
                <a:spcPts val="575"/>
              </a:spcBef>
            </a:pPr>
            <a:r>
              <a:rPr sz="1000" b="1" spc="25" dirty="0">
                <a:solidFill>
                  <a:srgbClr val="41BBC6"/>
                </a:solidFill>
                <a:latin typeface="Calibri"/>
                <a:cs typeface="Calibri"/>
              </a:rPr>
              <a:t>Build</a:t>
            </a:r>
            <a:r>
              <a:rPr sz="1000" b="1" spc="-4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41BBC6"/>
                </a:solidFill>
                <a:latin typeface="Calibri"/>
                <a:cs typeface="Calibri"/>
              </a:rPr>
              <a:t>an</a:t>
            </a:r>
            <a:r>
              <a:rPr sz="1000" b="1" spc="-4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41BBC6"/>
                </a:solidFill>
                <a:latin typeface="Calibri"/>
                <a:cs typeface="Calibri"/>
              </a:rPr>
              <a:t>unbeatable</a:t>
            </a:r>
            <a:r>
              <a:rPr sz="1000" b="1" spc="-3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41BBC6"/>
                </a:solidFill>
                <a:latin typeface="Calibri"/>
                <a:cs typeface="Calibri"/>
              </a:rPr>
              <a:t>hexapawn </a:t>
            </a:r>
            <a:r>
              <a:rPr sz="1000" b="1" spc="-21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computer</a:t>
            </a:r>
            <a:r>
              <a:rPr sz="1000" b="1" spc="-5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game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59999" y="360005"/>
          <a:ext cx="1175385" cy="1176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BBC6"/>
                      </a:solidFill>
                      <a:prstDash val="solid"/>
                    </a:lnL>
                    <a:lnR w="19050">
                      <a:solidFill>
                        <a:srgbClr val="41BBC6"/>
                      </a:solidFill>
                      <a:prstDash val="solid"/>
                    </a:lnR>
                    <a:lnT w="19050">
                      <a:solidFill>
                        <a:srgbClr val="41BBC6"/>
                      </a:solidFill>
                      <a:prstDash val="solid"/>
                    </a:lnT>
                    <a:lnB w="19050">
                      <a:solidFill>
                        <a:srgbClr val="41BB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776" y="473288"/>
            <a:ext cx="205854" cy="1808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815" y="473288"/>
            <a:ext cx="205854" cy="1808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855" y="473288"/>
            <a:ext cx="205854" cy="1808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951" y="1260542"/>
            <a:ext cx="199504" cy="17448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990" y="1260542"/>
            <a:ext cx="199504" cy="1744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8030" y="1260542"/>
            <a:ext cx="199504" cy="17448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10786" y="815414"/>
            <a:ext cx="497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40" dirty="0">
                <a:latin typeface="Calibri"/>
                <a:cs typeface="Calibri"/>
              </a:rPr>
              <a:t>Starting </a:t>
            </a:r>
            <a:r>
              <a:rPr sz="900" b="1" spc="45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p</a:t>
            </a:r>
            <a:r>
              <a:rPr sz="900" b="1" spc="25" dirty="0">
                <a:latin typeface="Calibri"/>
                <a:cs typeface="Calibri"/>
              </a:rPr>
              <a:t>o</a:t>
            </a:r>
            <a:r>
              <a:rPr sz="900" b="1" spc="35" dirty="0">
                <a:latin typeface="Calibri"/>
                <a:cs typeface="Calibri"/>
              </a:rPr>
              <a:t>sitions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9994" y="1920913"/>
            <a:ext cx="4258945" cy="3047365"/>
            <a:chOff x="359994" y="1920913"/>
            <a:chExt cx="4258945" cy="304736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1334" y="3547821"/>
              <a:ext cx="2033063" cy="13560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89263" y="3515746"/>
              <a:ext cx="2097405" cy="1420495"/>
            </a:xfrm>
            <a:custGeom>
              <a:avLst/>
              <a:gdLst/>
              <a:ahLst/>
              <a:cxnLst/>
              <a:rect l="l" t="t" r="r" b="b"/>
              <a:pathLst>
                <a:path w="2097404" h="1420495">
                  <a:moveTo>
                    <a:pt x="2097201" y="32067"/>
                  </a:moveTo>
                  <a:lnTo>
                    <a:pt x="2097201" y="1388122"/>
                  </a:lnTo>
                  <a:lnTo>
                    <a:pt x="2097201" y="1420190"/>
                  </a:lnTo>
                  <a:lnTo>
                    <a:pt x="2065134" y="1420190"/>
                  </a:lnTo>
                  <a:lnTo>
                    <a:pt x="32067" y="1420190"/>
                  </a:lnTo>
                  <a:lnTo>
                    <a:pt x="0" y="1420190"/>
                  </a:lnTo>
                  <a:lnTo>
                    <a:pt x="0" y="1388122"/>
                  </a:lnTo>
                  <a:lnTo>
                    <a:pt x="0" y="32067"/>
                  </a:lnTo>
                  <a:lnTo>
                    <a:pt x="0" y="0"/>
                  </a:lnTo>
                  <a:lnTo>
                    <a:pt x="32067" y="0"/>
                  </a:lnTo>
                  <a:lnTo>
                    <a:pt x="2065134" y="0"/>
                  </a:lnTo>
                  <a:lnTo>
                    <a:pt x="2097201" y="0"/>
                  </a:lnTo>
                  <a:lnTo>
                    <a:pt x="2097201" y="32067"/>
                  </a:lnTo>
                  <a:close/>
                </a:path>
              </a:pathLst>
            </a:custGeom>
            <a:ln w="64135">
              <a:solidFill>
                <a:srgbClr val="A3D7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135" y="3547821"/>
              <a:ext cx="2033060" cy="13560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2064" y="3515746"/>
              <a:ext cx="2097405" cy="1420495"/>
            </a:xfrm>
            <a:custGeom>
              <a:avLst/>
              <a:gdLst/>
              <a:ahLst/>
              <a:cxnLst/>
              <a:rect l="l" t="t" r="r" b="b"/>
              <a:pathLst>
                <a:path w="2097405" h="1420495">
                  <a:moveTo>
                    <a:pt x="2097201" y="32067"/>
                  </a:moveTo>
                  <a:lnTo>
                    <a:pt x="2097201" y="1388122"/>
                  </a:lnTo>
                  <a:lnTo>
                    <a:pt x="2097201" y="1420190"/>
                  </a:lnTo>
                  <a:lnTo>
                    <a:pt x="2065134" y="1420190"/>
                  </a:lnTo>
                  <a:lnTo>
                    <a:pt x="32067" y="1420190"/>
                  </a:lnTo>
                  <a:lnTo>
                    <a:pt x="0" y="1420190"/>
                  </a:lnTo>
                  <a:lnTo>
                    <a:pt x="0" y="1388122"/>
                  </a:lnTo>
                  <a:lnTo>
                    <a:pt x="0" y="32067"/>
                  </a:lnTo>
                  <a:lnTo>
                    <a:pt x="0" y="0"/>
                  </a:lnTo>
                  <a:lnTo>
                    <a:pt x="32067" y="0"/>
                  </a:lnTo>
                  <a:lnTo>
                    <a:pt x="2065134" y="0"/>
                  </a:lnTo>
                  <a:lnTo>
                    <a:pt x="2097201" y="0"/>
                  </a:lnTo>
                  <a:lnTo>
                    <a:pt x="2097201" y="32067"/>
                  </a:lnTo>
                  <a:close/>
                </a:path>
              </a:pathLst>
            </a:custGeom>
            <a:ln w="64135">
              <a:solidFill>
                <a:srgbClr val="A3D7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994" y="1920913"/>
              <a:ext cx="1979993" cy="104400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47299" y="1718202"/>
            <a:ext cx="1136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I</a:t>
            </a:r>
            <a:r>
              <a:rPr sz="900" b="1" spc="40" dirty="0">
                <a:latin typeface="Calibri"/>
                <a:cs typeface="Calibri"/>
              </a:rPr>
              <a:t>deas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f</a:t>
            </a:r>
            <a:r>
              <a:rPr sz="900" b="1" spc="15" dirty="0">
                <a:latin typeface="Calibri"/>
                <a:cs typeface="Calibri"/>
              </a:rPr>
              <a:t>or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g</a:t>
            </a:r>
            <a:r>
              <a:rPr sz="900" b="1" spc="35" dirty="0">
                <a:latin typeface="Calibri"/>
                <a:cs typeface="Calibri"/>
              </a:rPr>
              <a:t>ame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se</a:t>
            </a:r>
            <a:r>
              <a:rPr sz="900" b="1" spc="45" dirty="0">
                <a:latin typeface="Calibri"/>
                <a:cs typeface="Calibri"/>
              </a:rPr>
              <a:t>t-up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299" y="2998932"/>
            <a:ext cx="1822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colour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ar</a:t>
            </a:r>
            <a:r>
              <a:rPr sz="800" spc="-30" dirty="0">
                <a:latin typeface="Gill Sans MT"/>
                <a:cs typeface="Gill Sans MT"/>
              </a:rPr>
              <a:t>r</a:t>
            </a:r>
            <a:r>
              <a:rPr sz="800" spc="-5" dirty="0">
                <a:latin typeface="Gill Sans MT"/>
                <a:cs typeface="Gill Sans MT"/>
              </a:rPr>
              <a:t>o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60" dirty="0">
                <a:latin typeface="Gill Sans MT"/>
                <a:cs typeface="Gill Sans MT"/>
              </a:rPr>
              <a:t>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needs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10" dirty="0">
                <a:latin typeface="Gill Sans MT"/>
                <a:cs typeface="Gill Sans MT"/>
              </a:rPr>
              <a:t>m</a:t>
            </a:r>
            <a:r>
              <a:rPr sz="800" spc="45" dirty="0">
                <a:latin typeface="Gill Sans MT"/>
                <a:cs typeface="Gill Sans MT"/>
              </a:rPr>
              <a:t>a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40" dirty="0">
                <a:latin typeface="Gill Sans MT"/>
                <a:cs typeface="Gill Sans MT"/>
              </a:rPr>
              <a:t>ch  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colour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15" dirty="0">
                <a:latin typeface="Gill Sans MT"/>
                <a:cs typeface="Gill Sans MT"/>
              </a:rPr>
              <a:t>k</a:t>
            </a:r>
            <a:r>
              <a:rPr sz="800" spc="45" dirty="0">
                <a:latin typeface="Gill Sans MT"/>
                <a:cs typeface="Gill Sans MT"/>
              </a:rPr>
              <a:t>ens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under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each  compartme</a:t>
            </a:r>
            <a:r>
              <a:rPr sz="800" spc="35" dirty="0">
                <a:latin typeface="Gill Sans MT"/>
                <a:cs typeface="Gill Sans MT"/>
              </a:rPr>
              <a:t>n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70" dirty="0">
                <a:latin typeface="Gill Sans MT"/>
                <a:cs typeface="Gill Sans MT"/>
              </a:rPr>
              <a:t>g</a:t>
            </a:r>
            <a:r>
              <a:rPr sz="800" spc="50" dirty="0">
                <a:latin typeface="Gill Sans MT"/>
                <a:cs typeface="Gill Sans MT"/>
              </a:rPr>
              <a:t>ame.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58529" y="3310940"/>
            <a:ext cx="2160270" cy="176530"/>
          </a:xfrm>
          <a:custGeom>
            <a:avLst/>
            <a:gdLst/>
            <a:ahLst/>
            <a:cxnLst/>
            <a:rect l="l" t="t" r="r" b="b"/>
            <a:pathLst>
              <a:path w="2160270" h="176529">
                <a:moveTo>
                  <a:pt x="2160003" y="0"/>
                </a:moveTo>
                <a:lnTo>
                  <a:pt x="0" y="0"/>
                </a:lnTo>
                <a:lnTo>
                  <a:pt x="0" y="176339"/>
                </a:lnTo>
                <a:lnTo>
                  <a:pt x="2160003" y="176339"/>
                </a:lnTo>
                <a:lnTo>
                  <a:pt x="2160003" y="0"/>
                </a:lnTo>
                <a:close/>
              </a:path>
            </a:pathLst>
          </a:custGeom>
          <a:solidFill>
            <a:srgbClr val="A3D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09966" y="3336977"/>
            <a:ext cx="1289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Try</a:t>
            </a:r>
            <a:r>
              <a:rPr sz="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8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playing</a:t>
            </a:r>
            <a:r>
              <a:rPr sz="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8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hexapawn</a:t>
            </a:r>
            <a:r>
              <a:rPr sz="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8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online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90681" y="3190252"/>
            <a:ext cx="2409825" cy="1778000"/>
            <a:chOff x="4790681" y="3190252"/>
            <a:chExt cx="2409825" cy="1778000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0681" y="3190252"/>
              <a:ext cx="2409317" cy="177775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862681" y="3639592"/>
              <a:ext cx="2265680" cy="0"/>
            </a:xfrm>
            <a:custGeom>
              <a:avLst/>
              <a:gdLst/>
              <a:ahLst/>
              <a:cxnLst/>
              <a:rect l="l" t="t" r="r" b="b"/>
              <a:pathLst>
                <a:path w="2265679">
                  <a:moveTo>
                    <a:pt x="0" y="0"/>
                  </a:moveTo>
                  <a:lnTo>
                    <a:pt x="2265311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62681" y="4010873"/>
              <a:ext cx="2265680" cy="0"/>
            </a:xfrm>
            <a:custGeom>
              <a:avLst/>
              <a:gdLst/>
              <a:ahLst/>
              <a:cxnLst/>
              <a:rect l="l" t="t" r="r" b="b"/>
              <a:pathLst>
                <a:path w="2265679">
                  <a:moveTo>
                    <a:pt x="0" y="0"/>
                  </a:moveTo>
                  <a:lnTo>
                    <a:pt x="2265311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62681" y="4158632"/>
              <a:ext cx="2265680" cy="0"/>
            </a:xfrm>
            <a:custGeom>
              <a:avLst/>
              <a:gdLst/>
              <a:ahLst/>
              <a:cxnLst/>
              <a:rect l="l" t="t" r="r" b="b"/>
              <a:pathLst>
                <a:path w="2265679">
                  <a:moveTo>
                    <a:pt x="0" y="0"/>
                  </a:moveTo>
                  <a:lnTo>
                    <a:pt x="2265311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62681" y="4418153"/>
              <a:ext cx="2265680" cy="0"/>
            </a:xfrm>
            <a:custGeom>
              <a:avLst/>
              <a:gdLst/>
              <a:ahLst/>
              <a:cxnLst/>
              <a:rect l="l" t="t" r="r" b="b"/>
              <a:pathLst>
                <a:path w="2265679">
                  <a:moveTo>
                    <a:pt x="0" y="0"/>
                  </a:moveTo>
                  <a:lnTo>
                    <a:pt x="2265311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2681" y="4677673"/>
              <a:ext cx="2265680" cy="0"/>
            </a:xfrm>
            <a:custGeom>
              <a:avLst/>
              <a:gdLst/>
              <a:ahLst/>
              <a:cxnLst/>
              <a:rect l="l" t="t" r="r" b="b"/>
              <a:pathLst>
                <a:path w="2265679">
                  <a:moveTo>
                    <a:pt x="0" y="0"/>
                  </a:moveTo>
                  <a:lnTo>
                    <a:pt x="2265311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849981" y="3115705"/>
            <a:ext cx="1769110" cy="51625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600" b="1" spc="-40" dirty="0">
                <a:solidFill>
                  <a:srgbClr val="FFFFFF"/>
                </a:solidFill>
                <a:latin typeface="Arial Narrow"/>
                <a:cs typeface="Arial Narrow"/>
              </a:rPr>
              <a:t>Materials</a:t>
            </a:r>
            <a:endParaRPr sz="1600">
              <a:latin typeface="Arial Narrow"/>
              <a:cs typeface="Arial Narrow"/>
            </a:endParaRPr>
          </a:p>
          <a:p>
            <a:pPr marL="112395" indent="-100330">
              <a:lnSpc>
                <a:spcPct val="100000"/>
              </a:lnSpc>
              <a:spcBef>
                <a:spcPts val="330"/>
              </a:spcBef>
              <a:buClr>
                <a:srgbClr val="FFFFFF"/>
              </a:buClr>
              <a:buFont typeface="Wingdings"/>
              <a:buChar char=""/>
              <a:tabLst>
                <a:tab pos="113030" algn="l"/>
              </a:tabLst>
            </a:pPr>
            <a:r>
              <a:rPr sz="800" spc="20" dirty="0">
                <a:latin typeface="Gill Sans MT"/>
                <a:cs typeface="Gill Sans MT"/>
              </a:rPr>
              <a:t>2</a:t>
            </a:r>
            <a:r>
              <a:rPr sz="800" spc="55" dirty="0">
                <a:latin typeface="Gill Sans MT"/>
                <a:cs typeface="Gill Sans MT"/>
              </a:rPr>
              <a:t>4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small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b</a:t>
            </a:r>
            <a:r>
              <a:rPr sz="800" spc="15" dirty="0">
                <a:latin typeface="Gill Sans MT"/>
                <a:cs typeface="Gill Sans MT"/>
              </a:rPr>
              <a:t>o</a:t>
            </a:r>
            <a:r>
              <a:rPr sz="800" spc="-50" dirty="0">
                <a:latin typeface="Gill Sans MT"/>
                <a:cs typeface="Gill Sans MT"/>
              </a:rPr>
              <a:t>x</a:t>
            </a:r>
            <a:r>
              <a:rPr sz="800" spc="45" dirty="0">
                <a:latin typeface="Gill Sans MT"/>
                <a:cs typeface="Gill Sans MT"/>
              </a:rPr>
              <a:t>es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</a:t>
            </a:r>
            <a:r>
              <a:rPr sz="800" spc="25" dirty="0">
                <a:latin typeface="Gill Sans MT"/>
                <a:cs typeface="Gill Sans MT"/>
              </a:rPr>
              <a:t>w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45" dirty="0">
                <a:latin typeface="Gill Sans MT"/>
                <a:cs typeface="Gill Sans MT"/>
              </a:rPr>
              <a:t>12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egg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car</a:t>
            </a:r>
            <a:r>
              <a:rPr sz="800" spc="15" dirty="0">
                <a:latin typeface="Gill Sans MT"/>
                <a:cs typeface="Gill Sans MT"/>
              </a:rPr>
              <a:t>t</a:t>
            </a:r>
            <a:r>
              <a:rPr sz="800" spc="25" dirty="0">
                <a:latin typeface="Gill Sans MT"/>
                <a:cs typeface="Gill Sans MT"/>
              </a:rPr>
              <a:t>ons.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49981" y="3631831"/>
            <a:ext cx="2247265" cy="12973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880"/>
              </a:lnSpc>
              <a:spcBef>
                <a:spcPts val="195"/>
              </a:spcBef>
              <a:buClr>
                <a:srgbClr val="FFFFFF"/>
              </a:buClr>
              <a:buFont typeface="Wingdings"/>
              <a:buChar char=""/>
              <a:tabLst>
                <a:tab pos="111125" algn="l"/>
              </a:tabLst>
            </a:pPr>
            <a:r>
              <a:rPr sz="800" spc="-70" dirty="0">
                <a:latin typeface="Gill Sans MT"/>
                <a:cs typeface="Gill Sans MT"/>
              </a:rPr>
              <a:t>A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lea</a:t>
            </a:r>
            <a:r>
              <a:rPr sz="800" spc="30" dirty="0">
                <a:latin typeface="Gill Sans MT"/>
                <a:cs typeface="Gill Sans MT"/>
              </a:rPr>
              <a:t>s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5" dirty="0">
                <a:latin typeface="Gill Sans MT"/>
                <a:cs typeface="Gill Sans MT"/>
              </a:rPr>
              <a:t>f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d</a:t>
            </a:r>
            <a:r>
              <a:rPr sz="800" spc="10" dirty="0">
                <a:latin typeface="Gill Sans MT"/>
                <a:cs typeface="Gill Sans MT"/>
              </a:rPr>
              <a:t>i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65" dirty="0">
                <a:latin typeface="Gill Sans MT"/>
                <a:cs typeface="Gill Sans MT"/>
              </a:rPr>
              <a:t>f</a:t>
            </a:r>
            <a:r>
              <a:rPr sz="800" spc="-15" dirty="0">
                <a:latin typeface="Gill Sans MT"/>
                <a:cs typeface="Gill Sans MT"/>
              </a:rPr>
              <a:t>e</a:t>
            </a:r>
            <a:r>
              <a:rPr sz="800" spc="-30" dirty="0">
                <a:latin typeface="Gill Sans MT"/>
                <a:cs typeface="Gill Sans MT"/>
              </a:rPr>
              <a:t>r</a:t>
            </a:r>
            <a:r>
              <a:rPr sz="800" spc="40" dirty="0">
                <a:latin typeface="Gill Sans MT"/>
                <a:cs typeface="Gill Sans MT"/>
              </a:rPr>
              <a:t>e</a:t>
            </a:r>
            <a:r>
              <a:rPr sz="800" spc="30" dirty="0">
                <a:latin typeface="Gill Sans MT"/>
                <a:cs typeface="Gill Sans MT"/>
              </a:rPr>
              <a:t>n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colou</a:t>
            </a:r>
            <a:r>
              <a:rPr sz="800" spc="-15" dirty="0">
                <a:latin typeface="Gill Sans MT"/>
                <a:cs typeface="Gill Sans MT"/>
              </a:rPr>
              <a:t>r</a:t>
            </a:r>
            <a:r>
              <a:rPr sz="800" spc="45" dirty="0">
                <a:latin typeface="Gill Sans MT"/>
                <a:cs typeface="Gill Sans MT"/>
              </a:rPr>
              <a:t>ed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15" dirty="0">
                <a:latin typeface="Gill Sans MT"/>
                <a:cs typeface="Gill Sans MT"/>
              </a:rPr>
              <a:t>k</a:t>
            </a:r>
            <a:r>
              <a:rPr sz="800" spc="45" dirty="0">
                <a:latin typeface="Gill Sans MT"/>
                <a:cs typeface="Gill Sans MT"/>
              </a:rPr>
              <a:t>ens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(</a:t>
            </a:r>
            <a:r>
              <a:rPr sz="800" spc="-10" dirty="0">
                <a:latin typeface="Gill Sans MT"/>
                <a:cs typeface="Gill Sans MT"/>
              </a:rPr>
              <a:t>y</a:t>
            </a:r>
            <a:r>
              <a:rPr sz="800" spc="15" dirty="0">
                <a:latin typeface="Gill Sans MT"/>
                <a:cs typeface="Gill Sans MT"/>
              </a:rPr>
              <a:t>ou  </a:t>
            </a:r>
            <a:r>
              <a:rPr sz="800" spc="30" dirty="0">
                <a:latin typeface="Gill Sans MT"/>
                <a:cs typeface="Gill Sans MT"/>
              </a:rPr>
              <a:t>could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use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sweets,</a:t>
            </a:r>
            <a:r>
              <a:rPr sz="800" spc="-7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beads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counters).</a:t>
            </a:r>
            <a:r>
              <a:rPr sz="800" spc="-90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You’ll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need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 </a:t>
            </a:r>
            <a:r>
              <a:rPr sz="800" spc="-204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large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number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each.</a:t>
            </a:r>
            <a:endParaRPr sz="800">
              <a:latin typeface="Gill Sans MT"/>
              <a:cs typeface="Gill Sans MT"/>
            </a:endParaRPr>
          </a:p>
          <a:p>
            <a:pPr marL="110489" indent="-98425">
              <a:lnSpc>
                <a:spcPct val="100000"/>
              </a:lnSpc>
              <a:spcBef>
                <a:spcPts val="185"/>
              </a:spcBef>
              <a:buClr>
                <a:srgbClr val="FFFFFF"/>
              </a:buClr>
              <a:buFont typeface="Wingdings"/>
              <a:buChar char=""/>
              <a:tabLst>
                <a:tab pos="111125" algn="l"/>
              </a:tabLst>
            </a:pPr>
            <a:r>
              <a:rPr sz="800" spc="-50" dirty="0">
                <a:latin typeface="Gill Sans MT"/>
                <a:cs typeface="Gill Sans MT"/>
              </a:rPr>
              <a:t>A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blank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th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by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th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boa</a:t>
            </a:r>
            <a:r>
              <a:rPr sz="800" dirty="0">
                <a:latin typeface="Gill Sans MT"/>
                <a:cs typeface="Gill Sans MT"/>
              </a:rPr>
              <a:t>r</a:t>
            </a:r>
            <a:r>
              <a:rPr sz="800" spc="25" dirty="0">
                <a:latin typeface="Gill Sans MT"/>
                <a:cs typeface="Gill Sans MT"/>
              </a:rPr>
              <a:t>d.</a:t>
            </a:r>
            <a:endParaRPr sz="800">
              <a:latin typeface="Gill Sans MT"/>
              <a:cs typeface="Gill Sans MT"/>
            </a:endParaRPr>
          </a:p>
          <a:p>
            <a:pPr marL="12700" marR="23495">
              <a:lnSpc>
                <a:spcPts val="880"/>
              </a:lnSpc>
              <a:spcBef>
                <a:spcPts val="300"/>
              </a:spcBef>
              <a:buClr>
                <a:srgbClr val="FFFFFF"/>
              </a:buClr>
              <a:buFont typeface="Wingdings"/>
              <a:buChar char=""/>
              <a:tabLst>
                <a:tab pos="109855" algn="l"/>
              </a:tabLst>
            </a:pPr>
            <a:r>
              <a:rPr sz="800" spc="-35" dirty="0">
                <a:latin typeface="Gill Sans MT"/>
                <a:cs typeface="Gill Sans MT"/>
              </a:rPr>
              <a:t>Two </a:t>
            </a:r>
            <a:r>
              <a:rPr sz="800" spc="30" dirty="0">
                <a:latin typeface="Gill Sans MT"/>
                <a:cs typeface="Gill Sans MT"/>
              </a:rPr>
              <a:t>different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playing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pieces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(these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are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included </a:t>
            </a:r>
            <a:r>
              <a:rPr sz="800" spc="-204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your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pack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make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your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-5" dirty="0">
                <a:latin typeface="Gill Sans MT"/>
                <a:cs typeface="Gill Sans MT"/>
              </a:rPr>
              <a:t>own).</a:t>
            </a:r>
            <a:r>
              <a:rPr sz="800" spc="-100" dirty="0">
                <a:latin typeface="Gill Sans MT"/>
                <a:cs typeface="Gill Sans MT"/>
              </a:rPr>
              <a:t> </a:t>
            </a:r>
            <a:r>
              <a:rPr sz="800" spc="-5" dirty="0">
                <a:latin typeface="Gill Sans MT"/>
                <a:cs typeface="Gill Sans MT"/>
              </a:rPr>
              <a:t>Three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each.</a:t>
            </a:r>
            <a:endParaRPr sz="800">
              <a:latin typeface="Gill Sans MT"/>
              <a:cs typeface="Gill Sans MT"/>
            </a:endParaRPr>
          </a:p>
          <a:p>
            <a:pPr marL="12700" marR="142240">
              <a:lnSpc>
                <a:spcPts val="880"/>
              </a:lnSpc>
              <a:spcBef>
                <a:spcPts val="285"/>
              </a:spcBef>
              <a:buClr>
                <a:srgbClr val="FFFFFF"/>
              </a:buClr>
              <a:buFont typeface="Wingdings"/>
              <a:buChar char=""/>
              <a:tabLst>
                <a:tab pos="111125" algn="l"/>
              </a:tabLst>
            </a:pPr>
            <a:r>
              <a:rPr sz="800" spc="-50" dirty="0">
                <a:latin typeface="Gill Sans MT"/>
                <a:cs typeface="Gill Sans MT"/>
              </a:rPr>
              <a:t>A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copy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24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board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positions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that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are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on </a:t>
            </a:r>
            <a:r>
              <a:rPr sz="800" spc="30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pa</a:t>
            </a:r>
            <a:r>
              <a:rPr sz="800" spc="60" dirty="0">
                <a:latin typeface="Gill Sans MT"/>
                <a:cs typeface="Gill Sans MT"/>
              </a:rPr>
              <a:t>g</a:t>
            </a:r>
            <a:r>
              <a:rPr sz="800" spc="45" dirty="0">
                <a:latin typeface="Gill Sans MT"/>
                <a:cs typeface="Gill Sans MT"/>
              </a:rPr>
              <a:t>es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22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23.</a:t>
            </a:r>
            <a:r>
              <a:rPr sz="800" spc="-100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The</a:t>
            </a:r>
            <a:r>
              <a:rPr sz="800" spc="-3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is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also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co</a:t>
            </a:r>
            <a:r>
              <a:rPr sz="800" spc="30" dirty="0">
                <a:latin typeface="Gill Sans MT"/>
                <a:cs typeface="Gill Sans MT"/>
              </a:rPr>
              <a:t>p</a:t>
            </a:r>
            <a:r>
              <a:rPr sz="800" spc="50" dirty="0">
                <a:latin typeface="Gill Sans MT"/>
                <a:cs typeface="Gill Sans MT"/>
              </a:rPr>
              <a:t>y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b</a:t>
            </a:r>
            <a:r>
              <a:rPr sz="800" spc="15" dirty="0">
                <a:latin typeface="Gill Sans MT"/>
                <a:cs typeface="Gill Sans MT"/>
              </a:rPr>
              <a:t>o</a:t>
            </a:r>
            <a:r>
              <a:rPr sz="800" spc="-20" dirty="0">
                <a:latin typeface="Gill Sans MT"/>
                <a:cs typeface="Gill Sans MT"/>
              </a:rPr>
              <a:t>x.</a:t>
            </a:r>
            <a:endParaRPr sz="800">
              <a:latin typeface="Gill Sans MT"/>
              <a:cs typeface="Gill Sans MT"/>
            </a:endParaRPr>
          </a:p>
          <a:p>
            <a:pPr marL="12700" marR="88265">
              <a:lnSpc>
                <a:spcPts val="880"/>
              </a:lnSpc>
              <a:spcBef>
                <a:spcPts val="280"/>
              </a:spcBef>
              <a:buClr>
                <a:srgbClr val="FFFFFF"/>
              </a:buClr>
              <a:buFont typeface="Wingdings"/>
              <a:buChar char=""/>
              <a:tabLst>
                <a:tab pos="113030" algn="l"/>
              </a:tabLst>
            </a:pPr>
            <a:r>
              <a:rPr sz="800" spc="-10" dirty="0">
                <a:latin typeface="Gill Sans MT"/>
                <a:cs typeface="Gill Sans MT"/>
              </a:rPr>
              <a:t>Colou</a:t>
            </a:r>
            <a:r>
              <a:rPr sz="800" spc="-30" dirty="0">
                <a:latin typeface="Gill Sans MT"/>
                <a:cs typeface="Gill Sans MT"/>
              </a:rPr>
              <a:t>r</a:t>
            </a:r>
            <a:r>
              <a:rPr sz="800" spc="45" dirty="0">
                <a:latin typeface="Gill Sans MT"/>
                <a:cs typeface="Gill Sans MT"/>
              </a:rPr>
              <a:t>ed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pens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pencils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5" dirty="0">
                <a:latin typeface="Gill Sans MT"/>
                <a:cs typeface="Gill Sans MT"/>
              </a:rPr>
              <a:t>same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colour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as 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15" dirty="0">
                <a:latin typeface="Gill Sans MT"/>
                <a:cs typeface="Gill Sans MT"/>
              </a:rPr>
              <a:t>k</a:t>
            </a:r>
            <a:r>
              <a:rPr sz="800" spc="35" dirty="0">
                <a:latin typeface="Gill Sans MT"/>
                <a:cs typeface="Gill Sans MT"/>
              </a:rPr>
              <a:t>ens.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7272" y="5071605"/>
            <a:ext cx="140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Arial Narrow"/>
                <a:cs typeface="Arial Narrow"/>
              </a:rPr>
              <a:t>20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39995" y="0"/>
            <a:ext cx="2520315" cy="5328285"/>
            <a:chOff x="5039995" y="0"/>
            <a:chExt cx="2520315" cy="5328285"/>
          </a:xfrm>
        </p:grpSpPr>
        <p:sp>
          <p:nvSpPr>
            <p:cNvPr id="3" name="object 3"/>
            <p:cNvSpPr/>
            <p:nvPr/>
          </p:nvSpPr>
          <p:spPr>
            <a:xfrm>
              <a:off x="5039995" y="0"/>
              <a:ext cx="2520315" cy="5328285"/>
            </a:xfrm>
            <a:custGeom>
              <a:avLst/>
              <a:gdLst/>
              <a:ahLst/>
              <a:cxnLst/>
              <a:rect l="l" t="t" r="r" b="b"/>
              <a:pathLst>
                <a:path w="2520315" h="5328285">
                  <a:moveTo>
                    <a:pt x="2519997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2519997" y="5328005"/>
                  </a:lnTo>
                  <a:lnTo>
                    <a:pt x="2519997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53187" y="947369"/>
              <a:ext cx="864235" cy="929005"/>
            </a:xfrm>
            <a:custGeom>
              <a:avLst/>
              <a:gdLst/>
              <a:ahLst/>
              <a:cxnLst/>
              <a:rect l="l" t="t" r="r" b="b"/>
              <a:pathLst>
                <a:path w="864234" h="929005">
                  <a:moveTo>
                    <a:pt x="864006" y="0"/>
                  </a:moveTo>
                  <a:lnTo>
                    <a:pt x="0" y="0"/>
                  </a:lnTo>
                  <a:lnTo>
                    <a:pt x="0" y="928801"/>
                  </a:lnTo>
                  <a:lnTo>
                    <a:pt x="864006" y="928801"/>
                  </a:lnTo>
                  <a:lnTo>
                    <a:pt x="864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53193" y="947365"/>
              <a:ext cx="864235" cy="929005"/>
            </a:xfrm>
            <a:custGeom>
              <a:avLst/>
              <a:gdLst/>
              <a:ahLst/>
              <a:cxnLst/>
              <a:rect l="l" t="t" r="r" b="b"/>
              <a:pathLst>
                <a:path w="864234" h="929005">
                  <a:moveTo>
                    <a:pt x="864006" y="928801"/>
                  </a:moveTo>
                  <a:lnTo>
                    <a:pt x="0" y="928801"/>
                  </a:lnTo>
                  <a:lnTo>
                    <a:pt x="0" y="0"/>
                  </a:lnTo>
                  <a:lnTo>
                    <a:pt x="864006" y="0"/>
                  </a:lnTo>
                  <a:lnTo>
                    <a:pt x="864006" y="928801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2796" y="947369"/>
              <a:ext cx="864235" cy="929005"/>
            </a:xfrm>
            <a:custGeom>
              <a:avLst/>
              <a:gdLst/>
              <a:ahLst/>
              <a:cxnLst/>
              <a:rect l="l" t="t" r="r" b="b"/>
              <a:pathLst>
                <a:path w="864235" h="929005">
                  <a:moveTo>
                    <a:pt x="864006" y="0"/>
                  </a:moveTo>
                  <a:lnTo>
                    <a:pt x="0" y="0"/>
                  </a:lnTo>
                  <a:lnTo>
                    <a:pt x="0" y="928801"/>
                  </a:lnTo>
                  <a:lnTo>
                    <a:pt x="864006" y="928801"/>
                  </a:lnTo>
                  <a:lnTo>
                    <a:pt x="864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Building</a:t>
            </a:r>
            <a:r>
              <a:rPr spc="-55" dirty="0"/>
              <a:t> </a:t>
            </a:r>
            <a:r>
              <a:rPr spc="25" dirty="0"/>
              <a:t>your</a:t>
            </a:r>
            <a:r>
              <a:rPr spc="-65" dirty="0"/>
              <a:t> </a:t>
            </a:r>
            <a:r>
              <a:rPr spc="35" dirty="0"/>
              <a:t>hexapawn</a:t>
            </a:r>
            <a:r>
              <a:rPr spc="-35" dirty="0"/>
              <a:t> </a:t>
            </a:r>
            <a:r>
              <a:rPr spc="50" dirty="0"/>
              <a:t>computer</a:t>
            </a:r>
            <a:r>
              <a:rPr spc="-60" dirty="0"/>
              <a:t> </a:t>
            </a:r>
            <a:r>
              <a:rPr spc="50" dirty="0"/>
              <a:t>game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7254" y="512957"/>
            <a:ext cx="2205355" cy="449008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50" b="1" spc="45" dirty="0">
                <a:latin typeface="Calibri"/>
                <a:cs typeface="Calibri"/>
              </a:rPr>
              <a:t>Copy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and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50" dirty="0">
                <a:latin typeface="Calibri"/>
                <a:cs typeface="Calibri"/>
              </a:rPr>
              <a:t>cut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out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the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65" dirty="0">
                <a:latin typeface="Calibri"/>
                <a:cs typeface="Calibri"/>
              </a:rPr>
              <a:t>24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images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of</a:t>
            </a:r>
            <a:r>
              <a:rPr sz="850" b="1" spc="-4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the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15" dirty="0">
                <a:latin typeface="Calibri"/>
                <a:cs typeface="Calibri"/>
              </a:rPr>
              <a:t>board.</a:t>
            </a:r>
            <a:endParaRPr sz="850">
              <a:latin typeface="Calibri"/>
              <a:cs typeface="Calibri"/>
            </a:endParaRPr>
          </a:p>
          <a:p>
            <a:pPr marL="12700" marR="19050">
              <a:lnSpc>
                <a:spcPts val="990"/>
              </a:lnSpc>
              <a:spcBef>
                <a:spcPts val="600"/>
              </a:spcBef>
            </a:pPr>
            <a:r>
              <a:rPr sz="850" spc="35" dirty="0">
                <a:latin typeface="Gill Sans MT"/>
                <a:cs typeface="Gill Sans MT"/>
              </a:rPr>
              <a:t>Stick </a:t>
            </a:r>
            <a:r>
              <a:rPr sz="850" spc="30" dirty="0">
                <a:latin typeface="Gill Sans MT"/>
                <a:cs typeface="Gill Sans MT"/>
              </a:rPr>
              <a:t>one on </a:t>
            </a:r>
            <a:r>
              <a:rPr sz="850" spc="55" dirty="0">
                <a:latin typeface="Gill Sans MT"/>
                <a:cs typeface="Gill Sans MT"/>
              </a:rPr>
              <a:t>each </a:t>
            </a:r>
            <a:r>
              <a:rPr sz="850" spc="5" dirty="0">
                <a:latin typeface="Gill Sans MT"/>
                <a:cs typeface="Gill Sans MT"/>
              </a:rPr>
              <a:t>box </a:t>
            </a:r>
            <a:r>
              <a:rPr sz="850" spc="-25" dirty="0">
                <a:latin typeface="Gill Sans MT"/>
                <a:cs typeface="Gill Sans MT"/>
              </a:rPr>
              <a:t>or </a:t>
            </a:r>
            <a:r>
              <a:rPr sz="850" spc="30" dirty="0">
                <a:latin typeface="Gill Sans MT"/>
                <a:cs typeface="Gill Sans MT"/>
              </a:rPr>
              <a:t>on </a:t>
            </a:r>
            <a:r>
              <a:rPr sz="850" spc="35" dirty="0">
                <a:latin typeface="Gill Sans MT"/>
                <a:cs typeface="Gill Sans MT"/>
              </a:rPr>
              <a:t>top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15" dirty="0">
                <a:latin typeface="Gill Sans MT"/>
                <a:cs typeface="Gill Sans MT"/>
              </a:rPr>
              <a:t>every </a:t>
            </a:r>
            <a:r>
              <a:rPr sz="850" spc="65" dirty="0">
                <a:latin typeface="Gill Sans MT"/>
                <a:cs typeface="Gill Sans MT"/>
              </a:rPr>
              <a:t>egg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holding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space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car</a:t>
            </a:r>
            <a:r>
              <a:rPr sz="850" spc="15" dirty="0">
                <a:latin typeface="Gill Sans MT"/>
                <a:cs typeface="Gill Sans MT"/>
              </a:rPr>
              <a:t>ton.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These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15" dirty="0">
                <a:latin typeface="Gill Sans MT"/>
                <a:cs typeface="Gill Sans MT"/>
              </a:rPr>
              <a:t>ep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ese</a:t>
            </a:r>
            <a:r>
              <a:rPr sz="850" spc="40" dirty="0">
                <a:latin typeface="Gill Sans MT"/>
                <a:cs typeface="Gill Sans MT"/>
              </a:rPr>
              <a:t>nt  </a:t>
            </a:r>
            <a:r>
              <a:rPr sz="850" spc="20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10" dirty="0">
                <a:latin typeface="Gill Sans MT"/>
                <a:cs typeface="Gill Sans MT"/>
              </a:rPr>
              <a:t>ery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‘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will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75"/>
              </a:lnSpc>
            </a:pPr>
            <a:r>
              <a:rPr sz="850" spc="45" dirty="0">
                <a:latin typeface="Gill Sans MT"/>
                <a:cs typeface="Gill Sans MT"/>
              </a:rPr>
              <a:t>able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make.</a:t>
            </a:r>
            <a:endParaRPr sz="850">
              <a:latin typeface="Gill Sans MT"/>
              <a:cs typeface="Gill Sans MT"/>
            </a:endParaRPr>
          </a:p>
          <a:p>
            <a:pPr marL="12700" marR="53975">
              <a:lnSpc>
                <a:spcPts val="990"/>
              </a:lnSpc>
              <a:spcBef>
                <a:spcPts val="595"/>
              </a:spcBef>
            </a:pPr>
            <a:r>
              <a:rPr sz="850" spc="-10" dirty="0">
                <a:latin typeface="Gill Sans MT"/>
                <a:cs typeface="Gill Sans MT"/>
              </a:rPr>
              <a:t>Colour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ar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14" dirty="0">
                <a:latin typeface="Gill Sans MT"/>
                <a:cs typeface="Gill Sans MT"/>
              </a:rPr>
              <a:t>m</a:t>
            </a:r>
            <a:r>
              <a:rPr sz="850" spc="50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5" dirty="0">
                <a:latin typeface="Gill Sans MT"/>
                <a:cs typeface="Gill Sans MT"/>
              </a:rPr>
              <a:t>ch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15" dirty="0">
                <a:latin typeface="Gill Sans MT"/>
                <a:cs typeface="Gill Sans MT"/>
              </a:rPr>
              <a:t>k</a:t>
            </a:r>
            <a:r>
              <a:rPr sz="850" spc="50" dirty="0">
                <a:latin typeface="Gill Sans MT"/>
                <a:cs typeface="Gill Sans MT"/>
              </a:rPr>
              <a:t>ens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75" dirty="0">
                <a:latin typeface="Gill Sans MT"/>
                <a:cs typeface="Gill Sans MT"/>
              </a:rPr>
              <a:t>(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used 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ed,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een,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blue,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30" dirty="0">
                <a:latin typeface="Gill Sans MT"/>
                <a:cs typeface="Gill Sans MT"/>
              </a:rPr>
              <a:t>or</a:t>
            </a:r>
            <a:r>
              <a:rPr sz="850" spc="70" dirty="0">
                <a:latin typeface="Gill Sans MT"/>
                <a:cs typeface="Gill Sans MT"/>
              </a:rPr>
              <a:t>an</a:t>
            </a:r>
            <a:r>
              <a:rPr sz="850" spc="55" dirty="0">
                <a:latin typeface="Gill Sans MT"/>
                <a:cs typeface="Gill Sans MT"/>
              </a:rPr>
              <a:t>g</a:t>
            </a:r>
            <a:r>
              <a:rPr sz="850" spc="5" dirty="0">
                <a:latin typeface="Gill Sans MT"/>
                <a:cs typeface="Gill Sans MT"/>
              </a:rPr>
              <a:t>e</a:t>
            </a:r>
            <a:r>
              <a:rPr sz="850" spc="-25" dirty="0">
                <a:latin typeface="Gill Sans MT"/>
                <a:cs typeface="Gill Sans MT"/>
              </a:rPr>
              <a:t>).</a:t>
            </a:r>
            <a:endParaRPr sz="850">
              <a:latin typeface="Gill Sans MT"/>
              <a:cs typeface="Gill Sans MT"/>
            </a:endParaRPr>
          </a:p>
          <a:p>
            <a:pPr marL="12700" marR="291465" algn="just">
              <a:lnSpc>
                <a:spcPts val="990"/>
              </a:lnSpc>
              <a:spcBef>
                <a:spcPts val="580"/>
              </a:spcBef>
            </a:pPr>
            <a:r>
              <a:rPr sz="850" spc="5" dirty="0">
                <a:latin typeface="Gill Sans MT"/>
                <a:cs typeface="Gill Sans MT"/>
              </a:rPr>
              <a:t>Fill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x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space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egg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car</a:t>
            </a:r>
            <a:r>
              <a:rPr sz="850" spc="15" dirty="0">
                <a:latin typeface="Gill Sans MT"/>
                <a:cs typeface="Gill Sans MT"/>
              </a:rPr>
              <a:t>t</a:t>
            </a:r>
            <a:r>
              <a:rPr sz="850" spc="20" dirty="0">
                <a:latin typeface="Gill Sans MT"/>
                <a:cs typeface="Gill Sans MT"/>
              </a:rPr>
              <a:t>on 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tokens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colours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match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arrows.</a:t>
            </a:r>
            <a:endParaRPr sz="850">
              <a:latin typeface="Gill Sans MT"/>
              <a:cs typeface="Gill Sans MT"/>
            </a:endParaRPr>
          </a:p>
          <a:p>
            <a:pPr marL="12700" marR="866775">
              <a:lnSpc>
                <a:spcPct val="104800"/>
              </a:lnSpc>
              <a:spcBef>
                <a:spcPts val="575"/>
              </a:spcBef>
            </a:pPr>
            <a:r>
              <a:rPr sz="1000" b="1" spc="45" dirty="0">
                <a:solidFill>
                  <a:srgbClr val="41BBC6"/>
                </a:solidFill>
                <a:latin typeface="Calibri"/>
                <a:cs typeface="Calibri"/>
              </a:rPr>
              <a:t>Pl</a:t>
            </a:r>
            <a:r>
              <a:rPr sz="1000" b="1" spc="25" dirty="0">
                <a:solidFill>
                  <a:srgbClr val="41BBC6"/>
                </a:solidFill>
                <a:latin typeface="Calibri"/>
                <a:cs typeface="Calibri"/>
              </a:rPr>
              <a:t>a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yin</a:t>
            </a:r>
            <a:r>
              <a:rPr sz="1000" b="1" spc="35" dirty="0">
                <a:solidFill>
                  <a:srgbClr val="41BBC6"/>
                </a:solidFill>
                <a:latin typeface="Calibri"/>
                <a:cs typeface="Calibri"/>
              </a:rPr>
              <a:t>g</a:t>
            </a:r>
            <a:r>
              <a:rPr sz="10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y</a:t>
            </a:r>
            <a:r>
              <a:rPr sz="1000" b="1" spc="35" dirty="0">
                <a:solidFill>
                  <a:srgbClr val="41BBC6"/>
                </a:solidFill>
                <a:latin typeface="Calibri"/>
                <a:cs typeface="Calibri"/>
              </a:rPr>
              <a:t>ou</a:t>
            </a:r>
            <a:r>
              <a:rPr sz="1000" b="1" spc="15" dirty="0">
                <a:solidFill>
                  <a:srgbClr val="41BBC6"/>
                </a:solidFill>
                <a:latin typeface="Calibri"/>
                <a:cs typeface="Calibri"/>
              </a:rPr>
              <a:t>r</a:t>
            </a:r>
            <a:r>
              <a:rPr sz="10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41BBC6"/>
                </a:solidFill>
                <a:latin typeface="Calibri"/>
                <a:cs typeface="Calibri"/>
              </a:rPr>
              <a:t>h</a:t>
            </a:r>
            <a:r>
              <a:rPr sz="1000" b="1" spc="10" dirty="0">
                <a:solidFill>
                  <a:srgbClr val="41BBC6"/>
                </a:solidFill>
                <a:latin typeface="Calibri"/>
                <a:cs typeface="Calibri"/>
              </a:rPr>
              <a:t>e</a:t>
            </a:r>
            <a:r>
              <a:rPr sz="1000" b="1" spc="35" dirty="0">
                <a:solidFill>
                  <a:srgbClr val="41BBC6"/>
                </a:solidFill>
                <a:latin typeface="Calibri"/>
                <a:cs typeface="Calibri"/>
              </a:rPr>
              <a:t>x</a:t>
            </a:r>
            <a:r>
              <a:rPr sz="1000" b="1" spc="55" dirty="0">
                <a:solidFill>
                  <a:srgbClr val="41BBC6"/>
                </a:solidFill>
                <a:latin typeface="Calibri"/>
                <a:cs typeface="Calibri"/>
              </a:rPr>
              <a:t>ap</a:t>
            </a:r>
            <a:r>
              <a:rPr sz="1000" b="1" spc="35" dirty="0">
                <a:solidFill>
                  <a:srgbClr val="41BBC6"/>
                </a:solidFill>
                <a:latin typeface="Calibri"/>
                <a:cs typeface="Calibri"/>
              </a:rPr>
              <a:t>a</a:t>
            </a:r>
            <a:r>
              <a:rPr sz="1000" b="1" spc="25" dirty="0">
                <a:solidFill>
                  <a:srgbClr val="41BBC6"/>
                </a:solidFill>
                <a:latin typeface="Calibri"/>
                <a:cs typeface="Calibri"/>
              </a:rPr>
              <a:t>wn  </a:t>
            </a:r>
            <a:r>
              <a:rPr sz="1000" b="1" spc="50" dirty="0">
                <a:solidFill>
                  <a:srgbClr val="41BBC6"/>
                </a:solidFill>
                <a:latin typeface="Calibri"/>
                <a:cs typeface="Calibri"/>
              </a:rPr>
              <a:t>computer</a:t>
            </a:r>
            <a:r>
              <a:rPr sz="1000" b="1" spc="-3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41BBC6"/>
                </a:solidFill>
                <a:latin typeface="Calibri"/>
                <a:cs typeface="Calibri"/>
              </a:rPr>
              <a:t>game</a:t>
            </a:r>
            <a:endParaRPr sz="1000">
              <a:latin typeface="Calibri"/>
              <a:cs typeface="Calibri"/>
            </a:endParaRPr>
          </a:p>
          <a:p>
            <a:pPr marL="156210" marR="5080" indent="-144145">
              <a:lnSpc>
                <a:spcPts val="990"/>
              </a:lnSpc>
              <a:spcBef>
                <a:spcPts val="57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0" dirty="0">
                <a:latin typeface="Gill Sans MT"/>
                <a:cs typeface="Gill Sans MT"/>
              </a:rPr>
              <a:t>Decide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‘huma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60" dirty="0">
                <a:latin typeface="Gill Sans MT"/>
                <a:cs typeface="Gill Sans MT"/>
              </a:rPr>
              <a:t>r</a:t>
            </a:r>
            <a:r>
              <a:rPr sz="850" spc="-10" dirty="0">
                <a:latin typeface="Gill Sans MT"/>
                <a:cs typeface="Gill Sans MT"/>
              </a:rPr>
              <a:t>.  </a:t>
            </a:r>
            <a:r>
              <a:rPr sz="850" spc="15" dirty="0">
                <a:latin typeface="Gill Sans MT"/>
                <a:cs typeface="Gill Sans MT"/>
              </a:rPr>
              <a:t>They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will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always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play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first.</a:t>
            </a:r>
            <a:endParaRPr sz="850">
              <a:latin typeface="Gill Sans MT"/>
              <a:cs typeface="Gill Sans MT"/>
            </a:endParaRPr>
          </a:p>
          <a:p>
            <a:pPr marL="156210" marR="129539" indent="-144145">
              <a:lnSpc>
                <a:spcPts val="990"/>
              </a:lnSpc>
              <a:spcBef>
                <a:spcPts val="57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20" dirty="0">
                <a:latin typeface="Gill Sans MT"/>
                <a:cs typeface="Gill Sans MT"/>
              </a:rPr>
              <a:t>All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machine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35" dirty="0">
                <a:latin typeface="Gill Sans MT"/>
                <a:cs typeface="Gill Sans MT"/>
              </a:rPr>
              <a:t>sho</a:t>
            </a:r>
            <a:r>
              <a:rPr sz="850" spc="30" dirty="0">
                <a:latin typeface="Gill Sans MT"/>
                <a:cs typeface="Gill Sans MT"/>
              </a:rPr>
              <a:t>wn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2</a:t>
            </a:r>
            <a:r>
              <a:rPr sz="850" spc="55" dirty="0">
                <a:latin typeface="Gill Sans MT"/>
                <a:cs typeface="Gill Sans MT"/>
              </a:rPr>
              <a:t>4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ima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boa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d.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52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‘huma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fi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15" dirty="0">
                <a:latin typeface="Gill Sans MT"/>
                <a:cs typeface="Gill Sans MT"/>
              </a:rPr>
              <a:t>e.</a:t>
            </a:r>
            <a:endParaRPr sz="850">
              <a:latin typeface="Gill Sans MT"/>
              <a:cs typeface="Gill Sans MT"/>
            </a:endParaRPr>
          </a:p>
          <a:p>
            <a:pPr marL="156210" marR="11430" indent="-144145">
              <a:lnSpc>
                <a:spcPts val="990"/>
              </a:lnSpc>
              <a:spcBef>
                <a:spcPts val="5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dirty="0">
                <a:latin typeface="Gill Sans MT"/>
                <a:cs typeface="Gill Sans MT"/>
              </a:rPr>
              <a:t>L</a:t>
            </a:r>
            <a:r>
              <a:rPr sz="850" spc="5" dirty="0">
                <a:latin typeface="Gill Sans MT"/>
                <a:cs typeface="Gill Sans MT"/>
              </a:rPr>
              <a:t>ook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ima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sho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same 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‘huma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has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made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(human 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white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computer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black).</a:t>
            </a:r>
            <a:endParaRPr sz="850">
              <a:latin typeface="Gill Sans MT"/>
              <a:cs typeface="Gill Sans MT"/>
            </a:endParaRPr>
          </a:p>
          <a:p>
            <a:pPr marL="156210" marR="15240" indent="-144145">
              <a:lnSpc>
                <a:spcPts val="990"/>
              </a:lnSpc>
              <a:spcBef>
                <a:spcPts val="58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40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a</a:t>
            </a:r>
            <a:r>
              <a:rPr sz="850" spc="25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out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15" dirty="0">
                <a:latin typeface="Gill Sans MT"/>
                <a:cs typeface="Gill Sans MT"/>
              </a:rPr>
              <a:t>k</a:t>
            </a:r>
            <a:r>
              <a:rPr sz="850" spc="50" dirty="0">
                <a:latin typeface="Gill Sans MT"/>
                <a:cs typeface="Gill Sans MT"/>
              </a:rPr>
              <a:t>ens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7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andom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f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om  </a:t>
            </a:r>
            <a:r>
              <a:rPr sz="850" spc="25" dirty="0">
                <a:latin typeface="Gill Sans MT"/>
                <a:cs typeface="Gill Sans MT"/>
              </a:rPr>
              <a:t>under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ima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15" dirty="0">
                <a:latin typeface="Gill Sans MT"/>
                <a:cs typeface="Gill Sans MT"/>
              </a:rPr>
              <a:t>e.</a:t>
            </a:r>
            <a:endParaRPr sz="850">
              <a:latin typeface="Gill Sans MT"/>
              <a:cs typeface="Gill Sans MT"/>
            </a:endParaRPr>
          </a:p>
          <a:p>
            <a:pPr marL="156210" marR="147320" indent="-144145">
              <a:lnSpc>
                <a:spcPts val="990"/>
              </a:lnSpc>
              <a:spcBef>
                <a:spcPts val="57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‘computer’s’</a:t>
            </a:r>
            <a:r>
              <a:rPr sz="850" spc="-9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token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moves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according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di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c</a:t>
            </a:r>
            <a:r>
              <a:rPr sz="850" spc="25" dirty="0">
                <a:latin typeface="Gill Sans MT"/>
                <a:cs typeface="Gill Sans MT"/>
              </a:rPr>
              <a:t>tion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ar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70" dirty="0">
                <a:latin typeface="Gill Sans MT"/>
                <a:cs typeface="Gill Sans MT"/>
              </a:rPr>
              <a:t>same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token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pulled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out.</a:t>
            </a:r>
            <a:endParaRPr sz="850">
              <a:latin typeface="Gill Sans MT"/>
              <a:cs typeface="Gill Sans MT"/>
            </a:endParaRPr>
          </a:p>
          <a:p>
            <a:pPr marL="156210" marR="218440" indent="-144145">
              <a:lnSpc>
                <a:spcPts val="990"/>
              </a:lnSpc>
              <a:spcBef>
                <a:spcPts val="57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‘huma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their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second  </a:t>
            </a:r>
            <a:r>
              <a:rPr sz="850" spc="30" dirty="0">
                <a:latin typeface="Gill Sans MT"/>
                <a:cs typeface="Gill Sans MT"/>
              </a:rPr>
              <a:t>move.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3361" y="582031"/>
            <a:ext cx="2194560" cy="44157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56210" marR="134620" indent="-144145">
              <a:lnSpc>
                <a:spcPts val="940"/>
              </a:lnSpc>
              <a:spcBef>
                <a:spcPts val="1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dirty="0">
                <a:latin typeface="Gill Sans MT"/>
                <a:cs typeface="Gill Sans MT"/>
              </a:rPr>
              <a:t>L</a:t>
            </a:r>
            <a:r>
              <a:rPr sz="850" spc="5" dirty="0">
                <a:latin typeface="Gill Sans MT"/>
                <a:cs typeface="Gill Sans MT"/>
              </a:rPr>
              <a:t>ook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ima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sho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same 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‘huma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has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made.</a:t>
            </a:r>
            <a:endParaRPr sz="850">
              <a:latin typeface="Gill Sans MT"/>
              <a:cs typeface="Gill Sans MT"/>
            </a:endParaRPr>
          </a:p>
          <a:p>
            <a:pPr marL="156210" marR="5080" indent="-144145">
              <a:lnSpc>
                <a:spcPts val="940"/>
              </a:lnSpc>
              <a:spcBef>
                <a:spcPts val="46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40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a</a:t>
            </a:r>
            <a:r>
              <a:rPr sz="850" spc="25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out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15" dirty="0">
                <a:latin typeface="Gill Sans MT"/>
                <a:cs typeface="Gill Sans MT"/>
              </a:rPr>
              <a:t>k</a:t>
            </a:r>
            <a:r>
              <a:rPr sz="850" spc="50" dirty="0">
                <a:latin typeface="Gill Sans MT"/>
                <a:cs typeface="Gill Sans MT"/>
              </a:rPr>
              <a:t>ens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7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andom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f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om  </a:t>
            </a:r>
            <a:r>
              <a:rPr sz="850" spc="25" dirty="0">
                <a:latin typeface="Gill Sans MT"/>
                <a:cs typeface="Gill Sans MT"/>
              </a:rPr>
              <a:t>under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ima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15" dirty="0">
                <a:latin typeface="Gill Sans MT"/>
                <a:cs typeface="Gill Sans MT"/>
              </a:rPr>
              <a:t>e.</a:t>
            </a:r>
            <a:endParaRPr sz="850">
              <a:latin typeface="Gill Sans MT"/>
              <a:cs typeface="Gill Sans MT"/>
            </a:endParaRPr>
          </a:p>
          <a:p>
            <a:pPr marL="156210" marR="38735" indent="-144145">
              <a:lnSpc>
                <a:spcPts val="940"/>
              </a:lnSpc>
              <a:spcBef>
                <a:spcPts val="459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‘computer’s’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counter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moves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according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di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c</a:t>
            </a:r>
            <a:r>
              <a:rPr sz="850" spc="25" dirty="0">
                <a:latin typeface="Gill Sans MT"/>
                <a:cs typeface="Gill Sans MT"/>
              </a:rPr>
              <a:t>tion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ar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70" dirty="0">
                <a:latin typeface="Gill Sans MT"/>
                <a:cs typeface="Gill Sans MT"/>
              </a:rPr>
              <a:t>same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token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pulled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out.</a:t>
            </a:r>
            <a:endParaRPr sz="850">
              <a:latin typeface="Gill Sans MT"/>
              <a:cs typeface="Gill Sans MT"/>
            </a:endParaRPr>
          </a:p>
          <a:p>
            <a:pPr marL="156210" marR="78105" indent="-144145">
              <a:lnSpc>
                <a:spcPts val="940"/>
              </a:lnSpc>
              <a:spcBef>
                <a:spcPts val="47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55" dirty="0">
                <a:latin typeface="Gill Sans MT"/>
                <a:cs typeface="Gill Sans MT"/>
              </a:rPr>
              <a:t>epe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sequence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15" dirty="0">
                <a:latin typeface="Gill Sans MT"/>
                <a:cs typeface="Gill Sans MT"/>
              </a:rPr>
              <a:t>til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‘huma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or 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‘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15" dirty="0">
                <a:latin typeface="Gill Sans MT"/>
                <a:cs typeface="Gill Sans MT"/>
              </a:rPr>
              <a:t>on.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00" b="1" spc="35" dirty="0">
                <a:solidFill>
                  <a:srgbClr val="41BBC6"/>
                </a:solidFill>
                <a:latin typeface="Calibri"/>
                <a:cs typeface="Calibri"/>
              </a:rPr>
              <a:t>Learning</a:t>
            </a:r>
            <a:r>
              <a:rPr sz="1000" b="1" spc="-4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to</a:t>
            </a:r>
            <a:r>
              <a:rPr sz="10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become</a:t>
            </a:r>
            <a:r>
              <a:rPr sz="1000" b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41BBC6"/>
                </a:solidFill>
                <a:latin typeface="Calibri"/>
                <a:cs typeface="Calibri"/>
              </a:rPr>
              <a:t>unbeatable</a:t>
            </a:r>
            <a:endParaRPr sz="1000">
              <a:latin typeface="Calibri"/>
              <a:cs typeface="Calibri"/>
            </a:endParaRPr>
          </a:p>
          <a:p>
            <a:pPr marL="156210" marR="52069" indent="-144145">
              <a:lnSpc>
                <a:spcPts val="940"/>
              </a:lnSpc>
              <a:spcBef>
                <a:spcPts val="56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time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‘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loses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45" dirty="0">
                <a:latin typeface="Gill Sans MT"/>
                <a:cs typeface="Gill Sans MT"/>
              </a:rPr>
              <a:t>ame,  </a:t>
            </a:r>
            <a:r>
              <a:rPr sz="850" spc="20" dirty="0">
                <a:latin typeface="Gill Sans MT"/>
                <a:cs typeface="Gill Sans MT"/>
              </a:rPr>
              <a:t>remove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token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corresponds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last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move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played.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6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win,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chan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30" dirty="0">
                <a:latin typeface="Gill Sans MT"/>
                <a:cs typeface="Gill Sans MT"/>
              </a:rPr>
              <a:t>es.</a:t>
            </a:r>
            <a:endParaRPr sz="850">
              <a:latin typeface="Gill Sans MT"/>
              <a:cs typeface="Gill Sans MT"/>
            </a:endParaRPr>
          </a:p>
          <a:p>
            <a:pPr marL="156210" marR="81280" indent="-144145">
              <a:lnSpc>
                <a:spcPts val="940"/>
              </a:lnSpc>
              <a:spcBef>
                <a:spcPts val="48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happen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105" dirty="0">
                <a:latin typeface="Gill Sans MT"/>
                <a:cs typeface="Gill Sans MT"/>
              </a:rPr>
              <a:t>?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H</a:t>
            </a:r>
            <a:r>
              <a:rPr sz="850" spc="-15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does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‘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10" dirty="0">
                <a:latin typeface="Gill Sans MT"/>
                <a:cs typeface="Gill Sans MT"/>
              </a:rPr>
              <a:t>’  </a:t>
            </a:r>
            <a:r>
              <a:rPr sz="850" spc="50" dirty="0">
                <a:latin typeface="Gill Sans MT"/>
                <a:cs typeface="Gill Sans MT"/>
              </a:rPr>
              <a:t>become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unbeatable?</a:t>
            </a:r>
            <a:endParaRPr sz="850">
              <a:latin typeface="Gill Sans MT"/>
              <a:cs typeface="Gill Sans MT"/>
            </a:endParaRPr>
          </a:p>
          <a:p>
            <a:pPr marL="156210" marR="182245" indent="-144145">
              <a:lnSpc>
                <a:spcPts val="940"/>
              </a:lnSpc>
              <a:spcBef>
                <a:spcPts val="459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5" dirty="0">
                <a:latin typeface="Gill Sans MT"/>
                <a:cs typeface="Gill Sans MT"/>
              </a:rPr>
              <a:t>Can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adap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70" dirty="0">
                <a:latin typeface="Gill Sans MT"/>
                <a:cs typeface="Gill Sans MT"/>
              </a:rPr>
              <a:t>ame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  </a:t>
            </a:r>
            <a:r>
              <a:rPr sz="850" spc="30" dirty="0">
                <a:latin typeface="Gill Sans MT"/>
                <a:cs typeface="Gill Sans MT"/>
              </a:rPr>
              <a:t>increase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chance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computer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will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win?</a:t>
            </a:r>
            <a:endParaRPr sz="850">
              <a:latin typeface="Gill Sans MT"/>
              <a:cs typeface="Gill Sans MT"/>
            </a:endParaRPr>
          </a:p>
          <a:p>
            <a:pPr marL="156210" marR="147955" indent="-144145">
              <a:lnSpc>
                <a:spcPts val="940"/>
              </a:lnSpc>
              <a:spcBef>
                <a:spcPts val="47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5" dirty="0">
                <a:latin typeface="Gill Sans MT"/>
                <a:cs typeface="Gill Sans MT"/>
              </a:rPr>
              <a:t>Can </a:t>
            </a:r>
            <a:r>
              <a:rPr sz="850" spc="30" dirty="0">
                <a:latin typeface="Gill Sans MT"/>
                <a:cs typeface="Gill Sans MT"/>
              </a:rPr>
              <a:t>you </a:t>
            </a:r>
            <a:r>
              <a:rPr sz="850" spc="65" dirty="0">
                <a:latin typeface="Gill Sans MT"/>
                <a:cs typeface="Gill Sans MT"/>
              </a:rPr>
              <a:t>adapt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35" dirty="0">
                <a:latin typeface="Gill Sans MT"/>
                <a:cs typeface="Gill Sans MT"/>
              </a:rPr>
              <a:t>computer </a:t>
            </a:r>
            <a:r>
              <a:rPr sz="850" spc="70" dirty="0">
                <a:latin typeface="Gill Sans MT"/>
                <a:cs typeface="Gill Sans MT"/>
              </a:rPr>
              <a:t>game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decrease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chance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computer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will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win?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b="1" spc="50" dirty="0">
                <a:solidFill>
                  <a:srgbClr val="41BBC6"/>
                </a:solidFill>
                <a:latin typeface="Calibri"/>
                <a:cs typeface="Calibri"/>
              </a:rPr>
              <a:t>Stretch</a:t>
            </a:r>
            <a:r>
              <a:rPr sz="1000" b="1" spc="-3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and</a:t>
            </a:r>
            <a:r>
              <a:rPr sz="10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41BBC6"/>
                </a:solidFill>
                <a:latin typeface="Calibri"/>
                <a:cs typeface="Calibri"/>
              </a:rPr>
              <a:t>challenge</a:t>
            </a:r>
            <a:endParaRPr sz="1000">
              <a:latin typeface="Calibri"/>
              <a:cs typeface="Calibri"/>
            </a:endParaRPr>
          </a:p>
          <a:p>
            <a:pPr marL="12700" marR="24765">
              <a:lnSpc>
                <a:spcPts val="940"/>
              </a:lnSpc>
              <a:spcBef>
                <a:spcPts val="560"/>
              </a:spcBef>
            </a:pPr>
            <a:r>
              <a:rPr sz="850" i="1" spc="25" dirty="0">
                <a:latin typeface="Gill Sans MT"/>
                <a:cs typeface="Gill Sans MT"/>
              </a:rPr>
              <a:t>H</a:t>
            </a:r>
            <a:r>
              <a:rPr sz="850" i="1" spc="5" dirty="0">
                <a:latin typeface="Gill Sans MT"/>
                <a:cs typeface="Gill Sans MT"/>
              </a:rPr>
              <a:t>o</a:t>
            </a:r>
            <a:r>
              <a:rPr sz="850" i="1" spc="70" dirty="0">
                <a:latin typeface="Gill Sans MT"/>
                <a:cs typeface="Gill Sans MT"/>
              </a:rPr>
              <a:t>w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90" dirty="0">
                <a:latin typeface="Gill Sans MT"/>
                <a:cs typeface="Gill Sans MT"/>
              </a:rPr>
              <a:t>many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80" dirty="0">
                <a:latin typeface="Gill Sans MT"/>
                <a:cs typeface="Gill Sans MT"/>
              </a:rPr>
              <a:t>games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does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it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55" dirty="0">
                <a:latin typeface="Gill Sans MT"/>
                <a:cs typeface="Gill Sans MT"/>
              </a:rPr>
              <a:t>a</a:t>
            </a:r>
            <a:r>
              <a:rPr sz="850" i="1" spc="45" dirty="0">
                <a:latin typeface="Gill Sans MT"/>
                <a:cs typeface="Gill Sans MT"/>
              </a:rPr>
              <a:t>ke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35" dirty="0">
                <a:latin typeface="Gill Sans MT"/>
                <a:cs typeface="Gill Sans MT"/>
              </a:rPr>
              <a:t>for</a:t>
            </a:r>
            <a:r>
              <a:rPr sz="850" i="1" spc="-8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the </a:t>
            </a:r>
            <a:r>
              <a:rPr sz="850" i="1" spc="4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computer</a:t>
            </a:r>
            <a:r>
              <a:rPr sz="850" i="1" spc="-8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to</a:t>
            </a:r>
            <a:r>
              <a:rPr sz="850" i="1" spc="-40" dirty="0">
                <a:latin typeface="Gill Sans MT"/>
                <a:cs typeface="Gill Sans MT"/>
              </a:rPr>
              <a:t> </a:t>
            </a:r>
            <a:r>
              <a:rPr sz="850" i="1" spc="40" dirty="0">
                <a:latin typeface="Gill Sans MT"/>
                <a:cs typeface="Gill Sans MT"/>
              </a:rPr>
              <a:t>learn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how</a:t>
            </a:r>
            <a:r>
              <a:rPr sz="850" i="1" spc="-5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to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play</a:t>
            </a:r>
            <a:r>
              <a:rPr sz="850" i="1" spc="-40" dirty="0">
                <a:latin typeface="Gill Sans MT"/>
                <a:cs typeface="Gill Sans MT"/>
              </a:rPr>
              <a:t> </a:t>
            </a:r>
            <a:r>
              <a:rPr sz="850" i="1" spc="80" dirty="0">
                <a:latin typeface="Gill Sans MT"/>
                <a:cs typeface="Gill Sans MT"/>
              </a:rPr>
              <a:t>a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perfect</a:t>
            </a:r>
            <a:r>
              <a:rPr sz="850" i="1" spc="-40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game?</a:t>
            </a:r>
            <a:endParaRPr sz="850">
              <a:latin typeface="Gill Sans MT"/>
              <a:cs typeface="Gill Sans MT"/>
            </a:endParaRPr>
          </a:p>
          <a:p>
            <a:pPr marL="12700" marR="137160">
              <a:lnSpc>
                <a:spcPts val="940"/>
              </a:lnSpc>
              <a:spcBef>
                <a:spcPts val="575"/>
              </a:spcBef>
            </a:pPr>
            <a:r>
              <a:rPr sz="850" i="1" spc="40" dirty="0">
                <a:latin typeface="Gill Sans MT"/>
                <a:cs typeface="Gill Sans MT"/>
              </a:rPr>
              <a:t>Does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this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number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change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depending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on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h</a:t>
            </a:r>
            <a:r>
              <a:rPr sz="850" i="1" spc="55" dirty="0">
                <a:latin typeface="Gill Sans MT"/>
                <a:cs typeface="Gill Sans MT"/>
              </a:rPr>
              <a:t>o</a:t>
            </a:r>
            <a:r>
              <a:rPr sz="850" i="1" spc="50" dirty="0">
                <a:latin typeface="Gill Sans MT"/>
                <a:cs typeface="Gill Sans MT"/>
              </a:rPr>
              <a:t>w </a:t>
            </a:r>
            <a:r>
              <a:rPr sz="850" i="1" spc="3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w</a:t>
            </a:r>
            <a:r>
              <a:rPr sz="850" i="1" spc="25" dirty="0">
                <a:latin typeface="Gill Sans MT"/>
                <a:cs typeface="Gill Sans MT"/>
              </a:rPr>
              <a:t>ell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9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‘huma</a:t>
            </a:r>
            <a:r>
              <a:rPr sz="850" i="1" spc="35" dirty="0">
                <a:latin typeface="Gill Sans MT"/>
                <a:cs typeface="Gill Sans MT"/>
              </a:rPr>
              <a:t>n</a:t>
            </a:r>
            <a:r>
              <a:rPr sz="850" i="1" dirty="0">
                <a:latin typeface="Gill Sans MT"/>
                <a:cs typeface="Gill Sans MT"/>
              </a:rPr>
              <a:t>’</a:t>
            </a:r>
            <a:r>
              <a:rPr sz="850" i="1" spc="-9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play</a:t>
            </a:r>
            <a:r>
              <a:rPr sz="850" i="1" spc="45" dirty="0">
                <a:latin typeface="Gill Sans MT"/>
                <a:cs typeface="Gill Sans MT"/>
              </a:rPr>
              <a:t>s</a:t>
            </a:r>
            <a:r>
              <a:rPr sz="850" i="1" spc="65" dirty="0">
                <a:latin typeface="Gill Sans MT"/>
                <a:cs typeface="Gill Sans MT"/>
              </a:rPr>
              <a:t>?</a:t>
            </a:r>
            <a:endParaRPr sz="850">
              <a:latin typeface="Gill Sans MT"/>
              <a:cs typeface="Gill Sans MT"/>
            </a:endParaRPr>
          </a:p>
          <a:p>
            <a:pPr marL="12700" marR="464820">
              <a:lnSpc>
                <a:spcPts val="940"/>
              </a:lnSpc>
              <a:spcBef>
                <a:spcPts val="575"/>
              </a:spcBef>
            </a:pPr>
            <a:r>
              <a:rPr sz="850" i="1" spc="10" dirty="0">
                <a:latin typeface="Gill Sans MT"/>
                <a:cs typeface="Gill Sans MT"/>
              </a:rPr>
              <a:t>D</a:t>
            </a:r>
            <a:r>
              <a:rPr sz="850" i="1" spc="-10" dirty="0">
                <a:latin typeface="Gill Sans MT"/>
                <a:cs typeface="Gill Sans MT"/>
              </a:rPr>
              <a:t>e</a:t>
            </a:r>
            <a:r>
              <a:rPr sz="850" i="1" spc="70" dirty="0">
                <a:latin typeface="Gill Sans MT"/>
                <a:cs typeface="Gill Sans MT"/>
              </a:rPr>
              <a:t>v</a:t>
            </a:r>
            <a:r>
              <a:rPr sz="850" i="1" spc="45" dirty="0">
                <a:latin typeface="Gill Sans MT"/>
                <a:cs typeface="Gill Sans MT"/>
              </a:rPr>
              <a:t>elop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80" dirty="0">
                <a:latin typeface="Gill Sans MT"/>
                <a:cs typeface="Gill Sans MT"/>
              </a:rPr>
              <a:t>a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90" dirty="0">
                <a:latin typeface="Gill Sans MT"/>
                <a:cs typeface="Gill Sans MT"/>
              </a:rPr>
              <a:t>sy</a:t>
            </a:r>
            <a:r>
              <a:rPr sz="850" i="1" spc="75" dirty="0">
                <a:latin typeface="Gill Sans MT"/>
                <a:cs typeface="Gill Sans MT"/>
              </a:rPr>
              <a:t>s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70" dirty="0">
                <a:latin typeface="Gill Sans MT"/>
                <a:cs typeface="Gill Sans MT"/>
              </a:rPr>
              <a:t>em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70" dirty="0">
                <a:latin typeface="Gill Sans MT"/>
                <a:cs typeface="Gill Sans MT"/>
              </a:rPr>
              <a:t>o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-20" dirty="0">
                <a:latin typeface="Gill Sans MT"/>
                <a:cs typeface="Gill Sans MT"/>
              </a:rPr>
              <a:t>r</a:t>
            </a:r>
            <a:r>
              <a:rPr sz="850" i="1" spc="55" dirty="0">
                <a:latin typeface="Gill Sans MT"/>
                <a:cs typeface="Gill Sans MT"/>
              </a:rPr>
              <a:t>eco</a:t>
            </a:r>
            <a:r>
              <a:rPr sz="850" i="1" spc="20" dirty="0">
                <a:latin typeface="Gill Sans MT"/>
                <a:cs typeface="Gill Sans MT"/>
              </a:rPr>
              <a:t>r</a:t>
            </a:r>
            <a:r>
              <a:rPr sz="850" i="1" spc="80" dirty="0">
                <a:latin typeface="Gill Sans MT"/>
                <a:cs typeface="Gill Sans MT"/>
              </a:rPr>
              <a:t>d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and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sh</a:t>
            </a:r>
            <a:r>
              <a:rPr sz="850" i="1" spc="60" dirty="0">
                <a:latin typeface="Gill Sans MT"/>
                <a:cs typeface="Gill Sans MT"/>
              </a:rPr>
              <a:t>o</a:t>
            </a:r>
            <a:r>
              <a:rPr sz="850" i="1" spc="50" dirty="0">
                <a:latin typeface="Gill Sans MT"/>
                <a:cs typeface="Gill Sans MT"/>
              </a:rPr>
              <a:t>w </a:t>
            </a:r>
            <a:r>
              <a:rPr sz="850" i="1" spc="3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your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-20" dirty="0">
                <a:latin typeface="Gill Sans MT"/>
                <a:cs typeface="Gill Sans MT"/>
              </a:rPr>
              <a:t>r</a:t>
            </a:r>
            <a:r>
              <a:rPr sz="850" i="1" spc="45" dirty="0">
                <a:latin typeface="Gill Sans MT"/>
                <a:cs typeface="Gill Sans MT"/>
              </a:rPr>
              <a:t>esults.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2796" y="947365"/>
            <a:ext cx="864235" cy="929005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</a:pPr>
            <a:r>
              <a:rPr sz="850" b="1" spc="-15" dirty="0">
                <a:latin typeface="Montserrat"/>
                <a:cs typeface="Montserrat"/>
              </a:rPr>
              <a:t>Move</a:t>
            </a:r>
            <a:r>
              <a:rPr sz="850" b="1" spc="-30" dirty="0">
                <a:latin typeface="Montserrat"/>
                <a:cs typeface="Montserrat"/>
              </a:rPr>
              <a:t> </a:t>
            </a:r>
            <a:r>
              <a:rPr sz="850" b="1" spc="-5" dirty="0">
                <a:latin typeface="Montserrat"/>
                <a:cs typeface="Montserrat"/>
              </a:rPr>
              <a:t>1</a:t>
            </a:r>
            <a:endParaRPr sz="850">
              <a:latin typeface="Montserrat"/>
              <a:cs typeface="Montserra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5387" y="1485417"/>
            <a:ext cx="147281" cy="12857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410039" y="1345880"/>
            <a:ext cx="349250" cy="268605"/>
            <a:chOff x="6410039" y="1345880"/>
            <a:chExt cx="349250" cy="2686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0039" y="1485417"/>
              <a:ext cx="147281" cy="1285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1575" y="1485417"/>
              <a:ext cx="147294" cy="1285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4770" y="1345880"/>
              <a:ext cx="230435" cy="20765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220004" y="1035353"/>
            <a:ext cx="1980564" cy="3391535"/>
            <a:chOff x="5220004" y="1035353"/>
            <a:chExt cx="1980564" cy="33915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7307" y="1485417"/>
              <a:ext cx="147294" cy="1285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1032" y="1485417"/>
              <a:ext cx="147294" cy="1285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0217" y="1485417"/>
              <a:ext cx="147294" cy="1285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29039" y="1040113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39" h="612139">
                  <a:moveTo>
                    <a:pt x="611530" y="611530"/>
                  </a:moveTo>
                  <a:lnTo>
                    <a:pt x="0" y="611530"/>
                  </a:lnTo>
                  <a:lnTo>
                    <a:pt x="0" y="0"/>
                  </a:lnTo>
                  <a:lnTo>
                    <a:pt x="611530" y="0"/>
                  </a:lnTo>
                  <a:lnTo>
                    <a:pt x="611530" y="61153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9036" y="1243958"/>
              <a:ext cx="612140" cy="0"/>
            </a:xfrm>
            <a:custGeom>
              <a:avLst/>
              <a:gdLst/>
              <a:ahLst/>
              <a:cxnLst/>
              <a:rect l="l" t="t" r="r" b="b"/>
              <a:pathLst>
                <a:path w="612139">
                  <a:moveTo>
                    <a:pt x="0" y="0"/>
                  </a:moveTo>
                  <a:lnTo>
                    <a:pt x="611530" y="0"/>
                  </a:lnTo>
                </a:path>
              </a:pathLst>
            </a:custGeom>
            <a:ln w="762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29036" y="1040116"/>
              <a:ext cx="612140" cy="0"/>
            </a:xfrm>
            <a:custGeom>
              <a:avLst/>
              <a:gdLst/>
              <a:ahLst/>
              <a:cxnLst/>
              <a:rect l="l" t="t" r="r" b="b"/>
              <a:pathLst>
                <a:path w="612139">
                  <a:moveTo>
                    <a:pt x="0" y="0"/>
                  </a:moveTo>
                  <a:lnTo>
                    <a:pt x="61153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29036" y="1447801"/>
              <a:ext cx="612140" cy="0"/>
            </a:xfrm>
            <a:custGeom>
              <a:avLst/>
              <a:gdLst/>
              <a:ahLst/>
              <a:cxnLst/>
              <a:rect l="l" t="t" r="r" b="b"/>
              <a:pathLst>
                <a:path w="612139">
                  <a:moveTo>
                    <a:pt x="0" y="0"/>
                  </a:moveTo>
                  <a:lnTo>
                    <a:pt x="611530" y="0"/>
                  </a:lnTo>
                </a:path>
              </a:pathLst>
            </a:custGeom>
            <a:ln w="762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9036" y="1651644"/>
              <a:ext cx="612140" cy="0"/>
            </a:xfrm>
            <a:custGeom>
              <a:avLst/>
              <a:gdLst/>
              <a:ahLst/>
              <a:cxnLst/>
              <a:rect l="l" t="t" r="r" b="b"/>
              <a:pathLst>
                <a:path w="612139">
                  <a:moveTo>
                    <a:pt x="0" y="0"/>
                  </a:moveTo>
                  <a:lnTo>
                    <a:pt x="61153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32879" y="1040116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39">
                  <a:moveTo>
                    <a:pt x="0" y="0"/>
                  </a:moveTo>
                  <a:lnTo>
                    <a:pt x="0" y="611530"/>
                  </a:lnTo>
                </a:path>
              </a:pathLst>
            </a:custGeom>
            <a:ln w="762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36725" y="1040116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39">
                  <a:moveTo>
                    <a:pt x="0" y="0"/>
                  </a:moveTo>
                  <a:lnTo>
                    <a:pt x="0" y="611530"/>
                  </a:lnTo>
                </a:path>
              </a:pathLst>
            </a:custGeom>
            <a:ln w="762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40566" y="1040116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39">
                  <a:moveTo>
                    <a:pt x="0" y="0"/>
                  </a:moveTo>
                  <a:lnTo>
                    <a:pt x="0" y="611530"/>
                  </a:lnTo>
                </a:path>
              </a:pathLst>
            </a:custGeom>
            <a:ln w="762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29036" y="1040116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39">
                  <a:moveTo>
                    <a:pt x="0" y="0"/>
                  </a:moveTo>
                  <a:lnTo>
                    <a:pt x="0" y="611530"/>
                  </a:lnTo>
                </a:path>
              </a:pathLst>
            </a:custGeom>
            <a:ln w="762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38645" y="1384156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4">
                  <a:moveTo>
                    <a:pt x="0" y="16556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12054" y="1345887"/>
              <a:ext cx="53340" cy="46355"/>
            </a:xfrm>
            <a:custGeom>
              <a:avLst/>
              <a:gdLst/>
              <a:ahLst/>
              <a:cxnLst/>
              <a:rect l="l" t="t" r="r" b="b"/>
              <a:pathLst>
                <a:path w="53339" h="46355">
                  <a:moveTo>
                    <a:pt x="26593" y="0"/>
                  </a:moveTo>
                  <a:lnTo>
                    <a:pt x="0" y="46050"/>
                  </a:lnTo>
                  <a:lnTo>
                    <a:pt x="53187" y="46050"/>
                  </a:lnTo>
                  <a:lnTo>
                    <a:pt x="26593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3561" y="1345880"/>
              <a:ext cx="227834" cy="20765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377507" y="1040116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10">
                  <a:moveTo>
                    <a:pt x="0" y="0"/>
                  </a:moveTo>
                  <a:lnTo>
                    <a:pt x="7145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77507" y="1651644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10">
                  <a:moveTo>
                    <a:pt x="0" y="0"/>
                  </a:moveTo>
                  <a:lnTo>
                    <a:pt x="7145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4993" y="1077747"/>
              <a:ext cx="147294" cy="12857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1159" y="1077747"/>
              <a:ext cx="147294" cy="12857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59920" y="1281575"/>
              <a:ext cx="147294" cy="1285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0004" y="3033433"/>
              <a:ext cx="1979993" cy="139292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486663" y="1671910"/>
            <a:ext cx="39751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-10" dirty="0">
                <a:latin typeface="Montserrat"/>
                <a:cs typeface="Montserrat"/>
              </a:rPr>
              <a:t>M</a:t>
            </a:r>
            <a:r>
              <a:rPr sz="850" b="1" spc="-25" dirty="0">
                <a:latin typeface="Montserrat"/>
                <a:cs typeface="Montserrat"/>
              </a:rPr>
              <a:t>ov</a:t>
            </a:r>
            <a:r>
              <a:rPr sz="850" b="1" spc="-10" dirty="0">
                <a:latin typeface="Montserrat"/>
                <a:cs typeface="Montserrat"/>
              </a:rPr>
              <a:t>e</a:t>
            </a:r>
            <a:r>
              <a:rPr sz="850" b="1" spc="-5" dirty="0">
                <a:latin typeface="Montserrat"/>
                <a:cs typeface="Montserrat"/>
              </a:rPr>
              <a:t> 1</a:t>
            </a:r>
            <a:endParaRPr sz="850">
              <a:latin typeface="Montserrat"/>
              <a:cs typeface="Montserrat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6375625" y="1036304"/>
          <a:ext cx="611505" cy="611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787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787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787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878787"/>
                      </a:solidFill>
                      <a:prstDash val="solid"/>
                    </a:lnT>
                    <a:lnB w="9525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878787"/>
                      </a:solidFill>
                      <a:prstDash val="solid"/>
                    </a:lnT>
                    <a:lnB w="9525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878787"/>
                      </a:solidFill>
                      <a:prstDash val="solid"/>
                    </a:lnT>
                    <a:lnB w="9525">
                      <a:solidFill>
                        <a:srgbClr val="8787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878787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878787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878787"/>
                      </a:solidFill>
                      <a:prstDash val="solid"/>
                    </a:lnR>
                    <a:lnT w="9525">
                      <a:solidFill>
                        <a:srgbClr val="878787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11575" y="1281574"/>
            <a:ext cx="147294" cy="12857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15402" y="1077747"/>
            <a:ext cx="147294" cy="12857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07881" y="1077747"/>
            <a:ext cx="147281" cy="128574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356213" y="1955786"/>
            <a:ext cx="1708150" cy="82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91440" algn="ctr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latin typeface="Calibri"/>
                <a:cs typeface="Calibri"/>
              </a:rPr>
              <a:t>Choose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image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that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shows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 </a:t>
            </a:r>
            <a:r>
              <a:rPr sz="800" b="1" spc="-165" dirty="0">
                <a:latin typeface="Calibri"/>
                <a:cs typeface="Calibri"/>
              </a:rPr>
              <a:t> </a:t>
            </a:r>
            <a:r>
              <a:rPr sz="800" b="1" spc="40" dirty="0">
                <a:latin typeface="Calibri"/>
                <a:cs typeface="Calibri"/>
              </a:rPr>
              <a:t>m</a:t>
            </a:r>
            <a:r>
              <a:rPr sz="800" b="1" spc="10" dirty="0">
                <a:latin typeface="Calibri"/>
                <a:cs typeface="Calibri"/>
              </a:rPr>
              <a:t>o</a:t>
            </a:r>
            <a:r>
              <a:rPr sz="800" b="1" spc="25" dirty="0">
                <a:latin typeface="Calibri"/>
                <a:cs typeface="Calibri"/>
              </a:rPr>
              <a:t>v</a:t>
            </a:r>
            <a:r>
              <a:rPr sz="800" b="1" spc="15" dirty="0">
                <a:latin typeface="Calibri"/>
                <a:cs typeface="Calibri"/>
              </a:rPr>
              <a:t>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5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‘huma</a:t>
            </a:r>
            <a:r>
              <a:rPr sz="800" b="1" spc="10" dirty="0">
                <a:latin typeface="Calibri"/>
                <a:cs typeface="Calibri"/>
              </a:rPr>
              <a:t>n</a:t>
            </a:r>
            <a:r>
              <a:rPr sz="800" b="1" spc="-20" dirty="0">
                <a:latin typeface="Calibri"/>
                <a:cs typeface="Calibri"/>
              </a:rPr>
              <a:t>’</a:t>
            </a:r>
            <a:r>
              <a:rPr sz="800" b="1" spc="-55" dirty="0">
                <a:latin typeface="Calibri"/>
                <a:cs typeface="Calibri"/>
              </a:rPr>
              <a:t> </a:t>
            </a:r>
            <a:r>
              <a:rPr sz="800" b="1" spc="40" dirty="0">
                <a:latin typeface="Calibri"/>
                <a:cs typeface="Calibri"/>
              </a:rPr>
              <a:t>has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made.</a:t>
            </a:r>
            <a:endParaRPr sz="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80"/>
              </a:spcBef>
            </a:pPr>
            <a:r>
              <a:rPr sz="800" spc="5" dirty="0">
                <a:latin typeface="Gill Sans MT"/>
                <a:cs typeface="Gill Sans MT"/>
              </a:rPr>
              <a:t>The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coloured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token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should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match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one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colou</a:t>
            </a:r>
            <a:r>
              <a:rPr sz="800" spc="-15" dirty="0">
                <a:latin typeface="Gill Sans MT"/>
                <a:cs typeface="Gill Sans MT"/>
              </a:rPr>
              <a:t>r</a:t>
            </a:r>
            <a:r>
              <a:rPr sz="800" spc="45" dirty="0">
                <a:latin typeface="Gill Sans MT"/>
                <a:cs typeface="Gill Sans MT"/>
              </a:rPr>
              <a:t>ed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ar</a:t>
            </a:r>
            <a:r>
              <a:rPr sz="800" spc="-30" dirty="0">
                <a:latin typeface="Gill Sans MT"/>
                <a:cs typeface="Gill Sans MT"/>
              </a:rPr>
              <a:t>r</a:t>
            </a:r>
            <a:r>
              <a:rPr sz="800" spc="-5" dirty="0">
                <a:latin typeface="Gill Sans MT"/>
                <a:cs typeface="Gill Sans MT"/>
              </a:rPr>
              <a:t>o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60" dirty="0">
                <a:latin typeface="Gill Sans MT"/>
                <a:cs typeface="Gill Sans MT"/>
              </a:rPr>
              <a:t>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on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ima</a:t>
            </a:r>
            <a:r>
              <a:rPr sz="800" spc="50" dirty="0">
                <a:latin typeface="Gill Sans MT"/>
                <a:cs typeface="Gill Sans MT"/>
              </a:rPr>
              <a:t>g</a:t>
            </a:r>
            <a:r>
              <a:rPr sz="800" spc="10" dirty="0">
                <a:latin typeface="Gill Sans MT"/>
                <a:cs typeface="Gill Sans MT"/>
              </a:rPr>
              <a:t>e.</a:t>
            </a:r>
            <a:endParaRPr sz="800">
              <a:latin typeface="Gill Sans MT"/>
              <a:cs typeface="Gill Sans MT"/>
            </a:endParaRPr>
          </a:p>
          <a:p>
            <a:pPr marL="161290" marR="153670" algn="ctr">
              <a:lnSpc>
                <a:spcPct val="100000"/>
              </a:lnSpc>
              <a:spcBef>
                <a:spcPts val="285"/>
              </a:spcBef>
            </a:pPr>
            <a:r>
              <a:rPr sz="800" spc="10" dirty="0">
                <a:latin typeface="Gill Sans MT"/>
                <a:cs typeface="Gill Sans MT"/>
              </a:rPr>
              <a:t>This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tell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you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what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move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‘</a:t>
            </a:r>
            <a:r>
              <a:rPr sz="800" spc="55" dirty="0">
                <a:latin typeface="Gill Sans MT"/>
                <a:cs typeface="Gill Sans MT"/>
              </a:rPr>
              <a:t>compu</a:t>
            </a:r>
            <a:r>
              <a:rPr sz="800" spc="20" dirty="0">
                <a:latin typeface="Gill Sans MT"/>
                <a:cs typeface="Gill Sans MT"/>
              </a:rPr>
              <a:t>t</a:t>
            </a:r>
            <a:r>
              <a:rPr sz="800" spc="-15" dirty="0">
                <a:latin typeface="Gill Sans MT"/>
                <a:cs typeface="Gill Sans MT"/>
              </a:rPr>
              <a:t>er</a:t>
            </a:r>
            <a:r>
              <a:rPr sz="800" spc="-5" dirty="0">
                <a:latin typeface="Gill Sans MT"/>
                <a:cs typeface="Gill Sans MT"/>
              </a:rPr>
              <a:t>’</a:t>
            </a:r>
            <a:r>
              <a:rPr sz="800" spc="-80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ma</a:t>
            </a:r>
            <a:r>
              <a:rPr sz="800" spc="30" dirty="0">
                <a:latin typeface="Gill Sans MT"/>
                <a:cs typeface="Gill Sans MT"/>
              </a:rPr>
              <a:t>k</a:t>
            </a:r>
            <a:r>
              <a:rPr sz="800" spc="10" dirty="0">
                <a:latin typeface="Gill Sans MT"/>
                <a:cs typeface="Gill Sans MT"/>
              </a:rPr>
              <a:t>e.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09735" y="5071806"/>
            <a:ext cx="140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70" dirty="0">
                <a:latin typeface="Arial Narrow"/>
                <a:cs typeface="Arial Narrow"/>
              </a:rPr>
              <a:t>21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2275" cy="5328285"/>
          </a:xfrm>
          <a:custGeom>
            <a:avLst/>
            <a:gdLst/>
            <a:ahLst/>
            <a:cxnLst/>
            <a:rect l="l" t="t" r="r" b="b"/>
            <a:pathLst>
              <a:path w="1692275" h="5328285">
                <a:moveTo>
                  <a:pt x="1691995" y="0"/>
                </a:moveTo>
                <a:lnTo>
                  <a:pt x="0" y="0"/>
                </a:lnTo>
                <a:lnTo>
                  <a:pt x="0" y="5328005"/>
                </a:lnTo>
                <a:lnTo>
                  <a:pt x="1691995" y="5328005"/>
                </a:lnTo>
                <a:lnTo>
                  <a:pt x="1691995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300" y="309205"/>
            <a:ext cx="1202690" cy="109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135" dirty="0">
                <a:solidFill>
                  <a:srgbClr val="41BBC6"/>
                </a:solidFill>
                <a:latin typeface="Calibri"/>
                <a:cs typeface="Calibri"/>
              </a:rPr>
              <a:t>C</a:t>
            </a:r>
            <a:r>
              <a:rPr sz="1200" b="1" spc="40" dirty="0">
                <a:solidFill>
                  <a:srgbClr val="41BBC6"/>
                </a:solidFill>
                <a:latin typeface="Calibri"/>
                <a:cs typeface="Calibri"/>
              </a:rPr>
              <a:t>o</a:t>
            </a:r>
            <a:r>
              <a:rPr sz="1200" b="1" spc="20" dirty="0">
                <a:solidFill>
                  <a:srgbClr val="41BBC6"/>
                </a:solidFill>
                <a:latin typeface="Calibri"/>
                <a:cs typeface="Calibri"/>
              </a:rPr>
              <a:t>p</a:t>
            </a:r>
            <a:r>
              <a:rPr sz="1200" b="1" spc="60" dirty="0">
                <a:solidFill>
                  <a:srgbClr val="41BBC6"/>
                </a:solidFill>
                <a:latin typeface="Calibri"/>
                <a:cs typeface="Calibri"/>
              </a:rPr>
              <a:t>y</a:t>
            </a:r>
            <a:r>
              <a:rPr sz="1200" b="1" spc="-5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41BBC6"/>
                </a:solidFill>
                <a:latin typeface="Calibri"/>
                <a:cs typeface="Calibri"/>
              </a:rPr>
              <a:t>and</a:t>
            </a:r>
            <a:r>
              <a:rPr sz="12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41BBC6"/>
                </a:solidFill>
                <a:latin typeface="Calibri"/>
                <a:cs typeface="Calibri"/>
              </a:rPr>
              <a:t>cut</a:t>
            </a:r>
            <a:r>
              <a:rPr sz="12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41BBC6"/>
                </a:solidFill>
                <a:latin typeface="Calibri"/>
                <a:cs typeface="Calibri"/>
              </a:rPr>
              <a:t>out  </a:t>
            </a:r>
            <a:r>
              <a:rPr sz="1200" b="1" spc="50" dirty="0">
                <a:solidFill>
                  <a:srgbClr val="41BBC6"/>
                </a:solidFill>
                <a:latin typeface="Calibri"/>
                <a:cs typeface="Calibri"/>
              </a:rPr>
              <a:t>the</a:t>
            </a:r>
            <a:r>
              <a:rPr sz="12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41BBC6"/>
                </a:solidFill>
                <a:latin typeface="Calibri"/>
                <a:cs typeface="Calibri"/>
              </a:rPr>
              <a:t>ima</a:t>
            </a:r>
            <a:r>
              <a:rPr sz="1200" b="1" spc="35" dirty="0">
                <a:solidFill>
                  <a:srgbClr val="41BBC6"/>
                </a:solidFill>
                <a:latin typeface="Calibri"/>
                <a:cs typeface="Calibri"/>
              </a:rPr>
              <a:t>g</a:t>
            </a:r>
            <a:r>
              <a:rPr sz="1200" b="1" spc="60" dirty="0">
                <a:solidFill>
                  <a:srgbClr val="41BBC6"/>
                </a:solidFill>
                <a:latin typeface="Calibri"/>
                <a:cs typeface="Calibri"/>
              </a:rPr>
              <a:t>es</a:t>
            </a:r>
            <a:r>
              <a:rPr sz="1200" b="1" spc="-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1BBC6"/>
                </a:solidFill>
                <a:latin typeface="Calibri"/>
                <a:cs typeface="Calibri"/>
              </a:rPr>
              <a:t>o</a:t>
            </a:r>
            <a:r>
              <a:rPr sz="1200" b="1" spc="90" dirty="0">
                <a:solidFill>
                  <a:srgbClr val="41BBC6"/>
                </a:solidFill>
                <a:latin typeface="Calibri"/>
                <a:cs typeface="Calibri"/>
              </a:rPr>
              <a:t>f</a:t>
            </a:r>
            <a:r>
              <a:rPr sz="1200" b="1" spc="-9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41BBC6"/>
                </a:solidFill>
                <a:latin typeface="Calibri"/>
                <a:cs typeface="Calibri"/>
              </a:rPr>
              <a:t>t</a:t>
            </a:r>
            <a:r>
              <a:rPr sz="1200" b="1" spc="15" dirty="0">
                <a:solidFill>
                  <a:srgbClr val="41BBC6"/>
                </a:solidFill>
                <a:latin typeface="Calibri"/>
                <a:cs typeface="Calibri"/>
              </a:rPr>
              <a:t>he  h</a:t>
            </a:r>
            <a:r>
              <a:rPr sz="1200" b="1" spc="-10" dirty="0">
                <a:solidFill>
                  <a:srgbClr val="41BBC6"/>
                </a:solidFill>
                <a:latin typeface="Calibri"/>
                <a:cs typeface="Calibri"/>
              </a:rPr>
              <a:t>e</a:t>
            </a:r>
            <a:r>
              <a:rPr sz="1200" b="1" spc="20" dirty="0">
                <a:solidFill>
                  <a:srgbClr val="41BBC6"/>
                </a:solidFill>
                <a:latin typeface="Calibri"/>
                <a:cs typeface="Calibri"/>
              </a:rPr>
              <a:t>x</a:t>
            </a:r>
            <a:r>
              <a:rPr sz="1200" b="1" spc="40" dirty="0">
                <a:solidFill>
                  <a:srgbClr val="41BBC6"/>
                </a:solidFill>
                <a:latin typeface="Calibri"/>
                <a:cs typeface="Calibri"/>
              </a:rPr>
              <a:t>ap</a:t>
            </a:r>
            <a:r>
              <a:rPr sz="1200" b="1" spc="20" dirty="0">
                <a:solidFill>
                  <a:srgbClr val="41BBC6"/>
                </a:solidFill>
                <a:latin typeface="Calibri"/>
                <a:cs typeface="Calibri"/>
              </a:rPr>
              <a:t>a</a:t>
            </a:r>
            <a:r>
              <a:rPr sz="1200" b="1" spc="25" dirty="0">
                <a:solidFill>
                  <a:srgbClr val="41BBC6"/>
                </a:solidFill>
                <a:latin typeface="Calibri"/>
                <a:cs typeface="Calibri"/>
              </a:rPr>
              <a:t>wn</a:t>
            </a:r>
            <a:r>
              <a:rPr sz="1200" b="1" spc="-5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41BBC6"/>
                </a:solidFill>
                <a:latin typeface="Calibri"/>
                <a:cs typeface="Calibri"/>
              </a:rPr>
              <a:t>boa</a:t>
            </a:r>
            <a:r>
              <a:rPr sz="1200" b="1" dirty="0">
                <a:solidFill>
                  <a:srgbClr val="41BBC6"/>
                </a:solidFill>
                <a:latin typeface="Calibri"/>
                <a:cs typeface="Calibri"/>
              </a:rPr>
              <a:t>r</a:t>
            </a:r>
            <a:r>
              <a:rPr sz="1200" b="1" spc="60" dirty="0">
                <a:solidFill>
                  <a:srgbClr val="41BBC6"/>
                </a:solidFill>
                <a:latin typeface="Calibri"/>
                <a:cs typeface="Calibri"/>
              </a:rPr>
              <a:t>ds</a:t>
            </a:r>
            <a:endParaRPr sz="1200">
              <a:latin typeface="Calibri"/>
              <a:cs typeface="Calibri"/>
            </a:endParaRPr>
          </a:p>
          <a:p>
            <a:pPr marL="12700" marR="6985">
              <a:lnSpc>
                <a:spcPts val="980"/>
              </a:lnSpc>
              <a:spcBef>
                <a:spcPts val="1210"/>
              </a:spcBef>
            </a:pPr>
            <a:r>
              <a:rPr sz="850" spc="55" dirty="0">
                <a:latin typeface="Gill Sans MT"/>
                <a:cs typeface="Gill Sans MT"/>
              </a:rPr>
              <a:t>Each </a:t>
            </a:r>
            <a:r>
              <a:rPr sz="850" spc="25" dirty="0">
                <a:latin typeface="Gill Sans MT"/>
                <a:cs typeface="Gill Sans MT"/>
              </a:rPr>
              <a:t>board </a:t>
            </a:r>
            <a:r>
              <a:rPr sz="850" spc="20" dirty="0">
                <a:latin typeface="Gill Sans MT"/>
                <a:cs typeface="Gill Sans MT"/>
              </a:rPr>
              <a:t>represents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0" dirty="0">
                <a:latin typeface="Gill Sans MT"/>
                <a:cs typeface="Gill Sans MT"/>
              </a:rPr>
              <a:t>er  </a:t>
            </a:r>
            <a:r>
              <a:rPr sz="850" spc="35" dirty="0">
                <a:latin typeface="Gill Sans MT"/>
                <a:cs typeface="Gill Sans MT"/>
              </a:rPr>
              <a:t>could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make.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1498822"/>
            <a:ext cx="1165225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ar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5" dirty="0">
                <a:latin typeface="Gill Sans MT"/>
                <a:cs typeface="Gill Sans MT"/>
              </a:rPr>
              <a:t>w 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15" dirty="0">
                <a:latin typeface="Gill Sans MT"/>
                <a:cs typeface="Gill Sans MT"/>
              </a:rPr>
              <a:t>ep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ese</a:t>
            </a:r>
            <a:r>
              <a:rPr sz="850" spc="40" dirty="0">
                <a:latin typeface="Gill Sans MT"/>
                <a:cs typeface="Gill Sans MT"/>
              </a:rPr>
              <a:t>n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ed  </a:t>
            </a:r>
            <a:r>
              <a:rPr sz="850" spc="30" dirty="0">
                <a:latin typeface="Gill Sans MT"/>
                <a:cs typeface="Gill Sans MT"/>
              </a:rPr>
              <a:t>tokens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box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under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image.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118455"/>
            <a:ext cx="1183005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3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arrows</a:t>
            </a:r>
            <a:r>
              <a:rPr sz="850" spc="3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represent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moves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will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50" dirty="0">
                <a:latin typeface="Gill Sans MT"/>
                <a:cs typeface="Gill Sans MT"/>
              </a:rPr>
              <a:t>depending </a:t>
            </a:r>
            <a:r>
              <a:rPr sz="850" spc="30" dirty="0">
                <a:latin typeface="Gill Sans MT"/>
                <a:cs typeface="Gill Sans MT"/>
              </a:rPr>
              <a:t>on </a:t>
            </a:r>
            <a:r>
              <a:rPr sz="850" spc="35" dirty="0">
                <a:latin typeface="Gill Sans MT"/>
                <a:cs typeface="Gill Sans MT"/>
              </a:rPr>
              <a:t>which </a:t>
            </a:r>
            <a:r>
              <a:rPr sz="850" spc="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15" dirty="0">
                <a:latin typeface="Gill Sans MT"/>
                <a:cs typeface="Gill Sans MT"/>
              </a:rPr>
              <a:t>k</a:t>
            </a:r>
            <a:r>
              <a:rPr sz="850" spc="45" dirty="0">
                <a:latin typeface="Gill Sans MT"/>
                <a:cs typeface="Gill Sans MT"/>
              </a:rPr>
              <a:t>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sele</a:t>
            </a:r>
            <a:r>
              <a:rPr sz="850" spc="30" dirty="0">
                <a:latin typeface="Gill Sans MT"/>
                <a:cs typeface="Gill Sans MT"/>
              </a:rPr>
              <a:t>c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30" dirty="0">
                <a:latin typeface="Gill Sans MT"/>
                <a:cs typeface="Gill Sans MT"/>
              </a:rPr>
              <a:t>ed.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3511" y="423335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771" y="0"/>
                </a:lnTo>
              </a:path>
            </a:pathLst>
          </a:custGeom>
          <a:ln w="5397">
            <a:solidFill>
              <a:srgbClr val="41BB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300" y="3854012"/>
            <a:ext cx="1156970" cy="774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182245">
              <a:lnSpc>
                <a:spcPts val="980"/>
              </a:lnSpc>
              <a:spcBef>
                <a:spcPts val="165"/>
              </a:spcBef>
            </a:pPr>
            <a:r>
              <a:rPr sz="850" b="1" spc="10" dirty="0">
                <a:latin typeface="Calibri"/>
                <a:cs typeface="Calibri"/>
              </a:rPr>
              <a:t>A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45" dirty="0">
                <a:latin typeface="Calibri"/>
                <a:cs typeface="Calibri"/>
              </a:rPr>
              <a:t>PDF</a:t>
            </a:r>
            <a:r>
              <a:rPr sz="850" b="1" spc="-5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v</a:t>
            </a:r>
            <a:r>
              <a:rPr sz="850" b="1" spc="15" dirty="0">
                <a:latin typeface="Calibri"/>
                <a:cs typeface="Calibri"/>
              </a:rPr>
              <a:t>e</a:t>
            </a:r>
            <a:r>
              <a:rPr sz="850" b="1" dirty="0">
                <a:latin typeface="Calibri"/>
                <a:cs typeface="Calibri"/>
              </a:rPr>
              <a:t>r</a:t>
            </a:r>
            <a:r>
              <a:rPr sz="850" b="1" spc="25" dirty="0">
                <a:latin typeface="Calibri"/>
                <a:cs typeface="Calibri"/>
              </a:rPr>
              <a:t>sion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5" dirty="0">
                <a:latin typeface="Calibri"/>
                <a:cs typeface="Calibri"/>
              </a:rPr>
              <a:t>o</a:t>
            </a:r>
            <a:r>
              <a:rPr sz="850" b="1" spc="45" dirty="0">
                <a:latin typeface="Calibri"/>
                <a:cs typeface="Calibri"/>
              </a:rPr>
              <a:t>f  </a:t>
            </a:r>
            <a:r>
              <a:rPr sz="850" b="1" spc="30" dirty="0">
                <a:latin typeface="Calibri"/>
                <a:cs typeface="Calibri"/>
              </a:rPr>
              <a:t>the </a:t>
            </a:r>
            <a:r>
              <a:rPr sz="850" b="1" spc="35" dirty="0">
                <a:latin typeface="Calibri"/>
                <a:cs typeface="Calibri"/>
              </a:rPr>
              <a:t>game moves </a:t>
            </a:r>
            <a:r>
              <a:rPr sz="850" b="1" spc="40" dirty="0">
                <a:latin typeface="Calibri"/>
                <a:cs typeface="Calibri"/>
              </a:rPr>
              <a:t> </a:t>
            </a:r>
            <a:r>
              <a:rPr sz="850" b="1" spc="45" dirty="0">
                <a:latin typeface="Calibri"/>
                <a:cs typeface="Calibri"/>
              </a:rPr>
              <a:t>can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be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found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20" dirty="0">
                <a:latin typeface="Calibri"/>
                <a:cs typeface="Calibri"/>
              </a:rPr>
              <a:t>on</a:t>
            </a:r>
            <a:r>
              <a:rPr sz="850" b="1" spc="-4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the </a:t>
            </a:r>
            <a:r>
              <a:rPr sz="850" b="1" spc="-175" dirty="0">
                <a:latin typeface="Calibri"/>
                <a:cs typeface="Calibri"/>
              </a:rPr>
              <a:t> </a:t>
            </a:r>
            <a:r>
              <a:rPr sz="850" i="1" u="sng" spc="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Gill Sans MT"/>
                <a:cs typeface="Gill Sans MT"/>
                <a:hlinkClick r:id="rId2"/>
              </a:rPr>
              <a:t>Thi</a:t>
            </a:r>
            <a:r>
              <a:rPr sz="850" i="1" u="sng" spc="7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Gill Sans MT"/>
                <a:cs typeface="Gill Sans MT"/>
                <a:hlinkClick r:id="rId2"/>
              </a:rPr>
              <a:t>s</a:t>
            </a:r>
            <a:r>
              <a:rPr sz="850" i="1" u="sng" spc="-5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Gill Sans MT"/>
                <a:cs typeface="Gill Sans MT"/>
                <a:hlinkClick r:id="rId2"/>
              </a:rPr>
              <a:t> </a:t>
            </a:r>
            <a:r>
              <a:rPr sz="850" i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Gill Sans MT"/>
                <a:cs typeface="Gill Sans MT"/>
                <a:hlinkClick r:id="rId2"/>
              </a:rPr>
              <a:t>i</a:t>
            </a:r>
            <a:r>
              <a:rPr sz="850" i="1" u="sng" spc="7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Gill Sans MT"/>
                <a:cs typeface="Gill Sans MT"/>
                <a:hlinkClick r:id="rId2"/>
              </a:rPr>
              <a:t>s</a:t>
            </a:r>
            <a:r>
              <a:rPr sz="850" i="1" u="sng" spc="-5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Gill Sans MT"/>
                <a:cs typeface="Gill Sans MT"/>
                <a:hlinkClick r:id="rId2"/>
              </a:rPr>
              <a:t> </a:t>
            </a:r>
            <a:r>
              <a:rPr sz="850" i="1" u="sng" spc="5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Gill Sans MT"/>
                <a:cs typeface="Gill Sans MT"/>
                <a:hlinkClick r:id="rId2"/>
              </a:rPr>
              <a:t>Engineering</a:t>
            </a:r>
            <a:r>
              <a:rPr sz="850" b="1" u="sng" spc="-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:</a:t>
            </a:r>
            <a:r>
              <a:rPr sz="85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915"/>
              </a:lnSpc>
            </a:pPr>
            <a:r>
              <a:rPr sz="85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Entertainment</a:t>
            </a:r>
            <a:r>
              <a:rPr sz="850" b="1" u="sng" spc="-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85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page</a:t>
            </a:r>
            <a:r>
              <a:rPr sz="850" b="1" u="sng" spc="-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85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on</a:t>
            </a:r>
            <a:r>
              <a:rPr sz="85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85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our</a:t>
            </a:r>
            <a:r>
              <a:rPr sz="850" b="1" u="sng" spc="-5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85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resource</a:t>
            </a:r>
            <a:r>
              <a:rPr sz="850" b="1" u="sng" spc="-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85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hub</a:t>
            </a:r>
            <a:r>
              <a:rPr sz="850" b="1" spc="10" dirty="0">
                <a:latin typeface="Calibri"/>
                <a:cs typeface="Calibri"/>
              </a:rPr>
              <a:t>.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59129" y="865328"/>
            <a:ext cx="791210" cy="473709"/>
            <a:chOff x="6159129" y="865328"/>
            <a:chExt cx="791210" cy="47370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9571" y="865328"/>
              <a:ext cx="209854" cy="1831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9129" y="1155724"/>
              <a:ext cx="209854" cy="1831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9129" y="865328"/>
              <a:ext cx="209854" cy="1831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9972" y="1155724"/>
              <a:ext cx="209854" cy="18318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097049" y="865308"/>
            <a:ext cx="791210" cy="473709"/>
            <a:chOff x="2097049" y="865308"/>
            <a:chExt cx="791210" cy="473709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0802" y="865308"/>
              <a:ext cx="209867" cy="1831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7049" y="1155724"/>
              <a:ext cx="209867" cy="1831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7305" y="1155724"/>
              <a:ext cx="209867" cy="1831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7904" y="1155724"/>
              <a:ext cx="209854" cy="18318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451080" y="865313"/>
            <a:ext cx="791210" cy="473709"/>
            <a:chOff x="3451080" y="865313"/>
            <a:chExt cx="791210" cy="473709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1506" y="865313"/>
              <a:ext cx="209867" cy="1831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1080" y="1155724"/>
              <a:ext cx="209854" cy="1831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1337" y="1155724"/>
              <a:ext cx="209854" cy="1831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1936" y="1155724"/>
              <a:ext cx="209854" cy="18318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805107" y="1155724"/>
            <a:ext cx="791210" cy="183515"/>
            <a:chOff x="4805107" y="1155724"/>
            <a:chExt cx="791210" cy="18351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5107" y="1155724"/>
              <a:ext cx="209854" cy="1831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5961" y="1155724"/>
              <a:ext cx="209842" cy="18318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876953" y="389138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1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83389" y="514497"/>
            <a:ext cx="1018540" cy="885190"/>
            <a:chOff x="1983389" y="514497"/>
            <a:chExt cx="1018540" cy="885190"/>
          </a:xfrm>
        </p:grpSpPr>
        <p:sp>
          <p:nvSpPr>
            <p:cNvPr id="28" name="object 28"/>
            <p:cNvSpPr/>
            <p:nvPr/>
          </p:nvSpPr>
          <p:spPr>
            <a:xfrm>
              <a:off x="2056811" y="521293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5" h="871855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56800" y="811696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56800" y="521285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56800" y="110211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56800" y="139252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47212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37623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28038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56800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82832" y="1011440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44937" y="956912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92418" y="1011440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54526" y="956912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44031" y="995709"/>
              <a:ext cx="248920" cy="252095"/>
            </a:xfrm>
            <a:custGeom>
              <a:avLst/>
              <a:gdLst/>
              <a:ahLst/>
              <a:cxnLst/>
              <a:rect l="l" t="t" r="r" b="b"/>
              <a:pathLst>
                <a:path w="248919" h="252094">
                  <a:moveTo>
                    <a:pt x="0" y="0"/>
                  </a:moveTo>
                  <a:lnTo>
                    <a:pt x="248386" y="251612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05714" y="956900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59">
                  <a:moveTo>
                    <a:pt x="0" y="0"/>
                  </a:moveTo>
                  <a:lnTo>
                    <a:pt x="19138" y="73317"/>
                  </a:lnTo>
                  <a:lnTo>
                    <a:pt x="73075" y="20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83389" y="521285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57" y="0"/>
                  </a:lnTo>
                </a:path>
              </a:pathLst>
            </a:custGeom>
            <a:ln w="13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83389" y="139252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57" y="0"/>
                  </a:lnTo>
                </a:path>
              </a:pathLst>
            </a:custGeom>
            <a:ln w="13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7498" y="574897"/>
              <a:ext cx="209854" cy="18318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909" y="574897"/>
              <a:ext cx="209854" cy="183184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230977" y="389138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1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337411" y="514497"/>
            <a:ext cx="1018540" cy="885190"/>
            <a:chOff x="3337411" y="514497"/>
            <a:chExt cx="1018540" cy="885190"/>
          </a:xfrm>
        </p:grpSpPr>
        <p:sp>
          <p:nvSpPr>
            <p:cNvPr id="49" name="object 49"/>
            <p:cNvSpPr/>
            <p:nvPr/>
          </p:nvSpPr>
          <p:spPr>
            <a:xfrm>
              <a:off x="3410826" y="521293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5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10822" y="811696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10822" y="521285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10822" y="110211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10822" y="139252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1233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91644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82055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10822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56026" y="1011440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18136" y="956912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56026" y="995464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0" y="251853"/>
                  </a:moveTo>
                  <a:lnTo>
                    <a:pt x="251853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73248" y="95690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59">
                  <a:moveTo>
                    <a:pt x="73190" y="0"/>
                  </a:moveTo>
                  <a:lnTo>
                    <a:pt x="0" y="19608"/>
                  </a:lnTo>
                  <a:lnTo>
                    <a:pt x="53581" y="73190"/>
                  </a:lnTo>
                  <a:lnTo>
                    <a:pt x="7319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37411" y="521285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3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37411" y="139252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3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1918" y="574897"/>
              <a:ext cx="209854" cy="18318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1108" y="574897"/>
              <a:ext cx="209854" cy="183184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585003" y="389138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691426" y="514497"/>
            <a:ext cx="1018540" cy="883919"/>
            <a:chOff x="4691426" y="514497"/>
            <a:chExt cx="1018540" cy="883919"/>
          </a:xfrm>
        </p:grpSpPr>
        <p:sp>
          <p:nvSpPr>
            <p:cNvPr id="68" name="object 68"/>
            <p:cNvSpPr/>
            <p:nvPr/>
          </p:nvSpPr>
          <p:spPr>
            <a:xfrm>
              <a:off x="4764839" y="521293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5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764842" y="811696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64842" y="521285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64842" y="110211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64842" y="139252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55253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45664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36075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64842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90865" y="1011440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52986" y="956912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896" y="0"/>
                  </a:moveTo>
                  <a:lnTo>
                    <a:pt x="0" y="65608"/>
                  </a:lnTo>
                  <a:lnTo>
                    <a:pt x="75768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91426" y="521285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3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91426" y="139252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8826" y="865313"/>
              <a:ext cx="209854" cy="18318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5961" y="574897"/>
              <a:ext cx="209842" cy="183184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5939016" y="389138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045446" y="514497"/>
            <a:ext cx="1018540" cy="885190"/>
            <a:chOff x="6045446" y="514497"/>
            <a:chExt cx="1018540" cy="885190"/>
          </a:xfrm>
        </p:grpSpPr>
        <p:sp>
          <p:nvSpPr>
            <p:cNvPr id="85" name="object 85"/>
            <p:cNvSpPr/>
            <p:nvPr/>
          </p:nvSpPr>
          <p:spPr>
            <a:xfrm>
              <a:off x="6118852" y="521293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5">
                  <a:moveTo>
                    <a:pt x="871245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45" y="0"/>
                  </a:lnTo>
                  <a:lnTo>
                    <a:pt x="871245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18853" y="811696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18853" y="521285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118853" y="110211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118853" y="139252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09274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99685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990096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118853" y="521285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844886" y="1011440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EF7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06994" y="956912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909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909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264064" y="995464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0" y="251853"/>
                  </a:moveTo>
                  <a:lnTo>
                    <a:pt x="251853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81278" y="95690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59">
                  <a:moveTo>
                    <a:pt x="73202" y="0"/>
                  </a:moveTo>
                  <a:lnTo>
                    <a:pt x="0" y="19608"/>
                  </a:lnTo>
                  <a:lnTo>
                    <a:pt x="53594" y="73190"/>
                  </a:lnTo>
                  <a:lnTo>
                    <a:pt x="73202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264064" y="721018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89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226173" y="666501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909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909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593032" y="995464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251853" y="251853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54477" y="956900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59">
                  <a:moveTo>
                    <a:pt x="0" y="0"/>
                  </a:moveTo>
                  <a:lnTo>
                    <a:pt x="19608" y="73190"/>
                  </a:lnTo>
                  <a:lnTo>
                    <a:pt x="73190" y="1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45446" y="521285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40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3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45446" y="139252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40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3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39972" y="574886"/>
              <a:ext cx="209854" cy="183184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6449547" y="2318825"/>
            <a:ext cx="500380" cy="474345"/>
            <a:chOff x="6449547" y="2318825"/>
            <a:chExt cx="500380" cy="474345"/>
          </a:xfrm>
        </p:grpSpPr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9551" y="2609415"/>
              <a:ext cx="209854" cy="18318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9959" y="2609415"/>
              <a:ext cx="209854" cy="18318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9547" y="2318825"/>
              <a:ext cx="209854" cy="183184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5095526" y="2318825"/>
            <a:ext cx="500380" cy="474345"/>
            <a:chOff x="5095526" y="2318825"/>
            <a:chExt cx="500380" cy="474345"/>
          </a:xfrm>
        </p:grpSpPr>
        <p:pic>
          <p:nvPicPr>
            <p:cNvPr id="110" name="object 11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5526" y="2609415"/>
              <a:ext cx="209854" cy="18318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5951" y="2609415"/>
              <a:ext cx="209842" cy="18318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95526" y="2318825"/>
              <a:ext cx="209854" cy="183184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3454806" y="2029325"/>
            <a:ext cx="787400" cy="763270"/>
            <a:chOff x="3454806" y="2029325"/>
            <a:chExt cx="787400" cy="763270"/>
          </a:xfrm>
        </p:grpSpPr>
        <p:pic>
          <p:nvPicPr>
            <p:cNvPr id="114" name="object 1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1506" y="2609415"/>
              <a:ext cx="209867" cy="18318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1506" y="2318819"/>
              <a:ext cx="209867" cy="18318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1918" y="2609415"/>
              <a:ext cx="209867" cy="18318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1918" y="2029325"/>
              <a:ext cx="209867" cy="18318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54806" y="2318825"/>
              <a:ext cx="209867" cy="183184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2387305" y="2318825"/>
            <a:ext cx="501015" cy="474345"/>
            <a:chOff x="2387305" y="2318825"/>
            <a:chExt cx="501015" cy="474345"/>
          </a:xfrm>
        </p:grpSpPr>
        <p:pic>
          <p:nvPicPr>
            <p:cNvPr id="120" name="object 1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87498" y="2318825"/>
              <a:ext cx="209854" cy="18318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77909" y="2318825"/>
              <a:ext cx="209854" cy="18318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7305" y="2609415"/>
              <a:ext cx="209867" cy="18318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77730" y="2609415"/>
              <a:ext cx="209854" cy="183184"/>
            </a:xfrm>
            <a:prstGeom prst="rect">
              <a:avLst/>
            </a:prstGeom>
          </p:spPr>
        </p:pic>
      </p:grpSp>
      <p:sp>
        <p:nvSpPr>
          <p:cNvPr id="124" name="object 124"/>
          <p:cNvSpPr txBox="1"/>
          <p:nvPr/>
        </p:nvSpPr>
        <p:spPr>
          <a:xfrm>
            <a:off x="4585003" y="1842659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4691426" y="1969373"/>
            <a:ext cx="1018540" cy="882650"/>
            <a:chOff x="4691426" y="1969373"/>
            <a:chExt cx="1018540" cy="882650"/>
          </a:xfrm>
        </p:grpSpPr>
        <p:sp>
          <p:nvSpPr>
            <p:cNvPr id="126" name="object 126"/>
            <p:cNvSpPr/>
            <p:nvPr/>
          </p:nvSpPr>
          <p:spPr>
            <a:xfrm>
              <a:off x="4764839" y="1974804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5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64842" y="2265214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64842" y="197480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764842" y="2555625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764842" y="2846034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055253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345664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636075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64842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490865" y="2464953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52986" y="2410429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96" y="0"/>
                  </a:moveTo>
                  <a:lnTo>
                    <a:pt x="0" y="65608"/>
                  </a:lnTo>
                  <a:lnTo>
                    <a:pt x="75768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39011" y="2448976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251853" y="251853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00458" y="2410405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19608" y="73202"/>
                  </a:lnTo>
                  <a:lnTo>
                    <a:pt x="73190" y="1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91426" y="197480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91426" y="2846034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85951" y="2029325"/>
              <a:ext cx="209842" cy="183184"/>
            </a:xfrm>
            <a:prstGeom prst="rect">
              <a:avLst/>
            </a:prstGeom>
          </p:spPr>
        </p:pic>
      </p:grpSp>
      <p:sp>
        <p:nvSpPr>
          <p:cNvPr id="142" name="object 142"/>
          <p:cNvSpPr txBox="1"/>
          <p:nvPr/>
        </p:nvSpPr>
        <p:spPr>
          <a:xfrm>
            <a:off x="3230977" y="1842659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3337411" y="1969373"/>
            <a:ext cx="1018540" cy="882650"/>
            <a:chOff x="3337411" y="1969373"/>
            <a:chExt cx="1018540" cy="882650"/>
          </a:xfrm>
        </p:grpSpPr>
        <p:sp>
          <p:nvSpPr>
            <p:cNvPr id="144" name="object 144"/>
            <p:cNvSpPr/>
            <p:nvPr/>
          </p:nvSpPr>
          <p:spPr>
            <a:xfrm>
              <a:off x="3410826" y="1974804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5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410822" y="2265214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410822" y="197480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410822" y="2555625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410822" y="2846034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701233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991644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282055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410822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136849" y="2464953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EF7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098959" y="2410429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94585" y="2448976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251853" y="251853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556038" y="2410405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19596" y="73202"/>
                  </a:lnTo>
                  <a:lnTo>
                    <a:pt x="73177" y="1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846438" y="217454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08547" y="2120013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46437" y="2158567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251853" y="0"/>
                  </a:moveTo>
                  <a:lnTo>
                    <a:pt x="0" y="251853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063660" y="211999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90" y="0"/>
                  </a:moveTo>
                  <a:lnTo>
                    <a:pt x="0" y="19621"/>
                  </a:lnTo>
                  <a:lnTo>
                    <a:pt x="53581" y="73202"/>
                  </a:lnTo>
                  <a:lnTo>
                    <a:pt x="73190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337411" y="197480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37411" y="2846034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1876953" y="1842659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1983389" y="1969373"/>
            <a:ext cx="1018540" cy="882650"/>
            <a:chOff x="1983389" y="1969373"/>
            <a:chExt cx="1018540" cy="882650"/>
          </a:xfrm>
        </p:grpSpPr>
        <p:sp>
          <p:nvSpPr>
            <p:cNvPr id="165" name="object 165"/>
            <p:cNvSpPr/>
            <p:nvPr/>
          </p:nvSpPr>
          <p:spPr>
            <a:xfrm>
              <a:off x="2056811" y="1974804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5" h="871855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056800" y="2265214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056800" y="197480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056800" y="2555625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056800" y="2846034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347212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637623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928038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056800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494235" y="2448976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0" y="251853"/>
                  </a:moveTo>
                  <a:lnTo>
                    <a:pt x="251853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711457" y="241041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202" y="0"/>
                  </a:moveTo>
                  <a:lnTo>
                    <a:pt x="0" y="19608"/>
                  </a:lnTo>
                  <a:lnTo>
                    <a:pt x="53581" y="73190"/>
                  </a:lnTo>
                  <a:lnTo>
                    <a:pt x="73202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532792" y="2448976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251853" y="251853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494240" y="2410405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19608" y="73202"/>
                  </a:lnTo>
                  <a:lnTo>
                    <a:pt x="73190" y="1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83389" y="197480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57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83389" y="2846034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57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97994" y="2029325"/>
              <a:ext cx="209854" cy="183184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7994" y="2318825"/>
              <a:ext cx="209854" cy="183184"/>
            </a:xfrm>
            <a:prstGeom prst="rect">
              <a:avLst/>
            </a:prstGeom>
          </p:spPr>
        </p:pic>
      </p:grpSp>
      <p:sp>
        <p:nvSpPr>
          <p:cNvPr id="182" name="object 182"/>
          <p:cNvSpPr txBox="1"/>
          <p:nvPr/>
        </p:nvSpPr>
        <p:spPr>
          <a:xfrm>
            <a:off x="5939016" y="1842659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6045446" y="1969373"/>
            <a:ext cx="1018540" cy="882650"/>
            <a:chOff x="6045446" y="1969373"/>
            <a:chExt cx="1018540" cy="882650"/>
          </a:xfrm>
        </p:grpSpPr>
        <p:sp>
          <p:nvSpPr>
            <p:cNvPr id="184" name="object 184"/>
            <p:cNvSpPr/>
            <p:nvPr/>
          </p:nvSpPr>
          <p:spPr>
            <a:xfrm>
              <a:off x="6118852" y="1974804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5">
                  <a:moveTo>
                    <a:pt x="871245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45" y="0"/>
                  </a:lnTo>
                  <a:lnTo>
                    <a:pt x="871245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18853" y="2265214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118853" y="197480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118853" y="2555625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118853" y="2846034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09274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99685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990096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118853" y="1974803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5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844886" y="2464953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77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806994" y="2410429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909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909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593032" y="2448976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251853" y="251853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554477" y="2410405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0"/>
                  </a:moveTo>
                  <a:lnTo>
                    <a:pt x="19608" y="73202"/>
                  </a:lnTo>
                  <a:lnTo>
                    <a:pt x="73190" y="1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045446" y="197480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40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045446" y="2846034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40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9140" y="2029325"/>
              <a:ext cx="209854" cy="183184"/>
            </a:xfrm>
            <a:prstGeom prst="rect">
              <a:avLst/>
            </a:prstGeom>
          </p:spPr>
        </p:pic>
      </p:grpSp>
      <p:grpSp>
        <p:nvGrpSpPr>
          <p:cNvPr id="200" name="object 200"/>
          <p:cNvGrpSpPr/>
          <p:nvPr/>
        </p:nvGrpSpPr>
        <p:grpSpPr>
          <a:xfrm>
            <a:off x="6449560" y="3772352"/>
            <a:ext cx="500380" cy="473709"/>
            <a:chOff x="6449560" y="3772352"/>
            <a:chExt cx="500380" cy="473709"/>
          </a:xfrm>
        </p:grpSpPr>
        <p:pic>
          <p:nvPicPr>
            <p:cNvPr id="201" name="object 20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39959" y="3772352"/>
              <a:ext cx="209854" cy="183184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9560" y="3772352"/>
              <a:ext cx="209842" cy="18318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9560" y="4062774"/>
              <a:ext cx="209842" cy="183184"/>
            </a:xfrm>
            <a:prstGeom prst="rect">
              <a:avLst/>
            </a:prstGeom>
          </p:spPr>
        </p:pic>
      </p:grpSp>
      <p:grpSp>
        <p:nvGrpSpPr>
          <p:cNvPr id="204" name="object 204"/>
          <p:cNvGrpSpPr/>
          <p:nvPr/>
        </p:nvGrpSpPr>
        <p:grpSpPr>
          <a:xfrm>
            <a:off x="4805129" y="3772352"/>
            <a:ext cx="790575" cy="473709"/>
            <a:chOff x="4805129" y="3772352"/>
            <a:chExt cx="790575" cy="473709"/>
          </a:xfrm>
        </p:grpSpPr>
        <p:pic>
          <p:nvPicPr>
            <p:cNvPr id="205" name="object 20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95526" y="3772352"/>
              <a:ext cx="209854" cy="183184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85611" y="3772352"/>
              <a:ext cx="209842" cy="18318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05129" y="3772352"/>
              <a:ext cx="209854" cy="183184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5539" y="4062763"/>
              <a:ext cx="209854" cy="183184"/>
            </a:xfrm>
            <a:prstGeom prst="rect">
              <a:avLst/>
            </a:prstGeom>
          </p:spPr>
        </p:pic>
      </p:grpSp>
      <p:grpSp>
        <p:nvGrpSpPr>
          <p:cNvPr id="209" name="object 209"/>
          <p:cNvGrpSpPr/>
          <p:nvPr/>
        </p:nvGrpSpPr>
        <p:grpSpPr>
          <a:xfrm>
            <a:off x="3454806" y="3772352"/>
            <a:ext cx="787400" cy="473709"/>
            <a:chOff x="3454806" y="3772352"/>
            <a:chExt cx="787400" cy="473709"/>
          </a:xfrm>
        </p:grpSpPr>
        <p:pic>
          <p:nvPicPr>
            <p:cNvPr id="210" name="object 2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54806" y="3772352"/>
              <a:ext cx="209867" cy="183184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506" y="3772352"/>
              <a:ext cx="209867" cy="183184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1923" y="3772352"/>
              <a:ext cx="209867" cy="18318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1501" y="4062774"/>
              <a:ext cx="209867" cy="183184"/>
            </a:xfrm>
            <a:prstGeom prst="rect">
              <a:avLst/>
            </a:prstGeom>
          </p:spPr>
        </p:pic>
      </p:grpSp>
      <p:grpSp>
        <p:nvGrpSpPr>
          <p:cNvPr id="214" name="object 214"/>
          <p:cNvGrpSpPr/>
          <p:nvPr/>
        </p:nvGrpSpPr>
        <p:grpSpPr>
          <a:xfrm>
            <a:off x="2097087" y="3772352"/>
            <a:ext cx="791210" cy="473709"/>
            <a:chOff x="2097087" y="3772352"/>
            <a:chExt cx="791210" cy="473709"/>
          </a:xfrm>
        </p:grpSpPr>
        <p:pic>
          <p:nvPicPr>
            <p:cNvPr id="215" name="object 2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77909" y="3772352"/>
              <a:ext cx="209854" cy="183184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7305" y="3772352"/>
              <a:ext cx="209867" cy="183184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7087" y="3772352"/>
              <a:ext cx="209854" cy="183184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7087" y="4062774"/>
              <a:ext cx="209854" cy="183184"/>
            </a:xfrm>
            <a:prstGeom prst="rect">
              <a:avLst/>
            </a:prstGeom>
          </p:spPr>
        </p:pic>
      </p:grpSp>
      <p:sp>
        <p:nvSpPr>
          <p:cNvPr id="219" name="object 219"/>
          <p:cNvSpPr txBox="1"/>
          <p:nvPr/>
        </p:nvSpPr>
        <p:spPr>
          <a:xfrm>
            <a:off x="5939016" y="3296182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6045446" y="3422896"/>
            <a:ext cx="1018540" cy="882650"/>
            <a:chOff x="6045446" y="3422896"/>
            <a:chExt cx="1018540" cy="882650"/>
          </a:xfrm>
        </p:grpSpPr>
        <p:sp>
          <p:nvSpPr>
            <p:cNvPr id="221" name="object 221"/>
            <p:cNvSpPr/>
            <p:nvPr/>
          </p:nvSpPr>
          <p:spPr>
            <a:xfrm>
              <a:off x="6118852" y="3428325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4">
                  <a:moveTo>
                    <a:pt x="871245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45" y="0"/>
                  </a:lnTo>
                  <a:lnTo>
                    <a:pt x="871245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118853" y="3718741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118853" y="3428330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18853" y="4009152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18853" y="429956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45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409274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699685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990096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118853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554473" y="3902509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5">
                  <a:moveTo>
                    <a:pt x="0" y="251853"/>
                  </a:moveTo>
                  <a:lnTo>
                    <a:pt x="251853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771701" y="386395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202" y="0"/>
                  </a:moveTo>
                  <a:lnTo>
                    <a:pt x="0" y="19596"/>
                  </a:lnTo>
                  <a:lnTo>
                    <a:pt x="53581" y="73177"/>
                  </a:lnTo>
                  <a:lnTo>
                    <a:pt x="73202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554473" y="362806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235889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516584" y="357354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045446" y="3428330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40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045446" y="429956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40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4585003" y="3296182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4691426" y="3422896"/>
            <a:ext cx="1018540" cy="882650"/>
            <a:chOff x="4691426" y="3422896"/>
            <a:chExt cx="1018540" cy="882650"/>
          </a:xfrm>
        </p:grpSpPr>
        <p:sp>
          <p:nvSpPr>
            <p:cNvPr id="238" name="object 238"/>
            <p:cNvSpPr/>
            <p:nvPr/>
          </p:nvSpPr>
          <p:spPr>
            <a:xfrm>
              <a:off x="4764839" y="3428325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4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764842" y="3718741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764842" y="3428330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764842" y="4009152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764842" y="429956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55253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345664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636075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764842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200125" y="3902509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5">
                  <a:moveTo>
                    <a:pt x="0" y="251853"/>
                  </a:moveTo>
                  <a:lnTo>
                    <a:pt x="251853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417342" y="386395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202" y="0"/>
                  </a:moveTo>
                  <a:lnTo>
                    <a:pt x="0" y="19596"/>
                  </a:lnTo>
                  <a:lnTo>
                    <a:pt x="53581" y="73177"/>
                  </a:lnTo>
                  <a:lnTo>
                    <a:pt x="73202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910043" y="362806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235889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872165" y="357354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96" y="0"/>
                  </a:moveTo>
                  <a:lnTo>
                    <a:pt x="0" y="65608"/>
                  </a:lnTo>
                  <a:lnTo>
                    <a:pt x="75768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91426" y="3428330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691426" y="429956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/>
          <p:nvPr/>
        </p:nvSpPr>
        <p:spPr>
          <a:xfrm>
            <a:off x="3230977" y="3296182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54" name="object 254"/>
          <p:cNvGrpSpPr/>
          <p:nvPr/>
        </p:nvGrpSpPr>
        <p:grpSpPr>
          <a:xfrm>
            <a:off x="3337411" y="3422896"/>
            <a:ext cx="1018540" cy="882650"/>
            <a:chOff x="3337411" y="3422896"/>
            <a:chExt cx="1018540" cy="882650"/>
          </a:xfrm>
        </p:grpSpPr>
        <p:sp>
          <p:nvSpPr>
            <p:cNvPr id="255" name="object 255"/>
            <p:cNvSpPr/>
            <p:nvPr/>
          </p:nvSpPr>
          <p:spPr>
            <a:xfrm>
              <a:off x="3410826" y="3428325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4" h="871854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10822" y="3718741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10822" y="3428330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10822" y="4009152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10822" y="429956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701233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991644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282055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10822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594585" y="3902509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5">
                  <a:moveTo>
                    <a:pt x="251853" y="251853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556038" y="3863945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19596" y="73190"/>
                  </a:lnTo>
                  <a:lnTo>
                    <a:pt x="73177" y="1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136849" y="362806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235889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098959" y="357354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337411" y="3428330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337411" y="429956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4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0" name="object 270"/>
          <p:cNvSpPr txBox="1"/>
          <p:nvPr/>
        </p:nvSpPr>
        <p:spPr>
          <a:xfrm>
            <a:off x="1876953" y="3296182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71" name="object 271"/>
          <p:cNvGrpSpPr/>
          <p:nvPr/>
        </p:nvGrpSpPr>
        <p:grpSpPr>
          <a:xfrm>
            <a:off x="1983389" y="3422896"/>
            <a:ext cx="1018540" cy="882650"/>
            <a:chOff x="1983389" y="3422896"/>
            <a:chExt cx="1018540" cy="882650"/>
          </a:xfrm>
        </p:grpSpPr>
        <p:sp>
          <p:nvSpPr>
            <p:cNvPr id="272" name="object 272"/>
            <p:cNvSpPr/>
            <p:nvPr/>
          </p:nvSpPr>
          <p:spPr>
            <a:xfrm>
              <a:off x="2056811" y="3428325"/>
              <a:ext cx="871855" cy="871855"/>
            </a:xfrm>
            <a:custGeom>
              <a:avLst/>
              <a:gdLst/>
              <a:ahLst/>
              <a:cxnLst/>
              <a:rect l="l" t="t" r="r" b="b"/>
              <a:pathLst>
                <a:path w="871855" h="871854">
                  <a:moveTo>
                    <a:pt x="871232" y="871232"/>
                  </a:moveTo>
                  <a:lnTo>
                    <a:pt x="0" y="871232"/>
                  </a:lnTo>
                  <a:lnTo>
                    <a:pt x="0" y="0"/>
                  </a:lnTo>
                  <a:lnTo>
                    <a:pt x="871232" y="0"/>
                  </a:lnTo>
                  <a:lnTo>
                    <a:pt x="871232" y="871232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056800" y="3718741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056800" y="3428330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056800" y="4009152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056800" y="429956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871232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47212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637623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928038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056800" y="3428330"/>
              <a:ext cx="0" cy="871855"/>
            </a:xfrm>
            <a:custGeom>
              <a:avLst/>
              <a:gdLst/>
              <a:ahLst/>
              <a:cxnLst/>
              <a:rect l="l" t="t" r="r" b="b"/>
              <a:pathLst>
                <a:path h="871854">
                  <a:moveTo>
                    <a:pt x="0" y="0"/>
                  </a:moveTo>
                  <a:lnTo>
                    <a:pt x="0" y="871232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202012" y="362806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235889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164115" y="357354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92418" y="362806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235889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454526" y="357354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96" y="0"/>
                  </a:moveTo>
                  <a:lnTo>
                    <a:pt x="0" y="65608"/>
                  </a:lnTo>
                  <a:lnTo>
                    <a:pt x="75780" y="65608"/>
                  </a:lnTo>
                  <a:lnTo>
                    <a:pt x="37896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983389" y="3428330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57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983389" y="4299563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018057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8567" y="1155559"/>
            <a:ext cx="209816" cy="1831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5491" y="1155559"/>
            <a:ext cx="209816" cy="1831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7180" y="1155559"/>
            <a:ext cx="209804" cy="1831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4103" y="1155559"/>
            <a:ext cx="209804" cy="1831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567" y="865205"/>
            <a:ext cx="209816" cy="1831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5211" y="865205"/>
            <a:ext cx="209804" cy="1831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1161" y="865205"/>
            <a:ext cx="209816" cy="1831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1161" y="574856"/>
            <a:ext cx="209816" cy="1831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4175" y="865205"/>
            <a:ext cx="209804" cy="1831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2946" y="1155559"/>
            <a:ext cx="209829" cy="1831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97405" y="865205"/>
            <a:ext cx="209816" cy="1831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3652" y="1155559"/>
            <a:ext cx="209829" cy="18315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53298" y="865205"/>
            <a:ext cx="209816" cy="1831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552" y="574856"/>
            <a:ext cx="209829" cy="1831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198" y="865211"/>
            <a:ext cx="209816" cy="18315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50377" y="389130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56789" y="515824"/>
            <a:ext cx="1017905" cy="882015"/>
            <a:chOff x="4556789" y="515824"/>
            <a:chExt cx="1017905" cy="882015"/>
          </a:xfrm>
        </p:grpSpPr>
        <p:sp>
          <p:nvSpPr>
            <p:cNvPr id="19" name="object 19"/>
            <p:cNvSpPr/>
            <p:nvPr/>
          </p:nvSpPr>
          <p:spPr>
            <a:xfrm>
              <a:off x="4630196" y="521260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20" h="871219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30191" y="811605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30191" y="52125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30191" y="1101960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0191" y="139231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20545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10897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01251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30191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65716" y="1011297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EF7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7843" y="956792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884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8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13910" y="995333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251815" y="251802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75377" y="956790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59">
                  <a:moveTo>
                    <a:pt x="0" y="0"/>
                  </a:moveTo>
                  <a:lnTo>
                    <a:pt x="19583" y="73177"/>
                  </a:lnTo>
                  <a:lnTo>
                    <a:pt x="73164" y="19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65716" y="995333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0" y="251802"/>
                  </a:moveTo>
                  <a:lnTo>
                    <a:pt x="251802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82890" y="95677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59">
                  <a:moveTo>
                    <a:pt x="73190" y="0"/>
                  </a:moveTo>
                  <a:lnTo>
                    <a:pt x="0" y="19596"/>
                  </a:lnTo>
                  <a:lnTo>
                    <a:pt x="53581" y="73177"/>
                  </a:lnTo>
                  <a:lnTo>
                    <a:pt x="7319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56789" y="521253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56789" y="1392313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96630" y="389130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203036" y="515824"/>
            <a:ext cx="1017905" cy="882015"/>
            <a:chOff x="3203036" y="515824"/>
            <a:chExt cx="1017905" cy="882015"/>
          </a:xfrm>
        </p:grpSpPr>
        <p:sp>
          <p:nvSpPr>
            <p:cNvPr id="38" name="object 38"/>
            <p:cNvSpPr/>
            <p:nvPr/>
          </p:nvSpPr>
          <p:spPr>
            <a:xfrm>
              <a:off x="3276438" y="521260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20" h="871219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76438" y="811605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76438" y="52125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76438" y="1101960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76438" y="139231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66791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57144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47498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76438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21619" y="995333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0" y="251802"/>
                  </a:moveTo>
                  <a:lnTo>
                    <a:pt x="251802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38783" y="95677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59">
                  <a:moveTo>
                    <a:pt x="73190" y="0"/>
                  </a:moveTo>
                  <a:lnTo>
                    <a:pt x="0" y="19596"/>
                  </a:lnTo>
                  <a:lnTo>
                    <a:pt x="53581" y="73177"/>
                  </a:lnTo>
                  <a:lnTo>
                    <a:pt x="7319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60170" y="995333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251802" y="251802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21625" y="956790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59">
                  <a:moveTo>
                    <a:pt x="0" y="0"/>
                  </a:moveTo>
                  <a:lnTo>
                    <a:pt x="19583" y="73177"/>
                  </a:lnTo>
                  <a:lnTo>
                    <a:pt x="73164" y="19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03036" y="521253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03036" y="1392313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7417" y="574852"/>
              <a:ext cx="209804" cy="18315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742884" y="389130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849288" y="515824"/>
            <a:ext cx="1017905" cy="882015"/>
            <a:chOff x="1849288" y="515824"/>
            <a:chExt cx="1017905" cy="882015"/>
          </a:xfrm>
        </p:grpSpPr>
        <p:sp>
          <p:nvSpPr>
            <p:cNvPr id="56" name="object 56"/>
            <p:cNvSpPr/>
            <p:nvPr/>
          </p:nvSpPr>
          <p:spPr>
            <a:xfrm>
              <a:off x="1922693" y="521260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19" h="871219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22685" y="811605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22685" y="52125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22685" y="1101960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22685" y="139231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13043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03397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93751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22685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74" y="1011297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EF7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10700" y="956792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871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67867" y="995333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0" y="251802"/>
                  </a:moveTo>
                  <a:lnTo>
                    <a:pt x="251802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85036" y="95677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59">
                  <a:moveTo>
                    <a:pt x="73177" y="0"/>
                  </a:moveTo>
                  <a:lnTo>
                    <a:pt x="0" y="19596"/>
                  </a:lnTo>
                  <a:lnTo>
                    <a:pt x="53581" y="73177"/>
                  </a:lnTo>
                  <a:lnTo>
                    <a:pt x="73177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96771" y="995333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251802" y="251802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58217" y="95677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59">
                  <a:moveTo>
                    <a:pt x="0" y="0"/>
                  </a:moveTo>
                  <a:lnTo>
                    <a:pt x="19596" y="73190"/>
                  </a:lnTo>
                  <a:lnTo>
                    <a:pt x="73177" y="1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49288" y="521253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49288" y="1392313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6662" y="865205"/>
              <a:ext cx="209816" cy="1831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3298" y="574852"/>
              <a:ext cx="209816" cy="183159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389126" y="389130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95541" y="515824"/>
            <a:ext cx="1017905" cy="882015"/>
            <a:chOff x="495541" y="515824"/>
            <a:chExt cx="1017905" cy="882015"/>
          </a:xfrm>
        </p:grpSpPr>
        <p:sp>
          <p:nvSpPr>
            <p:cNvPr id="77" name="object 77"/>
            <p:cNvSpPr/>
            <p:nvPr/>
          </p:nvSpPr>
          <p:spPr>
            <a:xfrm>
              <a:off x="568947" y="521260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19" h="871219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8937" y="811605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8937" y="52125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8937" y="1101960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8937" y="139231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9290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49644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39998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8937" y="521253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14114" y="720943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6241" y="666435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40">
                  <a:moveTo>
                    <a:pt x="37871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4119" y="704979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0" y="251802"/>
                  </a:moveTo>
                  <a:lnTo>
                    <a:pt x="251802" y="0"/>
                  </a:lnTo>
                </a:path>
              </a:pathLst>
            </a:custGeom>
            <a:ln w="10858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31288" y="66642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59">
                  <a:moveTo>
                    <a:pt x="73177" y="0"/>
                  </a:moveTo>
                  <a:lnTo>
                    <a:pt x="0" y="19596"/>
                  </a:lnTo>
                  <a:lnTo>
                    <a:pt x="53581" y="73177"/>
                  </a:lnTo>
                  <a:lnTo>
                    <a:pt x="73177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5541" y="521253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5541" y="1392313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9917" y="865205"/>
              <a:ext cx="209816" cy="18315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198" y="1155559"/>
              <a:ext cx="209816" cy="18315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9912" y="1155559"/>
              <a:ext cx="209816" cy="183159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609211" y="2028082"/>
            <a:ext cx="790575" cy="763905"/>
            <a:chOff x="609211" y="2028082"/>
            <a:chExt cx="790575" cy="763905"/>
          </a:xfrm>
        </p:grpSpPr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211" y="2028082"/>
              <a:ext cx="209816" cy="18315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9907" y="2318439"/>
              <a:ext cx="209816" cy="18315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9558" y="2318439"/>
              <a:ext cx="209816" cy="18315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558" y="2608782"/>
              <a:ext cx="209816" cy="18315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9907" y="2608782"/>
              <a:ext cx="209816" cy="183159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1962956" y="2318439"/>
            <a:ext cx="790575" cy="473709"/>
            <a:chOff x="1962956" y="2318439"/>
            <a:chExt cx="790575" cy="473709"/>
          </a:xfrm>
        </p:grpSpPr>
        <p:pic>
          <p:nvPicPr>
            <p:cNvPr id="102" name="object 10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3311" y="2318439"/>
              <a:ext cx="209816" cy="18315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3660" y="2608782"/>
              <a:ext cx="209816" cy="18315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2956" y="2318439"/>
              <a:ext cx="209816" cy="183159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3316700" y="2318439"/>
            <a:ext cx="790575" cy="473709"/>
            <a:chOff x="3316700" y="2318439"/>
            <a:chExt cx="790575" cy="473709"/>
          </a:xfrm>
        </p:grpSpPr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97405" y="2318439"/>
              <a:ext cx="209816" cy="18315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6700" y="2318439"/>
              <a:ext cx="209816" cy="18315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7055" y="2318439"/>
              <a:ext cx="209816" cy="18315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7405" y="2608782"/>
              <a:ext cx="209816" cy="183159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4670464" y="2318439"/>
            <a:ext cx="500380" cy="473709"/>
            <a:chOff x="4670464" y="2318439"/>
            <a:chExt cx="500380" cy="473709"/>
          </a:xfrm>
        </p:grpSpPr>
        <p:pic>
          <p:nvPicPr>
            <p:cNvPr id="111" name="object 11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60818" y="2318439"/>
              <a:ext cx="209804" cy="18315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0464" y="2318439"/>
              <a:ext cx="209816" cy="18315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70464" y="2608782"/>
              <a:ext cx="209816" cy="183159"/>
            </a:xfrm>
            <a:prstGeom prst="rect">
              <a:avLst/>
            </a:prstGeom>
          </p:spPr>
        </p:pic>
      </p:grpSp>
      <p:sp>
        <p:nvSpPr>
          <p:cNvPr id="114" name="object 114"/>
          <p:cNvSpPr txBox="1"/>
          <p:nvPr/>
        </p:nvSpPr>
        <p:spPr>
          <a:xfrm>
            <a:off x="4450377" y="1842362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4556789" y="1969052"/>
            <a:ext cx="1017905" cy="882015"/>
            <a:chOff x="4556789" y="1969052"/>
            <a:chExt cx="1017905" cy="882015"/>
          </a:xfrm>
        </p:grpSpPr>
        <p:sp>
          <p:nvSpPr>
            <p:cNvPr id="116" name="object 116"/>
            <p:cNvSpPr/>
            <p:nvPr/>
          </p:nvSpPr>
          <p:spPr>
            <a:xfrm>
              <a:off x="4630196" y="1974490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20" h="871219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30191" y="2264835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30191" y="197448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630191" y="2555188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30191" y="284554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20545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10897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501251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30191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75362" y="2448561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4">
                  <a:moveTo>
                    <a:pt x="0" y="251802"/>
                  </a:moveTo>
                  <a:lnTo>
                    <a:pt x="251802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92536" y="2410020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90" y="0"/>
                  </a:moveTo>
                  <a:lnTo>
                    <a:pt x="0" y="19596"/>
                  </a:lnTo>
                  <a:lnTo>
                    <a:pt x="53581" y="73164"/>
                  </a:lnTo>
                  <a:lnTo>
                    <a:pt x="73190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5362" y="217417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37489" y="2119668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84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84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556789" y="197448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556789" y="284554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3096630" y="1842362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3203036" y="1969052"/>
            <a:ext cx="1017905" cy="882015"/>
            <a:chOff x="3203036" y="1969052"/>
            <a:chExt cx="1017905" cy="882015"/>
          </a:xfrm>
        </p:grpSpPr>
        <p:sp>
          <p:nvSpPr>
            <p:cNvPr id="133" name="object 133"/>
            <p:cNvSpPr/>
            <p:nvPr/>
          </p:nvSpPr>
          <p:spPr>
            <a:xfrm>
              <a:off x="3276438" y="1974490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20" h="871219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276438" y="2264835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276438" y="197448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276438" y="2555188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276438" y="284554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566791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857144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147498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276438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421619" y="217417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383748" y="2119668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71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711973" y="217417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674090" y="2119668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84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84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203036" y="197448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203036" y="284554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1742884" y="1842362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1849288" y="1969052"/>
            <a:ext cx="1017905" cy="882015"/>
            <a:chOff x="1849288" y="1969052"/>
            <a:chExt cx="1017905" cy="882015"/>
          </a:xfrm>
        </p:grpSpPr>
        <p:sp>
          <p:nvSpPr>
            <p:cNvPr id="150" name="object 150"/>
            <p:cNvSpPr/>
            <p:nvPr/>
          </p:nvSpPr>
          <p:spPr>
            <a:xfrm>
              <a:off x="1922693" y="1974490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19" h="871219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922685" y="2264835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922685" y="197448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922685" y="2555188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922685" y="284554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213043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503397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793751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922685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648574" y="2464525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EF7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610700" y="2410022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71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067867" y="217417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029994" y="2119668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71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396771" y="2448561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251802" y="251802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358217" y="2410019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19596" y="73177"/>
                  </a:lnTo>
                  <a:lnTo>
                    <a:pt x="73177" y="19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849288" y="197448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849288" y="284554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389126" y="1842362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2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495541" y="1969052"/>
            <a:ext cx="1017905" cy="882015"/>
            <a:chOff x="495541" y="1969052"/>
            <a:chExt cx="1017905" cy="882015"/>
          </a:xfrm>
        </p:grpSpPr>
        <p:sp>
          <p:nvSpPr>
            <p:cNvPr id="169" name="object 169"/>
            <p:cNvSpPr/>
            <p:nvPr/>
          </p:nvSpPr>
          <p:spPr>
            <a:xfrm>
              <a:off x="568947" y="1974490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19" h="871219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68937" y="2264835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68937" y="197448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68937" y="2555188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68937" y="284554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9290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49644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39998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68937" y="197448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19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04468" y="217417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66594" y="2119668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71" y="0"/>
                  </a:moveTo>
                  <a:lnTo>
                    <a:pt x="0" y="65595"/>
                  </a:lnTo>
                  <a:lnTo>
                    <a:pt x="75755" y="65595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2665" y="2158209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4">
                  <a:moveTo>
                    <a:pt x="251802" y="251802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4115" y="2119653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0"/>
                  </a:moveTo>
                  <a:lnTo>
                    <a:pt x="19596" y="73190"/>
                  </a:lnTo>
                  <a:lnTo>
                    <a:pt x="73177" y="1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5541" y="197448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5541" y="284554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/>
          <p:nvPr/>
        </p:nvSpPr>
        <p:spPr>
          <a:xfrm>
            <a:off x="4450377" y="3295590"/>
            <a:ext cx="1231265" cy="1323340"/>
          </a:xfrm>
          <a:custGeom>
            <a:avLst/>
            <a:gdLst/>
            <a:ahLst/>
            <a:cxnLst/>
            <a:rect l="l" t="t" r="r" b="b"/>
            <a:pathLst>
              <a:path w="1231264" h="1323339">
                <a:moveTo>
                  <a:pt x="1230680" y="1322984"/>
                </a:moveTo>
                <a:lnTo>
                  <a:pt x="0" y="1322984"/>
                </a:lnTo>
                <a:lnTo>
                  <a:pt x="0" y="0"/>
                </a:lnTo>
                <a:lnTo>
                  <a:pt x="1230680" y="0"/>
                </a:lnTo>
                <a:lnTo>
                  <a:pt x="1230680" y="1322984"/>
                </a:lnTo>
                <a:close/>
              </a:path>
            </a:pathLst>
          </a:custGeom>
          <a:ln w="1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5" name="object 185"/>
          <p:cNvGrpSpPr/>
          <p:nvPr/>
        </p:nvGrpSpPr>
        <p:grpSpPr>
          <a:xfrm>
            <a:off x="612908" y="3771674"/>
            <a:ext cx="496570" cy="473709"/>
            <a:chOff x="612908" y="3771674"/>
            <a:chExt cx="496570" cy="473709"/>
          </a:xfrm>
        </p:grpSpPr>
        <p:pic>
          <p:nvPicPr>
            <p:cNvPr id="186" name="object 1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2908" y="3771674"/>
              <a:ext cx="209829" cy="183159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9558" y="3771674"/>
              <a:ext cx="209816" cy="18315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9558" y="4062016"/>
              <a:ext cx="209816" cy="183159"/>
            </a:xfrm>
            <a:prstGeom prst="rect">
              <a:avLst/>
            </a:prstGeom>
          </p:spPr>
        </p:pic>
      </p:grpSp>
      <p:grpSp>
        <p:nvGrpSpPr>
          <p:cNvPr id="189" name="object 189"/>
          <p:cNvGrpSpPr/>
          <p:nvPr/>
        </p:nvGrpSpPr>
        <p:grpSpPr>
          <a:xfrm>
            <a:off x="1966662" y="3771674"/>
            <a:ext cx="787400" cy="473709"/>
            <a:chOff x="1966662" y="3771674"/>
            <a:chExt cx="787400" cy="473709"/>
          </a:xfrm>
        </p:grpSpPr>
        <p:pic>
          <p:nvPicPr>
            <p:cNvPr id="190" name="object 1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66662" y="3771674"/>
              <a:ext cx="209816" cy="183159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658" y="3771674"/>
              <a:ext cx="209816" cy="18315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3311" y="3771674"/>
              <a:ext cx="209816" cy="18315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658" y="4062016"/>
              <a:ext cx="209816" cy="183159"/>
            </a:xfrm>
            <a:prstGeom prst="rect">
              <a:avLst/>
            </a:prstGeom>
          </p:spPr>
        </p:pic>
      </p:grpSp>
      <p:grpSp>
        <p:nvGrpSpPr>
          <p:cNvPr id="194" name="object 194"/>
          <p:cNvGrpSpPr/>
          <p:nvPr/>
        </p:nvGrpSpPr>
        <p:grpSpPr>
          <a:xfrm>
            <a:off x="3608920" y="3771674"/>
            <a:ext cx="496570" cy="473709"/>
            <a:chOff x="3608920" y="3771674"/>
            <a:chExt cx="496570" cy="473709"/>
          </a:xfrm>
        </p:grpSpPr>
        <p:pic>
          <p:nvPicPr>
            <p:cNvPr id="195" name="object 19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08920" y="3771674"/>
              <a:ext cx="209816" cy="183159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95563" y="3771674"/>
              <a:ext cx="209804" cy="183159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95563" y="4062016"/>
              <a:ext cx="209804" cy="183159"/>
            </a:xfrm>
            <a:prstGeom prst="rect">
              <a:avLst/>
            </a:prstGeom>
          </p:spPr>
        </p:pic>
      </p:grpSp>
      <p:pic>
        <p:nvPicPr>
          <p:cNvPr id="198" name="object 19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74175" y="3771674"/>
            <a:ext cx="209804" cy="183159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0818" y="3771674"/>
            <a:ext cx="209816" cy="183159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1170" y="3771674"/>
            <a:ext cx="209804" cy="183159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74175" y="4062016"/>
            <a:ext cx="209804" cy="183159"/>
          </a:xfrm>
          <a:prstGeom prst="rect">
            <a:avLst/>
          </a:prstGeom>
        </p:spPr>
      </p:pic>
      <p:sp>
        <p:nvSpPr>
          <p:cNvPr id="202" name="object 202"/>
          <p:cNvSpPr txBox="1"/>
          <p:nvPr/>
        </p:nvSpPr>
        <p:spPr>
          <a:xfrm>
            <a:off x="4773119" y="4333038"/>
            <a:ext cx="58547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Montserrat"/>
                <a:cs typeface="Montserrat"/>
              </a:rPr>
              <a:t>M</a:t>
            </a:r>
            <a:r>
              <a:rPr sz="1200" b="1" spc="-25" dirty="0">
                <a:latin typeface="Montserrat"/>
                <a:cs typeface="Montserrat"/>
              </a:rPr>
              <a:t>ov</a:t>
            </a:r>
            <a:r>
              <a:rPr sz="1200" b="1" spc="-5" dirty="0">
                <a:latin typeface="Montserrat"/>
                <a:cs typeface="Montserrat"/>
              </a:rPr>
              <a:t>e 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4769933" y="3863260"/>
            <a:ext cx="295910" cy="295910"/>
            <a:chOff x="4769933" y="3863260"/>
            <a:chExt cx="295910" cy="295910"/>
          </a:xfrm>
        </p:grpSpPr>
        <p:sp>
          <p:nvSpPr>
            <p:cNvPr id="204" name="object 204"/>
            <p:cNvSpPr/>
            <p:nvPr/>
          </p:nvSpPr>
          <p:spPr>
            <a:xfrm>
              <a:off x="4775362" y="3901795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5">
                  <a:moveTo>
                    <a:pt x="0" y="251802"/>
                  </a:moveTo>
                  <a:lnTo>
                    <a:pt x="251802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992536" y="3863260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90" y="0"/>
                  </a:moveTo>
                  <a:lnTo>
                    <a:pt x="0" y="19596"/>
                  </a:lnTo>
                  <a:lnTo>
                    <a:pt x="53581" y="73164"/>
                  </a:lnTo>
                  <a:lnTo>
                    <a:pt x="73190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4556790" y="3422291"/>
            <a:ext cx="1017905" cy="882015"/>
            <a:chOff x="4556790" y="3422291"/>
            <a:chExt cx="1017905" cy="882015"/>
          </a:xfrm>
        </p:grpSpPr>
        <p:sp>
          <p:nvSpPr>
            <p:cNvPr id="207" name="object 207"/>
            <p:cNvSpPr/>
            <p:nvPr/>
          </p:nvSpPr>
          <p:spPr>
            <a:xfrm>
              <a:off x="4556790" y="342772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556790" y="429878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9" name="object 209"/>
          <p:cNvGraphicFramePr>
            <a:graphicFrameLocks noGrp="1"/>
          </p:cNvGraphicFramePr>
          <p:nvPr/>
        </p:nvGraphicFramePr>
        <p:xfrm>
          <a:off x="4624762" y="3422291"/>
          <a:ext cx="870585" cy="871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787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878787"/>
                      </a:solidFill>
                      <a:prstDash val="solid"/>
                    </a:lnT>
                    <a:lnB w="12700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878787"/>
                      </a:solidFill>
                      <a:prstDash val="solid"/>
                    </a:lnT>
                    <a:lnB w="12700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878787"/>
                      </a:solidFill>
                      <a:prstDash val="solid"/>
                    </a:lnT>
                    <a:lnB w="12700">
                      <a:solidFill>
                        <a:srgbClr val="8787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878787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878787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12700">
                      <a:solidFill>
                        <a:srgbClr val="878787"/>
                      </a:solidFill>
                      <a:prstDash val="solid"/>
                    </a:lnR>
                    <a:lnT w="12700">
                      <a:solidFill>
                        <a:srgbClr val="878787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0" name="object 210"/>
          <p:cNvSpPr txBox="1"/>
          <p:nvPr/>
        </p:nvSpPr>
        <p:spPr>
          <a:xfrm>
            <a:off x="3096630" y="3295590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3203036" y="3422291"/>
            <a:ext cx="1017905" cy="882015"/>
            <a:chOff x="3203036" y="3422291"/>
            <a:chExt cx="1017905" cy="882015"/>
          </a:xfrm>
        </p:grpSpPr>
        <p:sp>
          <p:nvSpPr>
            <p:cNvPr id="212" name="object 212"/>
            <p:cNvSpPr/>
            <p:nvPr/>
          </p:nvSpPr>
          <p:spPr>
            <a:xfrm>
              <a:off x="3276438" y="3427731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20" h="871220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276438" y="371807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276438" y="342772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276438" y="4008427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276438" y="429878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566791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857144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147498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276438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002327" y="3627415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5839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964444" y="357289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71" y="0"/>
                  </a:moveTo>
                  <a:lnTo>
                    <a:pt x="0" y="65608"/>
                  </a:lnTo>
                  <a:lnTo>
                    <a:pt x="75755" y="65608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750524" y="3901795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5">
                  <a:moveTo>
                    <a:pt x="251802" y="251802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711977" y="386324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19583" y="73190"/>
                  </a:lnTo>
                  <a:lnTo>
                    <a:pt x="73164" y="1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203036" y="342772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203036" y="429878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4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1742884" y="3295590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1849288" y="3422291"/>
            <a:ext cx="1017905" cy="882015"/>
            <a:chOff x="1849288" y="3422291"/>
            <a:chExt cx="1017905" cy="882015"/>
          </a:xfrm>
        </p:grpSpPr>
        <p:sp>
          <p:nvSpPr>
            <p:cNvPr id="229" name="object 229"/>
            <p:cNvSpPr/>
            <p:nvPr/>
          </p:nvSpPr>
          <p:spPr>
            <a:xfrm>
              <a:off x="1922693" y="3427731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19" h="871220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922685" y="371807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922685" y="342772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922685" y="4008427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922685" y="429878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213043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503397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793751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922685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358221" y="3627407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320343" y="357289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71" y="0"/>
                  </a:moveTo>
                  <a:lnTo>
                    <a:pt x="0" y="65608"/>
                  </a:lnTo>
                  <a:lnTo>
                    <a:pt x="75755" y="65608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648574" y="3627415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5839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610691" y="357289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84" y="0"/>
                  </a:moveTo>
                  <a:lnTo>
                    <a:pt x="0" y="65608"/>
                  </a:lnTo>
                  <a:lnTo>
                    <a:pt x="75755" y="65608"/>
                  </a:lnTo>
                  <a:lnTo>
                    <a:pt x="37884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849288" y="342772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849288" y="429878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389126" y="3295590"/>
            <a:ext cx="1231265" cy="1323340"/>
          </a:xfrm>
          <a:prstGeom prst="rect">
            <a:avLst/>
          </a:prstGeom>
          <a:ln w="1085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200" b="1" spc="-15" dirty="0">
                <a:latin typeface="Montserrat"/>
                <a:cs typeface="Montserrat"/>
              </a:rPr>
              <a:t>Move</a:t>
            </a:r>
            <a:r>
              <a:rPr sz="1200" b="1" spc="-25" dirty="0">
                <a:latin typeface="Montserrat"/>
                <a:cs typeface="Montserrat"/>
              </a:rPr>
              <a:t> </a:t>
            </a:r>
            <a:r>
              <a:rPr sz="1200" b="1" spc="-5" dirty="0">
                <a:latin typeface="Montserrat"/>
                <a:cs typeface="Montserrat"/>
              </a:rPr>
              <a:t>3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495541" y="3422291"/>
            <a:ext cx="1017905" cy="882015"/>
            <a:chOff x="495541" y="3422291"/>
            <a:chExt cx="1017905" cy="882015"/>
          </a:xfrm>
        </p:grpSpPr>
        <p:sp>
          <p:nvSpPr>
            <p:cNvPr id="246" name="object 246"/>
            <p:cNvSpPr/>
            <p:nvPr/>
          </p:nvSpPr>
          <p:spPr>
            <a:xfrm>
              <a:off x="568947" y="3427731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19" h="871220">
                  <a:moveTo>
                    <a:pt x="871054" y="871054"/>
                  </a:moveTo>
                  <a:lnTo>
                    <a:pt x="0" y="871054"/>
                  </a:lnTo>
                  <a:lnTo>
                    <a:pt x="0" y="0"/>
                  </a:lnTo>
                  <a:lnTo>
                    <a:pt x="871054" y="0"/>
                  </a:lnTo>
                  <a:lnTo>
                    <a:pt x="871054" y="871054"/>
                  </a:lnTo>
                  <a:close/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68937" y="3718073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68937" y="342772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68937" y="4008427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68937" y="4298781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19">
                  <a:moveTo>
                    <a:pt x="0" y="0"/>
                  </a:moveTo>
                  <a:lnTo>
                    <a:pt x="8710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59290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49644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439998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68937" y="3427721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h="871220">
                  <a:moveTo>
                    <a:pt x="0" y="0"/>
                  </a:moveTo>
                  <a:lnTo>
                    <a:pt x="0" y="871054"/>
                  </a:lnTo>
                </a:path>
              </a:pathLst>
            </a:custGeom>
            <a:ln w="1085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52665" y="3901795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4" h="252095">
                  <a:moveTo>
                    <a:pt x="251802" y="251802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C90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14123" y="386324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0"/>
                  </a:moveTo>
                  <a:lnTo>
                    <a:pt x="19583" y="73190"/>
                  </a:lnTo>
                  <a:lnTo>
                    <a:pt x="73164" y="1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04468" y="3627407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235838"/>
                  </a:moveTo>
                  <a:lnTo>
                    <a:pt x="0" y="0"/>
                  </a:lnTo>
                </a:path>
              </a:pathLst>
            </a:custGeom>
            <a:ln w="10858">
              <a:solidFill>
                <a:srgbClr val="009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966594" y="3572896"/>
              <a:ext cx="76200" cy="66040"/>
            </a:xfrm>
            <a:custGeom>
              <a:avLst/>
              <a:gdLst/>
              <a:ahLst/>
              <a:cxnLst/>
              <a:rect l="l" t="t" r="r" b="b"/>
              <a:pathLst>
                <a:path w="76200" h="66039">
                  <a:moveTo>
                    <a:pt x="37871" y="0"/>
                  </a:moveTo>
                  <a:lnTo>
                    <a:pt x="0" y="65608"/>
                  </a:lnTo>
                  <a:lnTo>
                    <a:pt x="75755" y="65608"/>
                  </a:lnTo>
                  <a:lnTo>
                    <a:pt x="37871" y="0"/>
                  </a:lnTo>
                  <a:close/>
                </a:path>
              </a:pathLst>
            </a:custGeom>
            <a:solidFill>
              <a:srgbClr val="009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95541" y="342772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95541" y="429878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54" y="0"/>
                  </a:lnTo>
                </a:path>
              </a:pathLst>
            </a:custGeom>
            <a:ln w="10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1" name="object 26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867996" y="0"/>
            <a:ext cx="1691995" cy="53280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999" y="5095275"/>
            <a:ext cx="138493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0"/>
              </a:lnSpc>
            </a:pPr>
            <a:r>
              <a:rPr sz="800" spc="-50" dirty="0">
                <a:latin typeface="Arial Narrow"/>
                <a:cs typeface="Arial Narrow"/>
              </a:rPr>
              <a:t>24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35004" cy="5328005"/>
            <a:chOff x="0" y="0"/>
            <a:chExt cx="4635004" cy="5328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35004" cy="53280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4" y="360006"/>
              <a:ext cx="1618348" cy="5829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1615" y="423582"/>
              <a:ext cx="1466215" cy="445134"/>
            </a:xfrm>
            <a:custGeom>
              <a:avLst/>
              <a:gdLst/>
              <a:ahLst/>
              <a:cxnLst/>
              <a:rect l="l" t="t" r="r" b="b"/>
              <a:pathLst>
                <a:path w="1466214" h="445134">
                  <a:moveTo>
                    <a:pt x="433565" y="97624"/>
                  </a:moveTo>
                  <a:lnTo>
                    <a:pt x="417563" y="100749"/>
                  </a:lnTo>
                  <a:lnTo>
                    <a:pt x="418680" y="107683"/>
                  </a:lnTo>
                  <a:lnTo>
                    <a:pt x="420598" y="113728"/>
                  </a:lnTo>
                  <a:lnTo>
                    <a:pt x="426046" y="124053"/>
                  </a:lnTo>
                  <a:lnTo>
                    <a:pt x="429412" y="127990"/>
                  </a:lnTo>
                  <a:lnTo>
                    <a:pt x="433400" y="130721"/>
                  </a:lnTo>
                  <a:lnTo>
                    <a:pt x="438200" y="134073"/>
                  </a:lnTo>
                  <a:lnTo>
                    <a:pt x="443928" y="135382"/>
                  </a:lnTo>
                  <a:lnTo>
                    <a:pt x="454152" y="134251"/>
                  </a:lnTo>
                  <a:lnTo>
                    <a:pt x="457238" y="133413"/>
                  </a:lnTo>
                  <a:lnTo>
                    <a:pt x="464667" y="129781"/>
                  </a:lnTo>
                  <a:lnTo>
                    <a:pt x="468210" y="126263"/>
                  </a:lnTo>
                  <a:lnTo>
                    <a:pt x="470484" y="121564"/>
                  </a:lnTo>
                  <a:lnTo>
                    <a:pt x="472778" y="116967"/>
                  </a:lnTo>
                  <a:lnTo>
                    <a:pt x="445401" y="116967"/>
                  </a:lnTo>
                  <a:lnTo>
                    <a:pt x="442925" y="115989"/>
                  </a:lnTo>
                  <a:lnTo>
                    <a:pt x="440512" y="113538"/>
                  </a:lnTo>
                  <a:lnTo>
                    <a:pt x="437489" y="110515"/>
                  </a:lnTo>
                  <a:lnTo>
                    <a:pt x="435127" y="105168"/>
                  </a:lnTo>
                  <a:lnTo>
                    <a:pt x="433565" y="97624"/>
                  </a:lnTo>
                  <a:close/>
                </a:path>
                <a:path w="1466214" h="445134">
                  <a:moveTo>
                    <a:pt x="440829" y="0"/>
                  </a:moveTo>
                  <a:lnTo>
                    <a:pt x="412127" y="26682"/>
                  </a:lnTo>
                  <a:lnTo>
                    <a:pt x="412051" y="29959"/>
                  </a:lnTo>
                  <a:lnTo>
                    <a:pt x="412254" y="36144"/>
                  </a:lnTo>
                  <a:lnTo>
                    <a:pt x="431876" y="69862"/>
                  </a:lnTo>
                  <a:lnTo>
                    <a:pt x="448805" y="84823"/>
                  </a:lnTo>
                  <a:lnTo>
                    <a:pt x="453638" y="89725"/>
                  </a:lnTo>
                  <a:lnTo>
                    <a:pt x="456361" y="94881"/>
                  </a:lnTo>
                  <a:lnTo>
                    <a:pt x="457377" y="104089"/>
                  </a:lnTo>
                  <a:lnTo>
                    <a:pt x="457123" y="107035"/>
                  </a:lnTo>
                  <a:lnTo>
                    <a:pt x="456209" y="109181"/>
                  </a:lnTo>
                  <a:lnTo>
                    <a:pt x="454444" y="113538"/>
                  </a:lnTo>
                  <a:lnTo>
                    <a:pt x="451726" y="115989"/>
                  </a:lnTo>
                  <a:lnTo>
                    <a:pt x="448017" y="116535"/>
                  </a:lnTo>
                  <a:lnTo>
                    <a:pt x="445401" y="116967"/>
                  </a:lnTo>
                  <a:lnTo>
                    <a:pt x="472778" y="116967"/>
                  </a:lnTo>
                  <a:lnTo>
                    <a:pt x="473951" y="114617"/>
                  </a:lnTo>
                  <a:lnTo>
                    <a:pt x="475132" y="106603"/>
                  </a:lnTo>
                  <a:lnTo>
                    <a:pt x="473544" y="93814"/>
                  </a:lnTo>
                  <a:lnTo>
                    <a:pt x="455548" y="66027"/>
                  </a:lnTo>
                  <a:lnTo>
                    <a:pt x="454101" y="64643"/>
                  </a:lnTo>
                  <a:lnTo>
                    <a:pt x="451218" y="62230"/>
                  </a:lnTo>
                  <a:lnTo>
                    <a:pt x="446849" y="58839"/>
                  </a:lnTo>
                  <a:lnTo>
                    <a:pt x="443128" y="56019"/>
                  </a:lnTo>
                  <a:lnTo>
                    <a:pt x="440321" y="53505"/>
                  </a:lnTo>
                  <a:lnTo>
                    <a:pt x="433247" y="45618"/>
                  </a:lnTo>
                  <a:lnTo>
                    <a:pt x="430377" y="39776"/>
                  </a:lnTo>
                  <a:lnTo>
                    <a:pt x="429298" y="29959"/>
                  </a:lnTo>
                  <a:lnTo>
                    <a:pt x="429602" y="26682"/>
                  </a:lnTo>
                  <a:lnTo>
                    <a:pt x="430761" y="23634"/>
                  </a:lnTo>
                  <a:lnTo>
                    <a:pt x="431888" y="20586"/>
                  </a:lnTo>
                  <a:lnTo>
                    <a:pt x="434073" y="18719"/>
                  </a:lnTo>
                  <a:lnTo>
                    <a:pt x="440131" y="18046"/>
                  </a:lnTo>
                  <a:lnTo>
                    <a:pt x="462977" y="18046"/>
                  </a:lnTo>
                  <a:lnTo>
                    <a:pt x="462648" y="17145"/>
                  </a:lnTo>
                  <a:lnTo>
                    <a:pt x="457542" y="8826"/>
                  </a:lnTo>
                  <a:lnTo>
                    <a:pt x="454482" y="5727"/>
                  </a:lnTo>
                  <a:lnTo>
                    <a:pt x="446189" y="990"/>
                  </a:lnTo>
                  <a:lnTo>
                    <a:pt x="440829" y="0"/>
                  </a:lnTo>
                  <a:close/>
                </a:path>
                <a:path w="1466214" h="445134">
                  <a:moveTo>
                    <a:pt x="462977" y="18046"/>
                  </a:moveTo>
                  <a:lnTo>
                    <a:pt x="440131" y="18046"/>
                  </a:lnTo>
                  <a:lnTo>
                    <a:pt x="442506" y="18872"/>
                  </a:lnTo>
                  <a:lnTo>
                    <a:pt x="446773" y="23634"/>
                  </a:lnTo>
                  <a:lnTo>
                    <a:pt x="448564" y="27647"/>
                  </a:lnTo>
                  <a:lnTo>
                    <a:pt x="449630" y="32956"/>
                  </a:lnTo>
                  <a:lnTo>
                    <a:pt x="465493" y="27724"/>
                  </a:lnTo>
                  <a:lnTo>
                    <a:pt x="464439" y="22047"/>
                  </a:lnTo>
                  <a:lnTo>
                    <a:pt x="462977" y="18046"/>
                  </a:lnTo>
                  <a:close/>
                </a:path>
                <a:path w="1466214" h="445134">
                  <a:moveTo>
                    <a:pt x="371360" y="9347"/>
                  </a:moveTo>
                  <a:lnTo>
                    <a:pt x="354380" y="11226"/>
                  </a:lnTo>
                  <a:lnTo>
                    <a:pt x="368820" y="142074"/>
                  </a:lnTo>
                  <a:lnTo>
                    <a:pt x="385787" y="140208"/>
                  </a:lnTo>
                  <a:lnTo>
                    <a:pt x="371360" y="9347"/>
                  </a:lnTo>
                  <a:close/>
                </a:path>
                <a:path w="1466214" h="445134">
                  <a:moveTo>
                    <a:pt x="258432" y="116928"/>
                  </a:moveTo>
                  <a:lnTo>
                    <a:pt x="242417" y="120078"/>
                  </a:lnTo>
                  <a:lnTo>
                    <a:pt x="243547" y="127012"/>
                  </a:lnTo>
                  <a:lnTo>
                    <a:pt x="245465" y="133045"/>
                  </a:lnTo>
                  <a:lnTo>
                    <a:pt x="250913" y="143370"/>
                  </a:lnTo>
                  <a:lnTo>
                    <a:pt x="254279" y="147320"/>
                  </a:lnTo>
                  <a:lnTo>
                    <a:pt x="258279" y="150037"/>
                  </a:lnTo>
                  <a:lnTo>
                    <a:pt x="263067" y="153390"/>
                  </a:lnTo>
                  <a:lnTo>
                    <a:pt x="268782" y="154698"/>
                  </a:lnTo>
                  <a:lnTo>
                    <a:pt x="279019" y="153568"/>
                  </a:lnTo>
                  <a:lnTo>
                    <a:pt x="282105" y="152730"/>
                  </a:lnTo>
                  <a:lnTo>
                    <a:pt x="289534" y="149098"/>
                  </a:lnTo>
                  <a:lnTo>
                    <a:pt x="293077" y="145567"/>
                  </a:lnTo>
                  <a:lnTo>
                    <a:pt x="295338" y="140881"/>
                  </a:lnTo>
                  <a:lnTo>
                    <a:pt x="297656" y="136271"/>
                  </a:lnTo>
                  <a:lnTo>
                    <a:pt x="270268" y="136271"/>
                  </a:lnTo>
                  <a:lnTo>
                    <a:pt x="267779" y="135293"/>
                  </a:lnTo>
                  <a:lnTo>
                    <a:pt x="265391" y="132854"/>
                  </a:lnTo>
                  <a:lnTo>
                    <a:pt x="262343" y="129819"/>
                  </a:lnTo>
                  <a:lnTo>
                    <a:pt x="260007" y="124485"/>
                  </a:lnTo>
                  <a:lnTo>
                    <a:pt x="258432" y="116928"/>
                  </a:lnTo>
                  <a:close/>
                </a:path>
                <a:path w="1466214" h="445134">
                  <a:moveTo>
                    <a:pt x="265696" y="19316"/>
                  </a:moveTo>
                  <a:lnTo>
                    <a:pt x="236988" y="45999"/>
                  </a:lnTo>
                  <a:lnTo>
                    <a:pt x="236913" y="49263"/>
                  </a:lnTo>
                  <a:lnTo>
                    <a:pt x="237121" y="55473"/>
                  </a:lnTo>
                  <a:lnTo>
                    <a:pt x="256730" y="89179"/>
                  </a:lnTo>
                  <a:lnTo>
                    <a:pt x="273659" y="104140"/>
                  </a:lnTo>
                  <a:lnTo>
                    <a:pt x="278517" y="109042"/>
                  </a:lnTo>
                  <a:lnTo>
                    <a:pt x="281228" y="114198"/>
                  </a:lnTo>
                  <a:lnTo>
                    <a:pt x="282244" y="123380"/>
                  </a:lnTo>
                  <a:lnTo>
                    <a:pt x="281978" y="126352"/>
                  </a:lnTo>
                  <a:lnTo>
                    <a:pt x="281076" y="128485"/>
                  </a:lnTo>
                  <a:lnTo>
                    <a:pt x="279311" y="132854"/>
                  </a:lnTo>
                  <a:lnTo>
                    <a:pt x="276580" y="135293"/>
                  </a:lnTo>
                  <a:lnTo>
                    <a:pt x="270268" y="136271"/>
                  </a:lnTo>
                  <a:lnTo>
                    <a:pt x="297656" y="136271"/>
                  </a:lnTo>
                  <a:lnTo>
                    <a:pt x="298831" y="133934"/>
                  </a:lnTo>
                  <a:lnTo>
                    <a:pt x="299999" y="125920"/>
                  </a:lnTo>
                  <a:lnTo>
                    <a:pt x="298411" y="113118"/>
                  </a:lnTo>
                  <a:lnTo>
                    <a:pt x="280403" y="85344"/>
                  </a:lnTo>
                  <a:lnTo>
                    <a:pt x="278980" y="83947"/>
                  </a:lnTo>
                  <a:lnTo>
                    <a:pt x="276072" y="81546"/>
                  </a:lnTo>
                  <a:lnTo>
                    <a:pt x="271703" y="78155"/>
                  </a:lnTo>
                  <a:lnTo>
                    <a:pt x="268008" y="75323"/>
                  </a:lnTo>
                  <a:lnTo>
                    <a:pt x="265176" y="72821"/>
                  </a:lnTo>
                  <a:lnTo>
                    <a:pt x="263245" y="70624"/>
                  </a:lnTo>
                  <a:lnTo>
                    <a:pt x="258127" y="64922"/>
                  </a:lnTo>
                  <a:lnTo>
                    <a:pt x="255231" y="59080"/>
                  </a:lnTo>
                  <a:lnTo>
                    <a:pt x="254152" y="49263"/>
                  </a:lnTo>
                  <a:lnTo>
                    <a:pt x="254457" y="45999"/>
                  </a:lnTo>
                  <a:lnTo>
                    <a:pt x="256768" y="39903"/>
                  </a:lnTo>
                  <a:lnTo>
                    <a:pt x="258953" y="38036"/>
                  </a:lnTo>
                  <a:lnTo>
                    <a:pt x="264998" y="37363"/>
                  </a:lnTo>
                  <a:lnTo>
                    <a:pt x="287847" y="37363"/>
                  </a:lnTo>
                  <a:lnTo>
                    <a:pt x="287515" y="36461"/>
                  </a:lnTo>
                  <a:lnTo>
                    <a:pt x="282409" y="28155"/>
                  </a:lnTo>
                  <a:lnTo>
                    <a:pt x="279336" y="25031"/>
                  </a:lnTo>
                  <a:lnTo>
                    <a:pt x="271043" y="20307"/>
                  </a:lnTo>
                  <a:lnTo>
                    <a:pt x="265696" y="19316"/>
                  </a:lnTo>
                  <a:close/>
                </a:path>
                <a:path w="1466214" h="445134">
                  <a:moveTo>
                    <a:pt x="287847" y="37363"/>
                  </a:moveTo>
                  <a:lnTo>
                    <a:pt x="264998" y="37363"/>
                  </a:lnTo>
                  <a:lnTo>
                    <a:pt x="267360" y="38201"/>
                  </a:lnTo>
                  <a:lnTo>
                    <a:pt x="271640" y="42938"/>
                  </a:lnTo>
                  <a:lnTo>
                    <a:pt x="273418" y="46964"/>
                  </a:lnTo>
                  <a:lnTo>
                    <a:pt x="274485" y="52285"/>
                  </a:lnTo>
                  <a:lnTo>
                    <a:pt x="290360" y="47040"/>
                  </a:lnTo>
                  <a:lnTo>
                    <a:pt x="289318" y="41363"/>
                  </a:lnTo>
                  <a:lnTo>
                    <a:pt x="287847" y="37363"/>
                  </a:lnTo>
                  <a:close/>
                </a:path>
                <a:path w="1466214" h="445134">
                  <a:moveTo>
                    <a:pt x="196215" y="28663"/>
                  </a:moveTo>
                  <a:lnTo>
                    <a:pt x="179247" y="30543"/>
                  </a:lnTo>
                  <a:lnTo>
                    <a:pt x="193675" y="161391"/>
                  </a:lnTo>
                  <a:lnTo>
                    <a:pt x="210654" y="159512"/>
                  </a:lnTo>
                  <a:lnTo>
                    <a:pt x="196215" y="28663"/>
                  </a:lnTo>
                  <a:close/>
                </a:path>
                <a:path w="1466214" h="445134">
                  <a:moveTo>
                    <a:pt x="105117" y="38709"/>
                  </a:moveTo>
                  <a:lnTo>
                    <a:pt x="88137" y="40589"/>
                  </a:lnTo>
                  <a:lnTo>
                    <a:pt x="102577" y="171450"/>
                  </a:lnTo>
                  <a:lnTo>
                    <a:pt x="119545" y="169557"/>
                  </a:lnTo>
                  <a:lnTo>
                    <a:pt x="113423" y="114122"/>
                  </a:lnTo>
                  <a:lnTo>
                    <a:pt x="133908" y="111848"/>
                  </a:lnTo>
                  <a:lnTo>
                    <a:pt x="151094" y="111848"/>
                  </a:lnTo>
                  <a:lnTo>
                    <a:pt x="149158" y="94272"/>
                  </a:lnTo>
                  <a:lnTo>
                    <a:pt x="111251" y="94272"/>
                  </a:lnTo>
                  <a:lnTo>
                    <a:pt x="105117" y="38709"/>
                  </a:lnTo>
                  <a:close/>
                </a:path>
                <a:path w="1466214" h="445134">
                  <a:moveTo>
                    <a:pt x="151094" y="111848"/>
                  </a:moveTo>
                  <a:lnTo>
                    <a:pt x="133908" y="111848"/>
                  </a:lnTo>
                  <a:lnTo>
                    <a:pt x="140017" y="167297"/>
                  </a:lnTo>
                  <a:lnTo>
                    <a:pt x="156997" y="165430"/>
                  </a:lnTo>
                  <a:lnTo>
                    <a:pt x="151094" y="111848"/>
                  </a:lnTo>
                  <a:close/>
                </a:path>
                <a:path w="1466214" h="445134">
                  <a:moveTo>
                    <a:pt x="142582" y="34582"/>
                  </a:moveTo>
                  <a:lnTo>
                    <a:pt x="125603" y="36461"/>
                  </a:lnTo>
                  <a:lnTo>
                    <a:pt x="131724" y="92011"/>
                  </a:lnTo>
                  <a:lnTo>
                    <a:pt x="111251" y="94272"/>
                  </a:lnTo>
                  <a:lnTo>
                    <a:pt x="149158" y="94272"/>
                  </a:lnTo>
                  <a:lnTo>
                    <a:pt x="142582" y="34582"/>
                  </a:lnTo>
                  <a:close/>
                </a:path>
                <a:path w="1466214" h="445134">
                  <a:moveTo>
                    <a:pt x="37430" y="68160"/>
                  </a:moveTo>
                  <a:lnTo>
                    <a:pt x="20243" y="68160"/>
                  </a:lnTo>
                  <a:lnTo>
                    <a:pt x="32499" y="179158"/>
                  </a:lnTo>
                  <a:lnTo>
                    <a:pt x="49466" y="177292"/>
                  </a:lnTo>
                  <a:lnTo>
                    <a:pt x="37430" y="68160"/>
                  </a:lnTo>
                  <a:close/>
                </a:path>
                <a:path w="1466214" h="445134">
                  <a:moveTo>
                    <a:pt x="52997" y="44450"/>
                  </a:moveTo>
                  <a:lnTo>
                    <a:pt x="0" y="50304"/>
                  </a:lnTo>
                  <a:lnTo>
                    <a:pt x="2209" y="70142"/>
                  </a:lnTo>
                  <a:lnTo>
                    <a:pt x="20243" y="68160"/>
                  </a:lnTo>
                  <a:lnTo>
                    <a:pt x="37430" y="68160"/>
                  </a:lnTo>
                  <a:lnTo>
                    <a:pt x="37223" y="66281"/>
                  </a:lnTo>
                  <a:lnTo>
                    <a:pt x="55181" y="64300"/>
                  </a:lnTo>
                  <a:lnTo>
                    <a:pt x="52997" y="44450"/>
                  </a:lnTo>
                  <a:close/>
                </a:path>
                <a:path w="1466214" h="445134">
                  <a:moveTo>
                    <a:pt x="1405478" y="79078"/>
                  </a:moveTo>
                  <a:lnTo>
                    <a:pt x="1366909" y="91053"/>
                  </a:lnTo>
                  <a:lnTo>
                    <a:pt x="1348110" y="126799"/>
                  </a:lnTo>
                  <a:lnTo>
                    <a:pt x="1348308" y="137401"/>
                  </a:lnTo>
                  <a:lnTo>
                    <a:pt x="1361465" y="256794"/>
                  </a:lnTo>
                  <a:lnTo>
                    <a:pt x="1380794" y="291934"/>
                  </a:lnTo>
                  <a:lnTo>
                    <a:pt x="1408976" y="303400"/>
                  </a:lnTo>
                  <a:lnTo>
                    <a:pt x="1419580" y="303199"/>
                  </a:lnTo>
                  <a:lnTo>
                    <a:pt x="1454734" y="283946"/>
                  </a:lnTo>
                  <a:lnTo>
                    <a:pt x="1462611" y="270205"/>
                  </a:lnTo>
                  <a:lnTo>
                    <a:pt x="1409573" y="270205"/>
                  </a:lnTo>
                  <a:lnTo>
                    <a:pt x="1404924" y="268871"/>
                  </a:lnTo>
                  <a:lnTo>
                    <a:pt x="1396796" y="262343"/>
                  </a:lnTo>
                  <a:lnTo>
                    <a:pt x="1394472" y="258089"/>
                  </a:lnTo>
                  <a:lnTo>
                    <a:pt x="1380108" y="127889"/>
                  </a:lnTo>
                  <a:lnTo>
                    <a:pt x="1381442" y="123215"/>
                  </a:lnTo>
                  <a:lnTo>
                    <a:pt x="1387957" y="114960"/>
                  </a:lnTo>
                  <a:lnTo>
                    <a:pt x="1392212" y="112598"/>
                  </a:lnTo>
                  <a:lnTo>
                    <a:pt x="1402676" y="111455"/>
                  </a:lnTo>
                  <a:lnTo>
                    <a:pt x="1449032" y="111455"/>
                  </a:lnTo>
                  <a:lnTo>
                    <a:pt x="1446841" y="106225"/>
                  </a:lnTo>
                  <a:lnTo>
                    <a:pt x="1441120" y="97889"/>
                  </a:lnTo>
                  <a:lnTo>
                    <a:pt x="1433588" y="90551"/>
                  </a:lnTo>
                  <a:lnTo>
                    <a:pt x="1424832" y="84716"/>
                  </a:lnTo>
                  <a:lnTo>
                    <a:pt x="1415462" y="80892"/>
                  </a:lnTo>
                  <a:lnTo>
                    <a:pt x="1405478" y="79078"/>
                  </a:lnTo>
                  <a:close/>
                </a:path>
                <a:path w="1466214" h="445134">
                  <a:moveTo>
                    <a:pt x="1461652" y="205740"/>
                  </a:moveTo>
                  <a:lnTo>
                    <a:pt x="1427022" y="205740"/>
                  </a:lnTo>
                  <a:lnTo>
                    <a:pt x="1431785" y="248742"/>
                  </a:lnTo>
                  <a:lnTo>
                    <a:pt x="1432344" y="253949"/>
                  </a:lnTo>
                  <a:lnTo>
                    <a:pt x="1409573" y="270205"/>
                  </a:lnTo>
                  <a:lnTo>
                    <a:pt x="1462611" y="270205"/>
                  </a:lnTo>
                  <a:lnTo>
                    <a:pt x="1464397" y="265837"/>
                  </a:lnTo>
                  <a:lnTo>
                    <a:pt x="1466212" y="255859"/>
                  </a:lnTo>
                  <a:lnTo>
                    <a:pt x="1466011" y="245262"/>
                  </a:lnTo>
                  <a:lnTo>
                    <a:pt x="1461652" y="205740"/>
                  </a:lnTo>
                  <a:close/>
                </a:path>
                <a:path w="1466214" h="445134">
                  <a:moveTo>
                    <a:pt x="1457579" y="168808"/>
                  </a:moveTo>
                  <a:lnTo>
                    <a:pt x="1405051" y="174612"/>
                  </a:lnTo>
                  <a:lnTo>
                    <a:pt x="1408709" y="207772"/>
                  </a:lnTo>
                  <a:lnTo>
                    <a:pt x="1427022" y="205740"/>
                  </a:lnTo>
                  <a:lnTo>
                    <a:pt x="1461652" y="205740"/>
                  </a:lnTo>
                  <a:lnTo>
                    <a:pt x="1457579" y="168808"/>
                  </a:lnTo>
                  <a:close/>
                </a:path>
                <a:path w="1466214" h="445134">
                  <a:moveTo>
                    <a:pt x="1449032" y="111455"/>
                  </a:moveTo>
                  <a:lnTo>
                    <a:pt x="1402676" y="111455"/>
                  </a:lnTo>
                  <a:lnTo>
                    <a:pt x="1407363" y="112814"/>
                  </a:lnTo>
                  <a:lnTo>
                    <a:pt x="1415630" y="119443"/>
                  </a:lnTo>
                  <a:lnTo>
                    <a:pt x="1417980" y="123723"/>
                  </a:lnTo>
                  <a:lnTo>
                    <a:pt x="1421396" y="154609"/>
                  </a:lnTo>
                  <a:lnTo>
                    <a:pt x="1455597" y="150837"/>
                  </a:lnTo>
                  <a:lnTo>
                    <a:pt x="1452854" y="125882"/>
                  </a:lnTo>
                  <a:lnTo>
                    <a:pt x="1450751" y="115557"/>
                  </a:lnTo>
                  <a:lnTo>
                    <a:pt x="1449032" y="111455"/>
                  </a:lnTo>
                  <a:close/>
                </a:path>
                <a:path w="1466214" h="445134">
                  <a:moveTo>
                    <a:pt x="1237056" y="98983"/>
                  </a:moveTo>
                  <a:lnTo>
                    <a:pt x="1200023" y="103060"/>
                  </a:lnTo>
                  <a:lnTo>
                    <a:pt x="1224153" y="321919"/>
                  </a:lnTo>
                  <a:lnTo>
                    <a:pt x="1257147" y="318300"/>
                  </a:lnTo>
                  <a:lnTo>
                    <a:pt x="1241679" y="178142"/>
                  </a:lnTo>
                  <a:lnTo>
                    <a:pt x="1270431" y="178142"/>
                  </a:lnTo>
                  <a:lnTo>
                    <a:pt x="1237056" y="98983"/>
                  </a:lnTo>
                  <a:close/>
                </a:path>
                <a:path w="1466214" h="445134">
                  <a:moveTo>
                    <a:pt x="1270431" y="178142"/>
                  </a:moveTo>
                  <a:lnTo>
                    <a:pt x="1241679" y="178142"/>
                  </a:lnTo>
                  <a:lnTo>
                    <a:pt x="1302512" y="313283"/>
                  </a:lnTo>
                  <a:lnTo>
                    <a:pt x="1337945" y="309384"/>
                  </a:lnTo>
                  <a:lnTo>
                    <a:pt x="1330433" y="241249"/>
                  </a:lnTo>
                  <a:lnTo>
                    <a:pt x="1297038" y="241249"/>
                  </a:lnTo>
                  <a:lnTo>
                    <a:pt x="1270431" y="178142"/>
                  </a:lnTo>
                  <a:close/>
                </a:path>
                <a:path w="1466214" h="445134">
                  <a:moveTo>
                    <a:pt x="1313814" y="90512"/>
                  </a:moveTo>
                  <a:lnTo>
                    <a:pt x="1280820" y="94145"/>
                  </a:lnTo>
                  <a:lnTo>
                    <a:pt x="1297038" y="241249"/>
                  </a:lnTo>
                  <a:lnTo>
                    <a:pt x="1330433" y="241249"/>
                  </a:lnTo>
                  <a:lnTo>
                    <a:pt x="1313814" y="90512"/>
                  </a:lnTo>
                  <a:close/>
                </a:path>
                <a:path w="1466214" h="445134">
                  <a:moveTo>
                    <a:pt x="821893" y="145275"/>
                  </a:moveTo>
                  <a:lnTo>
                    <a:pt x="728014" y="155625"/>
                  </a:lnTo>
                  <a:lnTo>
                    <a:pt x="752132" y="374510"/>
                  </a:lnTo>
                  <a:lnTo>
                    <a:pt x="846035" y="364147"/>
                  </a:lnTo>
                  <a:lnTo>
                    <a:pt x="843120" y="337718"/>
                  </a:lnTo>
                  <a:lnTo>
                    <a:pt x="781469" y="337718"/>
                  </a:lnTo>
                  <a:lnTo>
                    <a:pt x="774890" y="278015"/>
                  </a:lnTo>
                  <a:lnTo>
                    <a:pt x="819391" y="273113"/>
                  </a:lnTo>
                  <a:lnTo>
                    <a:pt x="816275" y="244856"/>
                  </a:lnTo>
                  <a:lnTo>
                    <a:pt x="771232" y="244856"/>
                  </a:lnTo>
                  <a:lnTo>
                    <a:pt x="764654" y="185166"/>
                  </a:lnTo>
                  <a:lnTo>
                    <a:pt x="825563" y="178447"/>
                  </a:lnTo>
                  <a:lnTo>
                    <a:pt x="821893" y="145275"/>
                  </a:lnTo>
                  <a:close/>
                </a:path>
                <a:path w="1466214" h="445134">
                  <a:moveTo>
                    <a:pt x="938479" y="132435"/>
                  </a:moveTo>
                  <a:lnTo>
                    <a:pt x="844588" y="142786"/>
                  </a:lnTo>
                  <a:lnTo>
                    <a:pt x="868730" y="361645"/>
                  </a:lnTo>
                  <a:lnTo>
                    <a:pt x="962621" y="351294"/>
                  </a:lnTo>
                  <a:lnTo>
                    <a:pt x="959704" y="324853"/>
                  </a:lnTo>
                  <a:lnTo>
                    <a:pt x="898055" y="324853"/>
                  </a:lnTo>
                  <a:lnTo>
                    <a:pt x="891463" y="265163"/>
                  </a:lnTo>
                  <a:lnTo>
                    <a:pt x="935977" y="260248"/>
                  </a:lnTo>
                  <a:lnTo>
                    <a:pt x="932860" y="231990"/>
                  </a:lnTo>
                  <a:lnTo>
                    <a:pt x="887818" y="231990"/>
                  </a:lnTo>
                  <a:lnTo>
                    <a:pt x="881240" y="172313"/>
                  </a:lnTo>
                  <a:lnTo>
                    <a:pt x="942136" y="165582"/>
                  </a:lnTo>
                  <a:lnTo>
                    <a:pt x="938479" y="132435"/>
                  </a:lnTo>
                  <a:close/>
                </a:path>
                <a:path w="1466214" h="445134">
                  <a:moveTo>
                    <a:pt x="1026184" y="123897"/>
                  </a:moveTo>
                  <a:lnTo>
                    <a:pt x="1013206" y="124358"/>
                  </a:lnTo>
                  <a:lnTo>
                    <a:pt x="961186" y="130098"/>
                  </a:lnTo>
                  <a:lnTo>
                    <a:pt x="985304" y="348805"/>
                  </a:lnTo>
                  <a:lnTo>
                    <a:pt x="1018298" y="345160"/>
                  </a:lnTo>
                  <a:lnTo>
                    <a:pt x="1009218" y="262775"/>
                  </a:lnTo>
                  <a:lnTo>
                    <a:pt x="1031214" y="260350"/>
                  </a:lnTo>
                  <a:lnTo>
                    <a:pt x="1067237" y="260350"/>
                  </a:lnTo>
                  <a:lnTo>
                    <a:pt x="1061008" y="243814"/>
                  </a:lnTo>
                  <a:lnTo>
                    <a:pt x="1067783" y="234489"/>
                  </a:lnTo>
                  <a:lnTo>
                    <a:pt x="1069729" y="230149"/>
                  </a:lnTo>
                  <a:lnTo>
                    <a:pt x="1005611" y="230149"/>
                  </a:lnTo>
                  <a:lnTo>
                    <a:pt x="997902" y="160147"/>
                  </a:lnTo>
                  <a:lnTo>
                    <a:pt x="1017803" y="157962"/>
                  </a:lnTo>
                  <a:lnTo>
                    <a:pt x="1068280" y="157962"/>
                  </a:lnTo>
                  <a:lnTo>
                    <a:pt x="1065639" y="150028"/>
                  </a:lnTo>
                  <a:lnTo>
                    <a:pt x="1061147" y="141820"/>
                  </a:lnTo>
                  <a:lnTo>
                    <a:pt x="1055382" y="135077"/>
                  </a:lnTo>
                  <a:lnTo>
                    <a:pt x="1047269" y="129251"/>
                  </a:lnTo>
                  <a:lnTo>
                    <a:pt x="1037537" y="125526"/>
                  </a:lnTo>
                  <a:lnTo>
                    <a:pt x="1026184" y="123897"/>
                  </a:lnTo>
                  <a:close/>
                </a:path>
                <a:path w="1466214" h="445134">
                  <a:moveTo>
                    <a:pt x="1067237" y="260350"/>
                  </a:moveTo>
                  <a:lnTo>
                    <a:pt x="1031214" y="260350"/>
                  </a:lnTo>
                  <a:lnTo>
                    <a:pt x="1060297" y="340525"/>
                  </a:lnTo>
                  <a:lnTo>
                    <a:pt x="1095959" y="336600"/>
                  </a:lnTo>
                  <a:lnTo>
                    <a:pt x="1067237" y="260350"/>
                  </a:lnTo>
                  <a:close/>
                </a:path>
                <a:path w="1466214" h="445134">
                  <a:moveTo>
                    <a:pt x="842378" y="330987"/>
                  </a:moveTo>
                  <a:lnTo>
                    <a:pt x="781469" y="337718"/>
                  </a:lnTo>
                  <a:lnTo>
                    <a:pt x="843120" y="337718"/>
                  </a:lnTo>
                  <a:lnTo>
                    <a:pt x="842378" y="330987"/>
                  </a:lnTo>
                  <a:close/>
                </a:path>
                <a:path w="1466214" h="445134">
                  <a:moveTo>
                    <a:pt x="1153876" y="146024"/>
                  </a:moveTo>
                  <a:lnTo>
                    <a:pt x="1120495" y="146024"/>
                  </a:lnTo>
                  <a:lnTo>
                    <a:pt x="1137323" y="298754"/>
                  </a:lnTo>
                  <a:lnTo>
                    <a:pt x="1111580" y="301599"/>
                  </a:lnTo>
                  <a:lnTo>
                    <a:pt x="1115212" y="334581"/>
                  </a:lnTo>
                  <a:lnTo>
                    <a:pt x="1199718" y="325272"/>
                  </a:lnTo>
                  <a:lnTo>
                    <a:pt x="1196384" y="295109"/>
                  </a:lnTo>
                  <a:lnTo>
                    <a:pt x="1170330" y="295109"/>
                  </a:lnTo>
                  <a:lnTo>
                    <a:pt x="1153876" y="146024"/>
                  </a:lnTo>
                  <a:close/>
                </a:path>
                <a:path w="1466214" h="445134">
                  <a:moveTo>
                    <a:pt x="958964" y="318147"/>
                  </a:moveTo>
                  <a:lnTo>
                    <a:pt x="898055" y="324853"/>
                  </a:lnTo>
                  <a:lnTo>
                    <a:pt x="959704" y="324853"/>
                  </a:lnTo>
                  <a:lnTo>
                    <a:pt x="958964" y="318147"/>
                  </a:lnTo>
                  <a:close/>
                </a:path>
                <a:path w="1466214" h="445134">
                  <a:moveTo>
                    <a:pt x="1196073" y="292290"/>
                  </a:moveTo>
                  <a:lnTo>
                    <a:pt x="1170330" y="295109"/>
                  </a:lnTo>
                  <a:lnTo>
                    <a:pt x="1196384" y="295109"/>
                  </a:lnTo>
                  <a:lnTo>
                    <a:pt x="1196073" y="292290"/>
                  </a:lnTo>
                  <a:close/>
                </a:path>
                <a:path w="1466214" h="445134">
                  <a:moveTo>
                    <a:pt x="815733" y="239941"/>
                  </a:moveTo>
                  <a:lnTo>
                    <a:pt x="771232" y="244856"/>
                  </a:lnTo>
                  <a:lnTo>
                    <a:pt x="816275" y="244856"/>
                  </a:lnTo>
                  <a:lnTo>
                    <a:pt x="815733" y="239941"/>
                  </a:lnTo>
                  <a:close/>
                </a:path>
                <a:path w="1466214" h="445134">
                  <a:moveTo>
                    <a:pt x="932319" y="227088"/>
                  </a:moveTo>
                  <a:lnTo>
                    <a:pt x="887818" y="231990"/>
                  </a:lnTo>
                  <a:lnTo>
                    <a:pt x="932860" y="231990"/>
                  </a:lnTo>
                  <a:lnTo>
                    <a:pt x="932319" y="227088"/>
                  </a:lnTo>
                  <a:close/>
                </a:path>
                <a:path w="1466214" h="445134">
                  <a:moveTo>
                    <a:pt x="1068280" y="157962"/>
                  </a:moveTo>
                  <a:lnTo>
                    <a:pt x="1017803" y="157962"/>
                  </a:lnTo>
                  <a:lnTo>
                    <a:pt x="1026176" y="158238"/>
                  </a:lnTo>
                  <a:lnTo>
                    <a:pt x="1032456" y="161156"/>
                  </a:lnTo>
                  <a:lnTo>
                    <a:pt x="1036645" y="166713"/>
                  </a:lnTo>
                  <a:lnTo>
                    <a:pt x="1038745" y="174904"/>
                  </a:lnTo>
                  <a:lnTo>
                    <a:pt x="1042847" y="212064"/>
                  </a:lnTo>
                  <a:lnTo>
                    <a:pt x="1041501" y="216763"/>
                  </a:lnTo>
                  <a:lnTo>
                    <a:pt x="1034999" y="225018"/>
                  </a:lnTo>
                  <a:lnTo>
                    <a:pt x="1030744" y="227355"/>
                  </a:lnTo>
                  <a:lnTo>
                    <a:pt x="1005611" y="230149"/>
                  </a:lnTo>
                  <a:lnTo>
                    <a:pt x="1069729" y="230149"/>
                  </a:lnTo>
                  <a:lnTo>
                    <a:pt x="1072256" y="224513"/>
                  </a:lnTo>
                  <a:lnTo>
                    <a:pt x="1074426" y="213885"/>
                  </a:lnTo>
                  <a:lnTo>
                    <a:pt x="1074293" y="202603"/>
                  </a:lnTo>
                  <a:lnTo>
                    <a:pt x="1070800" y="170827"/>
                  </a:lnTo>
                  <a:lnTo>
                    <a:pt x="1068857" y="159698"/>
                  </a:lnTo>
                  <a:lnTo>
                    <a:pt x="1068280" y="157962"/>
                  </a:lnTo>
                  <a:close/>
                </a:path>
                <a:path w="1466214" h="445134">
                  <a:moveTo>
                    <a:pt x="1175600" y="106578"/>
                  </a:moveTo>
                  <a:lnTo>
                    <a:pt x="1091095" y="115887"/>
                  </a:lnTo>
                  <a:lnTo>
                    <a:pt x="1094740" y="148869"/>
                  </a:lnTo>
                  <a:lnTo>
                    <a:pt x="1120495" y="146024"/>
                  </a:lnTo>
                  <a:lnTo>
                    <a:pt x="1153876" y="146024"/>
                  </a:lnTo>
                  <a:lnTo>
                    <a:pt x="1153477" y="142405"/>
                  </a:lnTo>
                  <a:lnTo>
                    <a:pt x="1179233" y="139560"/>
                  </a:lnTo>
                  <a:lnTo>
                    <a:pt x="1175600" y="106578"/>
                  </a:lnTo>
                  <a:close/>
                </a:path>
                <a:path w="1466214" h="445134">
                  <a:moveTo>
                    <a:pt x="621753" y="167360"/>
                  </a:moveTo>
                  <a:lnTo>
                    <a:pt x="584708" y="171450"/>
                  </a:lnTo>
                  <a:lnTo>
                    <a:pt x="608850" y="390309"/>
                  </a:lnTo>
                  <a:lnTo>
                    <a:pt x="641832" y="386676"/>
                  </a:lnTo>
                  <a:lnTo>
                    <a:pt x="626389" y="246519"/>
                  </a:lnTo>
                  <a:lnTo>
                    <a:pt x="655129" y="246519"/>
                  </a:lnTo>
                  <a:lnTo>
                    <a:pt x="621753" y="167360"/>
                  </a:lnTo>
                  <a:close/>
                </a:path>
                <a:path w="1466214" h="445134">
                  <a:moveTo>
                    <a:pt x="655129" y="246519"/>
                  </a:moveTo>
                  <a:lnTo>
                    <a:pt x="626389" y="246519"/>
                  </a:lnTo>
                  <a:lnTo>
                    <a:pt x="687209" y="381660"/>
                  </a:lnTo>
                  <a:lnTo>
                    <a:pt x="722642" y="377761"/>
                  </a:lnTo>
                  <a:lnTo>
                    <a:pt x="715130" y="309626"/>
                  </a:lnTo>
                  <a:lnTo>
                    <a:pt x="681736" y="309626"/>
                  </a:lnTo>
                  <a:lnTo>
                    <a:pt x="655129" y="246519"/>
                  </a:lnTo>
                  <a:close/>
                </a:path>
                <a:path w="1466214" h="445134">
                  <a:moveTo>
                    <a:pt x="698512" y="158889"/>
                  </a:moveTo>
                  <a:lnTo>
                    <a:pt x="665518" y="162534"/>
                  </a:lnTo>
                  <a:lnTo>
                    <a:pt x="681736" y="309626"/>
                  </a:lnTo>
                  <a:lnTo>
                    <a:pt x="715130" y="309626"/>
                  </a:lnTo>
                  <a:lnTo>
                    <a:pt x="698512" y="158889"/>
                  </a:lnTo>
                  <a:close/>
                </a:path>
                <a:path w="1466214" h="445134">
                  <a:moveTo>
                    <a:pt x="538055" y="213563"/>
                  </a:moveTo>
                  <a:lnTo>
                    <a:pt x="504659" y="213563"/>
                  </a:lnTo>
                  <a:lnTo>
                    <a:pt x="521512" y="366293"/>
                  </a:lnTo>
                  <a:lnTo>
                    <a:pt x="495744" y="369112"/>
                  </a:lnTo>
                  <a:lnTo>
                    <a:pt x="499389" y="402120"/>
                  </a:lnTo>
                  <a:lnTo>
                    <a:pt x="583882" y="392785"/>
                  </a:lnTo>
                  <a:lnTo>
                    <a:pt x="580563" y="362648"/>
                  </a:lnTo>
                  <a:lnTo>
                    <a:pt x="554494" y="362648"/>
                  </a:lnTo>
                  <a:lnTo>
                    <a:pt x="538055" y="213563"/>
                  </a:lnTo>
                  <a:close/>
                </a:path>
                <a:path w="1466214" h="445134">
                  <a:moveTo>
                    <a:pt x="580250" y="359803"/>
                  </a:moveTo>
                  <a:lnTo>
                    <a:pt x="554494" y="362648"/>
                  </a:lnTo>
                  <a:lnTo>
                    <a:pt x="580563" y="362648"/>
                  </a:lnTo>
                  <a:lnTo>
                    <a:pt x="580250" y="359803"/>
                  </a:lnTo>
                  <a:close/>
                </a:path>
                <a:path w="1466214" h="445134">
                  <a:moveTo>
                    <a:pt x="559765" y="174104"/>
                  </a:moveTo>
                  <a:lnTo>
                    <a:pt x="475272" y="183413"/>
                  </a:lnTo>
                  <a:lnTo>
                    <a:pt x="478917" y="216408"/>
                  </a:lnTo>
                  <a:lnTo>
                    <a:pt x="504659" y="213563"/>
                  </a:lnTo>
                  <a:lnTo>
                    <a:pt x="538055" y="213563"/>
                  </a:lnTo>
                  <a:lnTo>
                    <a:pt x="537654" y="209931"/>
                  </a:lnTo>
                  <a:lnTo>
                    <a:pt x="563410" y="207086"/>
                  </a:lnTo>
                  <a:lnTo>
                    <a:pt x="559765" y="174104"/>
                  </a:lnTo>
                  <a:close/>
                </a:path>
                <a:path w="1466214" h="445134">
                  <a:moveTo>
                    <a:pt x="410211" y="189085"/>
                  </a:moveTo>
                  <a:lnTo>
                    <a:pt x="371623" y="201073"/>
                  </a:lnTo>
                  <a:lnTo>
                    <a:pt x="352995" y="235889"/>
                  </a:lnTo>
                  <a:lnTo>
                    <a:pt x="352943" y="243154"/>
                  </a:lnTo>
                  <a:lnTo>
                    <a:pt x="353021" y="247421"/>
                  </a:lnTo>
                  <a:lnTo>
                    <a:pt x="366191" y="366814"/>
                  </a:lnTo>
                  <a:lnTo>
                    <a:pt x="385533" y="401955"/>
                  </a:lnTo>
                  <a:lnTo>
                    <a:pt x="413696" y="413415"/>
                  </a:lnTo>
                  <a:lnTo>
                    <a:pt x="424306" y="413219"/>
                  </a:lnTo>
                  <a:lnTo>
                    <a:pt x="459460" y="393966"/>
                  </a:lnTo>
                  <a:lnTo>
                    <a:pt x="467332" y="380225"/>
                  </a:lnTo>
                  <a:lnTo>
                    <a:pt x="414312" y="380225"/>
                  </a:lnTo>
                  <a:lnTo>
                    <a:pt x="409651" y="378891"/>
                  </a:lnTo>
                  <a:lnTo>
                    <a:pt x="401510" y="372364"/>
                  </a:lnTo>
                  <a:lnTo>
                    <a:pt x="399199" y="368109"/>
                  </a:lnTo>
                  <a:lnTo>
                    <a:pt x="385406" y="243154"/>
                  </a:lnTo>
                  <a:lnTo>
                    <a:pt x="384848" y="237909"/>
                  </a:lnTo>
                  <a:lnTo>
                    <a:pt x="386168" y="233235"/>
                  </a:lnTo>
                  <a:lnTo>
                    <a:pt x="392684" y="224980"/>
                  </a:lnTo>
                  <a:lnTo>
                    <a:pt x="396925" y="222618"/>
                  </a:lnTo>
                  <a:lnTo>
                    <a:pt x="407390" y="221475"/>
                  </a:lnTo>
                  <a:lnTo>
                    <a:pt x="453752" y="221475"/>
                  </a:lnTo>
                  <a:lnTo>
                    <a:pt x="451561" y="216249"/>
                  </a:lnTo>
                  <a:lnTo>
                    <a:pt x="445841" y="207914"/>
                  </a:lnTo>
                  <a:lnTo>
                    <a:pt x="438315" y="200571"/>
                  </a:lnTo>
                  <a:lnTo>
                    <a:pt x="429566" y="194729"/>
                  </a:lnTo>
                  <a:lnTo>
                    <a:pt x="420198" y="190901"/>
                  </a:lnTo>
                  <a:lnTo>
                    <a:pt x="410211" y="189085"/>
                  </a:lnTo>
                  <a:close/>
                </a:path>
                <a:path w="1466214" h="445134">
                  <a:moveTo>
                    <a:pt x="466380" y="315772"/>
                  </a:moveTo>
                  <a:lnTo>
                    <a:pt x="431749" y="315772"/>
                  </a:lnTo>
                  <a:lnTo>
                    <a:pt x="437070" y="363982"/>
                  </a:lnTo>
                  <a:lnTo>
                    <a:pt x="435698" y="368617"/>
                  </a:lnTo>
                  <a:lnTo>
                    <a:pt x="429056" y="376745"/>
                  </a:lnTo>
                  <a:lnTo>
                    <a:pt x="424776" y="379069"/>
                  </a:lnTo>
                  <a:lnTo>
                    <a:pt x="414312" y="380225"/>
                  </a:lnTo>
                  <a:lnTo>
                    <a:pt x="467332" y="380225"/>
                  </a:lnTo>
                  <a:lnTo>
                    <a:pt x="469114" y="375862"/>
                  </a:lnTo>
                  <a:lnTo>
                    <a:pt x="470931" y="365881"/>
                  </a:lnTo>
                  <a:lnTo>
                    <a:pt x="470738" y="355282"/>
                  </a:lnTo>
                  <a:lnTo>
                    <a:pt x="466380" y="315772"/>
                  </a:lnTo>
                  <a:close/>
                </a:path>
                <a:path w="1466214" h="445134">
                  <a:moveTo>
                    <a:pt x="462305" y="278828"/>
                  </a:moveTo>
                  <a:lnTo>
                    <a:pt x="409765" y="284619"/>
                  </a:lnTo>
                  <a:lnTo>
                    <a:pt x="413435" y="317792"/>
                  </a:lnTo>
                  <a:lnTo>
                    <a:pt x="431749" y="315772"/>
                  </a:lnTo>
                  <a:lnTo>
                    <a:pt x="466380" y="315772"/>
                  </a:lnTo>
                  <a:lnTo>
                    <a:pt x="462305" y="278828"/>
                  </a:lnTo>
                  <a:close/>
                </a:path>
                <a:path w="1466214" h="445134">
                  <a:moveTo>
                    <a:pt x="453752" y="221475"/>
                  </a:moveTo>
                  <a:lnTo>
                    <a:pt x="407390" y="221475"/>
                  </a:lnTo>
                  <a:lnTo>
                    <a:pt x="412089" y="222834"/>
                  </a:lnTo>
                  <a:lnTo>
                    <a:pt x="420344" y="229463"/>
                  </a:lnTo>
                  <a:lnTo>
                    <a:pt x="422706" y="233743"/>
                  </a:lnTo>
                  <a:lnTo>
                    <a:pt x="426110" y="264617"/>
                  </a:lnTo>
                  <a:lnTo>
                    <a:pt x="460324" y="260858"/>
                  </a:lnTo>
                  <a:lnTo>
                    <a:pt x="457568" y="235889"/>
                  </a:lnTo>
                  <a:lnTo>
                    <a:pt x="455470" y="225574"/>
                  </a:lnTo>
                  <a:lnTo>
                    <a:pt x="453752" y="221475"/>
                  </a:lnTo>
                  <a:close/>
                </a:path>
                <a:path w="1466214" h="445134">
                  <a:moveTo>
                    <a:pt x="182041" y="215582"/>
                  </a:moveTo>
                  <a:lnTo>
                    <a:pt x="88137" y="225945"/>
                  </a:lnTo>
                  <a:lnTo>
                    <a:pt x="112280" y="444792"/>
                  </a:lnTo>
                  <a:lnTo>
                    <a:pt x="206184" y="434441"/>
                  </a:lnTo>
                  <a:lnTo>
                    <a:pt x="203266" y="408000"/>
                  </a:lnTo>
                  <a:lnTo>
                    <a:pt x="141604" y="408000"/>
                  </a:lnTo>
                  <a:lnTo>
                    <a:pt x="135039" y="348310"/>
                  </a:lnTo>
                  <a:lnTo>
                    <a:pt x="179552" y="343408"/>
                  </a:lnTo>
                  <a:lnTo>
                    <a:pt x="176426" y="315150"/>
                  </a:lnTo>
                  <a:lnTo>
                    <a:pt x="131381" y="315150"/>
                  </a:lnTo>
                  <a:lnTo>
                    <a:pt x="124790" y="255460"/>
                  </a:lnTo>
                  <a:lnTo>
                    <a:pt x="185699" y="248742"/>
                  </a:lnTo>
                  <a:lnTo>
                    <a:pt x="182041" y="215582"/>
                  </a:lnTo>
                  <a:close/>
                </a:path>
                <a:path w="1466214" h="445134">
                  <a:moveTo>
                    <a:pt x="241769" y="208991"/>
                  </a:moveTo>
                  <a:lnTo>
                    <a:pt x="204736" y="213080"/>
                  </a:lnTo>
                  <a:lnTo>
                    <a:pt x="228879" y="431952"/>
                  </a:lnTo>
                  <a:lnTo>
                    <a:pt x="261861" y="428307"/>
                  </a:lnTo>
                  <a:lnTo>
                    <a:pt x="246392" y="288150"/>
                  </a:lnTo>
                  <a:lnTo>
                    <a:pt x="275149" y="288150"/>
                  </a:lnTo>
                  <a:lnTo>
                    <a:pt x="241769" y="208991"/>
                  </a:lnTo>
                  <a:close/>
                </a:path>
                <a:path w="1466214" h="445134">
                  <a:moveTo>
                    <a:pt x="275149" y="288150"/>
                  </a:moveTo>
                  <a:lnTo>
                    <a:pt x="246392" y="288150"/>
                  </a:lnTo>
                  <a:lnTo>
                    <a:pt x="307238" y="423303"/>
                  </a:lnTo>
                  <a:lnTo>
                    <a:pt x="342671" y="419392"/>
                  </a:lnTo>
                  <a:lnTo>
                    <a:pt x="335156" y="351269"/>
                  </a:lnTo>
                  <a:lnTo>
                    <a:pt x="301764" y="351269"/>
                  </a:lnTo>
                  <a:lnTo>
                    <a:pt x="275149" y="288150"/>
                  </a:lnTo>
                  <a:close/>
                </a:path>
                <a:path w="1466214" h="445134">
                  <a:moveTo>
                    <a:pt x="202526" y="401294"/>
                  </a:moveTo>
                  <a:lnTo>
                    <a:pt x="141604" y="408000"/>
                  </a:lnTo>
                  <a:lnTo>
                    <a:pt x="203266" y="408000"/>
                  </a:lnTo>
                  <a:lnTo>
                    <a:pt x="202526" y="401294"/>
                  </a:lnTo>
                  <a:close/>
                </a:path>
                <a:path w="1466214" h="445134">
                  <a:moveTo>
                    <a:pt x="318528" y="200533"/>
                  </a:moveTo>
                  <a:lnTo>
                    <a:pt x="285546" y="204165"/>
                  </a:lnTo>
                  <a:lnTo>
                    <a:pt x="301764" y="351269"/>
                  </a:lnTo>
                  <a:lnTo>
                    <a:pt x="335156" y="351269"/>
                  </a:lnTo>
                  <a:lnTo>
                    <a:pt x="318528" y="200533"/>
                  </a:lnTo>
                  <a:close/>
                </a:path>
                <a:path w="1466214" h="445134">
                  <a:moveTo>
                    <a:pt x="175882" y="310235"/>
                  </a:moveTo>
                  <a:lnTo>
                    <a:pt x="131381" y="315150"/>
                  </a:lnTo>
                  <a:lnTo>
                    <a:pt x="176426" y="315150"/>
                  </a:lnTo>
                  <a:lnTo>
                    <a:pt x="175882" y="310235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5588" y="3999103"/>
              <a:ext cx="2999740" cy="1056640"/>
            </a:xfrm>
            <a:custGeom>
              <a:avLst/>
              <a:gdLst/>
              <a:ahLst/>
              <a:cxnLst/>
              <a:rect l="l" t="t" r="r" b="b"/>
              <a:pathLst>
                <a:path w="2999740" h="1056639">
                  <a:moveTo>
                    <a:pt x="2999232" y="0"/>
                  </a:moveTo>
                  <a:lnTo>
                    <a:pt x="0" y="0"/>
                  </a:lnTo>
                  <a:lnTo>
                    <a:pt x="0" y="1056132"/>
                  </a:lnTo>
                  <a:lnTo>
                    <a:pt x="2999232" y="1056132"/>
                  </a:lnTo>
                  <a:lnTo>
                    <a:pt x="2999232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7049" y="4493957"/>
              <a:ext cx="2835910" cy="0"/>
            </a:xfrm>
            <a:custGeom>
              <a:avLst/>
              <a:gdLst/>
              <a:ahLst/>
              <a:cxnLst/>
              <a:rect l="l" t="t" r="r" b="b"/>
              <a:pathLst>
                <a:path w="2835910">
                  <a:moveTo>
                    <a:pt x="0" y="0"/>
                  </a:moveTo>
                  <a:lnTo>
                    <a:pt x="2835300" y="0"/>
                  </a:lnTo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5588" y="3999103"/>
            <a:ext cx="2999740" cy="10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40"/>
              </a:lnSpc>
            </a:pPr>
            <a:r>
              <a:rPr sz="3150" spc="-70" dirty="0">
                <a:solidFill>
                  <a:srgbClr val="FFFFFF"/>
                </a:solidFill>
                <a:latin typeface="Arial Narrow"/>
                <a:cs typeface="Arial Narrow"/>
              </a:rPr>
              <a:t>Jahangir</a:t>
            </a:r>
            <a:endParaRPr sz="3150" dirty="0">
              <a:latin typeface="Arial Narrow"/>
              <a:cs typeface="Arial Narrow"/>
            </a:endParaRPr>
          </a:p>
          <a:p>
            <a:pPr algn="ctr">
              <a:lnSpc>
                <a:spcPts val="4585"/>
              </a:lnSpc>
              <a:spcBef>
                <a:spcPts val="185"/>
              </a:spcBef>
            </a:pPr>
            <a:r>
              <a:rPr sz="3900" b="1" spc="-660" dirty="0">
                <a:solidFill>
                  <a:srgbClr val="FFFFFF"/>
                </a:solidFill>
                <a:latin typeface="Arial Narrow"/>
                <a:cs typeface="Arial Narrow"/>
              </a:rPr>
              <a:t>BR</a:t>
            </a:r>
            <a:r>
              <a:rPr sz="3900" b="1" spc="-7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900" b="1" spc="-590" dirty="0">
                <a:solidFill>
                  <a:srgbClr val="FFFFFF"/>
                </a:solidFill>
                <a:latin typeface="Arial Narrow"/>
                <a:cs typeface="Arial Narrow"/>
              </a:rPr>
              <a:t>ADCAS</a:t>
            </a:r>
            <a:r>
              <a:rPr sz="3900" b="1" spc="-6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9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b="1" spc="-140" dirty="0">
                <a:solidFill>
                  <a:srgbClr val="FFFFFF"/>
                </a:solidFill>
                <a:latin typeface="Arial Narrow"/>
                <a:cs typeface="Arial Narrow"/>
              </a:rPr>
              <a:t>Hero</a:t>
            </a:r>
            <a:endParaRPr sz="3900" dirty="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35004" y="0"/>
            <a:ext cx="2925445" cy="5328285"/>
            <a:chOff x="4635004" y="0"/>
            <a:chExt cx="2925445" cy="532828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5004" y="0"/>
              <a:ext cx="2924987" cy="53280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03999" y="1505070"/>
              <a:ext cx="2052320" cy="0"/>
            </a:xfrm>
            <a:custGeom>
              <a:avLst/>
              <a:gdLst/>
              <a:ahLst/>
              <a:cxnLst/>
              <a:rect l="l" t="t" r="r" b="b"/>
              <a:pathLst>
                <a:path w="2052320">
                  <a:moveTo>
                    <a:pt x="0" y="0"/>
                  </a:moveTo>
                  <a:lnTo>
                    <a:pt x="2052002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3999" y="2078600"/>
              <a:ext cx="2052320" cy="0"/>
            </a:xfrm>
            <a:custGeom>
              <a:avLst/>
              <a:gdLst/>
              <a:ahLst/>
              <a:cxnLst/>
              <a:rect l="l" t="t" r="r" b="b"/>
              <a:pathLst>
                <a:path w="2052320">
                  <a:moveTo>
                    <a:pt x="0" y="0"/>
                  </a:moveTo>
                  <a:lnTo>
                    <a:pt x="2052002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42733" y="1528446"/>
            <a:ext cx="1976120" cy="5207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489"/>
              </a:spcBef>
            </a:pP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“Engineerin</a:t>
            </a:r>
            <a:r>
              <a:rPr sz="1300" b="1" spc="-110" dirty="0">
                <a:solidFill>
                  <a:srgbClr val="EAF6F8"/>
                </a:solidFill>
                <a:latin typeface="Arial Narrow"/>
                <a:cs typeface="Arial Narrow"/>
              </a:rPr>
              <a:t>g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45" dirty="0">
                <a:solidFill>
                  <a:srgbClr val="EAF6F8"/>
                </a:solidFill>
                <a:latin typeface="Arial Narrow"/>
                <a:cs typeface="Arial Narrow"/>
              </a:rPr>
              <a:t>i</a:t>
            </a:r>
            <a:r>
              <a:rPr sz="1300" b="1" spc="-105" dirty="0">
                <a:solidFill>
                  <a:srgbClr val="EAF6F8"/>
                </a:solidFill>
                <a:latin typeface="Arial Narrow"/>
                <a:cs typeface="Arial Narrow"/>
              </a:rPr>
              <a:t>s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30" dirty="0">
                <a:solidFill>
                  <a:srgbClr val="EAF6F8"/>
                </a:solidFill>
                <a:latin typeface="Arial Narrow"/>
                <a:cs typeface="Arial Narrow"/>
              </a:rPr>
              <a:t>cre</a:t>
            </a: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a</a:t>
            </a:r>
            <a:r>
              <a:rPr sz="1300" b="1" spc="-30" dirty="0">
                <a:solidFill>
                  <a:srgbClr val="EAF6F8"/>
                </a:solidFill>
                <a:latin typeface="Arial Narrow"/>
                <a:cs typeface="Arial Narrow"/>
              </a:rPr>
              <a:t>tive.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210" dirty="0">
                <a:solidFill>
                  <a:srgbClr val="EAF6F8"/>
                </a:solidFill>
                <a:latin typeface="Arial Narrow"/>
                <a:cs typeface="Arial Narrow"/>
              </a:rPr>
              <a:t>Y</a:t>
            </a:r>
            <a:r>
              <a:rPr sz="1300" b="1" spc="-130" dirty="0">
                <a:solidFill>
                  <a:srgbClr val="EAF6F8"/>
                </a:solidFill>
                <a:latin typeface="Arial Narrow"/>
                <a:cs typeface="Arial Narrow"/>
              </a:rPr>
              <a:t>o</a:t>
            </a:r>
            <a:r>
              <a:rPr sz="1300" b="1" spc="-140" dirty="0">
                <a:solidFill>
                  <a:srgbClr val="EAF6F8"/>
                </a:solidFill>
                <a:latin typeface="Arial Narrow"/>
                <a:cs typeface="Arial Narrow"/>
              </a:rPr>
              <a:t>u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75" dirty="0">
                <a:solidFill>
                  <a:srgbClr val="EAF6F8"/>
                </a:solidFill>
                <a:latin typeface="Arial Narrow"/>
                <a:cs typeface="Arial Narrow"/>
              </a:rPr>
              <a:t>h</a:t>
            </a:r>
            <a:r>
              <a:rPr sz="1300" b="1" spc="-100" dirty="0">
                <a:solidFill>
                  <a:srgbClr val="EAF6F8"/>
                </a:solidFill>
                <a:latin typeface="Arial Narrow"/>
                <a:cs typeface="Arial Narrow"/>
              </a:rPr>
              <a:t>a</a:t>
            </a:r>
            <a:r>
              <a:rPr sz="1300" b="1" spc="-60" dirty="0">
                <a:solidFill>
                  <a:srgbClr val="EAF6F8"/>
                </a:solidFill>
                <a:latin typeface="Arial Narrow"/>
                <a:cs typeface="Arial Narrow"/>
              </a:rPr>
              <a:t>ve  </a:t>
            </a:r>
            <a:r>
              <a:rPr sz="1300" b="1" spc="-5" dirty="0">
                <a:solidFill>
                  <a:srgbClr val="EAF6F8"/>
                </a:solidFill>
                <a:latin typeface="Arial Narrow"/>
                <a:cs typeface="Arial Narrow"/>
              </a:rPr>
              <a:t>t</a:t>
            </a:r>
            <a:r>
              <a:rPr sz="1300" b="1" spc="-20" dirty="0">
                <a:solidFill>
                  <a:srgbClr val="EAF6F8"/>
                </a:solidFill>
                <a:latin typeface="Arial Narrow"/>
                <a:cs typeface="Arial Narrow"/>
              </a:rPr>
              <a:t>o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30" dirty="0">
                <a:solidFill>
                  <a:srgbClr val="EAF6F8"/>
                </a:solidFill>
                <a:latin typeface="Arial Narrow"/>
                <a:cs typeface="Arial Narrow"/>
              </a:rPr>
              <a:t>thin</a:t>
            </a:r>
            <a:r>
              <a:rPr sz="1300" b="1" spc="-45" dirty="0">
                <a:solidFill>
                  <a:srgbClr val="EAF6F8"/>
                </a:solidFill>
                <a:latin typeface="Arial Narrow"/>
                <a:cs typeface="Arial Narrow"/>
              </a:rPr>
              <a:t>k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15" dirty="0">
                <a:solidFill>
                  <a:srgbClr val="EAF6F8"/>
                </a:solidFill>
                <a:latin typeface="Arial Narrow"/>
                <a:cs typeface="Arial Narrow"/>
              </a:rPr>
              <a:t>different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l</a:t>
            </a:r>
            <a:r>
              <a:rPr sz="1300" b="1" spc="-80" dirty="0">
                <a:solidFill>
                  <a:srgbClr val="EAF6F8"/>
                </a:solidFill>
                <a:latin typeface="Arial Narrow"/>
                <a:cs typeface="Arial Narrow"/>
              </a:rPr>
              <a:t>y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an</a:t>
            </a:r>
            <a:r>
              <a:rPr sz="1300" b="1" spc="-100" dirty="0">
                <a:solidFill>
                  <a:srgbClr val="EAF6F8"/>
                </a:solidFill>
                <a:latin typeface="Arial Narrow"/>
                <a:cs typeface="Arial Narrow"/>
              </a:rPr>
              <a:t>d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75" dirty="0">
                <a:solidFill>
                  <a:srgbClr val="EAF6F8"/>
                </a:solidFill>
                <a:latin typeface="Arial Narrow"/>
                <a:cs typeface="Arial Narrow"/>
              </a:rPr>
              <a:t>appro</a:t>
            </a:r>
            <a:r>
              <a:rPr sz="1300" b="1" spc="-55" dirty="0">
                <a:solidFill>
                  <a:srgbClr val="EAF6F8"/>
                </a:solidFill>
                <a:latin typeface="Arial Narrow"/>
                <a:cs typeface="Arial Narrow"/>
              </a:rPr>
              <a:t>a</a:t>
            </a:r>
            <a:r>
              <a:rPr sz="1300" b="1" spc="-60" dirty="0">
                <a:solidFill>
                  <a:srgbClr val="EAF6F8"/>
                </a:solidFill>
                <a:latin typeface="Arial Narrow"/>
                <a:cs typeface="Arial Narrow"/>
              </a:rPr>
              <a:t>ch  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problem</a:t>
            </a:r>
            <a:r>
              <a:rPr sz="1300" b="1" spc="-80" dirty="0">
                <a:solidFill>
                  <a:srgbClr val="EAF6F8"/>
                </a:solidFill>
                <a:latin typeface="Arial Narrow"/>
                <a:cs typeface="Arial Narrow"/>
              </a:rPr>
              <a:t>s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40" dirty="0">
                <a:solidFill>
                  <a:srgbClr val="EAF6F8"/>
                </a:solidFill>
                <a:latin typeface="Arial Narrow"/>
                <a:cs typeface="Arial Narrow"/>
              </a:rPr>
              <a:t>i</a:t>
            </a:r>
            <a:r>
              <a:rPr sz="1300" b="1" spc="-105" dirty="0">
                <a:solidFill>
                  <a:srgbClr val="EAF6F8"/>
                </a:solidFill>
                <a:latin typeface="Arial Narrow"/>
                <a:cs typeface="Arial Narrow"/>
              </a:rPr>
              <a:t>n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65" dirty="0">
                <a:solidFill>
                  <a:srgbClr val="EAF6F8"/>
                </a:solidFill>
                <a:latin typeface="Arial Narrow"/>
                <a:cs typeface="Arial Narrow"/>
              </a:rPr>
              <a:t>a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5" dirty="0">
                <a:solidFill>
                  <a:srgbClr val="EAF6F8"/>
                </a:solidFill>
                <a:latin typeface="Arial Narrow"/>
                <a:cs typeface="Arial Narrow"/>
              </a:rPr>
              <a:t>differen</a:t>
            </a:r>
            <a:r>
              <a:rPr sz="1300" b="1" spc="-10" dirty="0">
                <a:solidFill>
                  <a:srgbClr val="EAF6F8"/>
                </a:solidFill>
                <a:latin typeface="Arial Narrow"/>
                <a:cs typeface="Arial Narrow"/>
              </a:rPr>
              <a:t>t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10" dirty="0">
                <a:solidFill>
                  <a:srgbClr val="EAF6F8"/>
                </a:solidFill>
                <a:latin typeface="Arial Narrow"/>
                <a:cs typeface="Arial Narrow"/>
              </a:rPr>
              <a:t>w</a:t>
            </a:r>
            <a:r>
              <a:rPr sz="1300" b="1" spc="-120" dirty="0">
                <a:solidFill>
                  <a:srgbClr val="EAF6F8"/>
                </a:solidFill>
                <a:latin typeface="Arial Narrow"/>
                <a:cs typeface="Arial Narrow"/>
              </a:rPr>
              <a:t>a</a:t>
            </a:r>
            <a:r>
              <a:rPr sz="1300" b="1" spc="-175" dirty="0">
                <a:solidFill>
                  <a:srgbClr val="EAF6F8"/>
                </a:solidFill>
                <a:latin typeface="Arial Narrow"/>
                <a:cs typeface="Arial Narrow"/>
              </a:rPr>
              <a:t>y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.”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0918" y="2230855"/>
            <a:ext cx="2358390" cy="1560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8419" marR="50800" algn="ctr">
              <a:lnSpc>
                <a:spcPct val="102000"/>
              </a:lnSpc>
              <a:spcBef>
                <a:spcPts val="80"/>
              </a:spcBef>
            </a:pPr>
            <a:r>
              <a:rPr sz="850" spc="-45" dirty="0">
                <a:latin typeface="Lucida Sans"/>
                <a:cs typeface="Lucida Sans"/>
              </a:rPr>
              <a:t>F</a:t>
            </a:r>
            <a:r>
              <a:rPr sz="850" spc="-70" dirty="0">
                <a:latin typeface="Lucida Sans"/>
                <a:cs typeface="Lucida Sans"/>
              </a:rPr>
              <a:t>r</a:t>
            </a:r>
            <a:r>
              <a:rPr sz="850" spc="-40" dirty="0">
                <a:latin typeface="Lucida Sans"/>
                <a:cs typeface="Lucida Sans"/>
              </a:rPr>
              <a:t>om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music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f</a:t>
            </a:r>
            <a:r>
              <a:rPr sz="850" spc="-30" dirty="0">
                <a:latin typeface="Lucida Sans"/>
                <a:cs typeface="Lucida Sans"/>
              </a:rPr>
              <a:t>e</a:t>
            </a:r>
            <a:r>
              <a:rPr sz="850" spc="-40" dirty="0">
                <a:latin typeface="Lucida Sans"/>
                <a:cs typeface="Lucida Sans"/>
              </a:rPr>
              <a:t>s</a:t>
            </a:r>
            <a:r>
              <a:rPr sz="850" spc="-10" dirty="0">
                <a:latin typeface="Lucida Sans"/>
                <a:cs typeface="Lucida Sans"/>
              </a:rPr>
              <a:t>ti</a:t>
            </a:r>
            <a:r>
              <a:rPr sz="850" spc="-30" dirty="0">
                <a:latin typeface="Lucida Sans"/>
                <a:cs typeface="Lucida Sans"/>
              </a:rPr>
              <a:t>v</a:t>
            </a:r>
            <a:r>
              <a:rPr sz="850" spc="-35" dirty="0">
                <a:latin typeface="Lucida Sans"/>
                <a:cs typeface="Lucida Sans"/>
              </a:rPr>
              <a:t>als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political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deb</a:t>
            </a:r>
            <a:r>
              <a:rPr sz="850" spc="-40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5" dirty="0">
                <a:latin typeface="Lucida Sans"/>
                <a:cs typeface="Lucida Sans"/>
              </a:rPr>
              <a:t>es,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is  </a:t>
            </a:r>
            <a:r>
              <a:rPr sz="850" spc="-30" dirty="0">
                <a:latin typeface="Lucida Sans"/>
                <a:cs typeface="Lucida Sans"/>
              </a:rPr>
              <a:t>there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with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action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makes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sure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everyone </a:t>
            </a:r>
            <a:r>
              <a:rPr sz="850" spc="-254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5" dirty="0">
                <a:latin typeface="Lucida Sans"/>
                <a:cs typeface="Lucida Sans"/>
              </a:rPr>
              <a:t>ching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does</a:t>
            </a:r>
            <a:r>
              <a:rPr sz="850" spc="-50" dirty="0">
                <a:latin typeface="Lucida Sans"/>
                <a:cs typeface="Lucida Sans"/>
              </a:rPr>
              <a:t>n</a:t>
            </a:r>
            <a:r>
              <a:rPr sz="850" spc="-25" dirty="0">
                <a:latin typeface="Lucida Sans"/>
                <a:cs typeface="Lucida Sans"/>
              </a:rPr>
              <a:t>’t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miss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a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mome</a:t>
            </a:r>
            <a:r>
              <a:rPr sz="850" spc="-45" dirty="0">
                <a:latin typeface="Lucida Sans"/>
                <a:cs typeface="Lucida Sans"/>
              </a:rPr>
              <a:t>n</a:t>
            </a:r>
            <a:r>
              <a:rPr sz="850" spc="-30" dirty="0">
                <a:latin typeface="Lucida Sans"/>
                <a:cs typeface="Lucida Sans"/>
              </a:rPr>
              <a:t>t.</a:t>
            </a:r>
            <a:endParaRPr sz="850">
              <a:latin typeface="Lucida Sans"/>
              <a:cs typeface="Lucida Sans"/>
            </a:endParaRPr>
          </a:p>
          <a:p>
            <a:pPr marL="12700" marR="5080" algn="ctr">
              <a:lnSpc>
                <a:spcPct val="102000"/>
              </a:lnSpc>
              <a:spcBef>
                <a:spcPts val="850"/>
              </a:spcBef>
            </a:pPr>
            <a:r>
              <a:rPr sz="850" spc="-65" dirty="0">
                <a:latin typeface="Lucida Sans"/>
                <a:cs typeface="Lucida Sans"/>
              </a:rPr>
              <a:t>A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big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part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of</a:t>
            </a:r>
            <a:r>
              <a:rPr sz="850" spc="-11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job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is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working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as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a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team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bring </a:t>
            </a:r>
            <a:r>
              <a:rPr sz="850" spc="-254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 </a:t>
            </a:r>
            <a:r>
              <a:rPr sz="850" spc="-40" dirty="0">
                <a:latin typeface="Lucida Sans"/>
                <a:cs typeface="Lucida Sans"/>
              </a:rPr>
              <a:t>shows </a:t>
            </a:r>
            <a:r>
              <a:rPr sz="850" spc="-35" dirty="0">
                <a:latin typeface="Lucida Sans"/>
                <a:cs typeface="Lucida Sans"/>
              </a:rPr>
              <a:t>together </a:t>
            </a:r>
            <a:r>
              <a:rPr sz="850" spc="-30" dirty="0">
                <a:latin typeface="Lucida Sans"/>
                <a:cs typeface="Lucida Sans"/>
              </a:rPr>
              <a:t>successfully </a:t>
            </a:r>
            <a:r>
              <a:rPr sz="850" spc="-35" dirty="0">
                <a:latin typeface="Lucida Sans"/>
                <a:cs typeface="Lucida Sans"/>
              </a:rPr>
              <a:t>and </a:t>
            </a:r>
            <a:r>
              <a:rPr sz="850" spc="-30" dirty="0">
                <a:latin typeface="Lucida Sans"/>
                <a:cs typeface="Lucida Sans"/>
              </a:rPr>
              <a:t>every new </a:t>
            </a:r>
            <a:r>
              <a:rPr sz="850" spc="-25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sh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spc="-40" dirty="0">
                <a:latin typeface="Lucida Sans"/>
                <a:cs typeface="Lucida Sans"/>
              </a:rPr>
              <a:t>w</a:t>
            </a:r>
            <a:r>
              <a:rPr sz="850" spc="-70" dirty="0">
                <a:latin typeface="Lucida Sans"/>
                <a:cs typeface="Lucida Sans"/>
              </a:rPr>
              <a:t>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wh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-25" dirty="0">
                <a:latin typeface="Lucida Sans"/>
                <a:cs typeface="Lucida Sans"/>
              </a:rPr>
              <a:t>ther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it</a:t>
            </a:r>
            <a:r>
              <a:rPr sz="850" spc="-50" dirty="0">
                <a:latin typeface="Lucida Sans"/>
                <a:cs typeface="Lucida Sans"/>
              </a:rPr>
              <a:t>’</a:t>
            </a:r>
            <a:r>
              <a:rPr sz="850" spc="-35" dirty="0">
                <a:latin typeface="Lucida Sans"/>
                <a:cs typeface="Lucida Sans"/>
              </a:rPr>
              <a:t>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Gla</a:t>
            </a:r>
            <a:r>
              <a:rPr sz="850" spc="-50" dirty="0">
                <a:latin typeface="Lucida Sans"/>
                <a:cs typeface="Lucida Sans"/>
              </a:rPr>
              <a:t>s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onbury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or</a:t>
            </a:r>
            <a:r>
              <a:rPr sz="850" spc="-11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10" dirty="0">
                <a:latin typeface="Lucida Sans"/>
                <a:cs typeface="Lucida Sans"/>
              </a:rPr>
              <a:t>B</a:t>
            </a:r>
            <a:r>
              <a:rPr sz="850" spc="-55" dirty="0">
                <a:latin typeface="Lucida Sans"/>
                <a:cs typeface="Lucida Sans"/>
              </a:rPr>
              <a:t>AF</a:t>
            </a:r>
            <a:r>
              <a:rPr sz="850" spc="-114" dirty="0">
                <a:latin typeface="Lucida Sans"/>
                <a:cs typeface="Lucida Sans"/>
              </a:rPr>
              <a:t>T</a:t>
            </a:r>
            <a:r>
              <a:rPr sz="850" spc="-50" dirty="0">
                <a:latin typeface="Lucida Sans"/>
                <a:cs typeface="Lucida Sans"/>
              </a:rPr>
              <a:t>As,  brings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a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whole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n</a:t>
            </a:r>
            <a:r>
              <a:rPr sz="850" spc="-45" dirty="0">
                <a:latin typeface="Lucida Sans"/>
                <a:cs typeface="Lucida Sans"/>
              </a:rPr>
              <a:t>e</a:t>
            </a:r>
            <a:r>
              <a:rPr sz="850" spc="-5" dirty="0">
                <a:latin typeface="Lucida Sans"/>
                <a:cs typeface="Lucida Sans"/>
              </a:rPr>
              <a:t>w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eam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dirty="0">
                <a:latin typeface="Lucida Sans"/>
                <a:cs typeface="Lucida Sans"/>
              </a:rPr>
              <a:t>f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dif</a:t>
            </a:r>
            <a:r>
              <a:rPr sz="850" spc="-35" dirty="0">
                <a:latin typeface="Lucida Sans"/>
                <a:cs typeface="Lucida Sans"/>
              </a:rPr>
              <a:t>f</a:t>
            </a:r>
            <a:r>
              <a:rPr sz="850" spc="-45" dirty="0">
                <a:latin typeface="Lucida Sans"/>
                <a:cs typeface="Lucida Sans"/>
              </a:rPr>
              <a:t>e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-50" dirty="0">
                <a:latin typeface="Lucida Sans"/>
                <a:cs typeface="Lucida Sans"/>
              </a:rPr>
              <a:t>n</a:t>
            </a:r>
            <a:r>
              <a:rPr sz="850" spc="25" dirty="0">
                <a:latin typeface="Lucida Sans"/>
                <a:cs typeface="Lucida Sans"/>
              </a:rPr>
              <a:t>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people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o  </a:t>
            </a:r>
            <a:r>
              <a:rPr sz="850" spc="-40" dirty="0">
                <a:latin typeface="Lucida Sans"/>
                <a:cs typeface="Lucida Sans"/>
              </a:rPr>
              <a:t>learn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f</a:t>
            </a:r>
            <a:r>
              <a:rPr sz="850" spc="-45" dirty="0">
                <a:latin typeface="Lucida Sans"/>
                <a:cs typeface="Lucida Sans"/>
              </a:rPr>
              <a:t>r</a:t>
            </a:r>
            <a:r>
              <a:rPr sz="850" spc="-55" dirty="0">
                <a:latin typeface="Lucida Sans"/>
                <a:cs typeface="Lucida Sans"/>
              </a:rPr>
              <a:t>om.</a:t>
            </a:r>
            <a:endParaRPr sz="850">
              <a:latin typeface="Lucida Sans"/>
              <a:cs typeface="Lucida Sans"/>
            </a:endParaRPr>
          </a:p>
          <a:p>
            <a:pPr marL="220345" marR="189865" algn="ctr">
              <a:lnSpc>
                <a:spcPct val="102000"/>
              </a:lnSpc>
              <a:spcBef>
                <a:spcPts val="850"/>
              </a:spcBef>
            </a:pPr>
            <a:r>
              <a:rPr sz="8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Fin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d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ou</a:t>
            </a:r>
            <a:r>
              <a:rPr sz="8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t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mo</a:t>
            </a:r>
            <a:r>
              <a:rPr sz="85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r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abou</a:t>
            </a:r>
            <a:r>
              <a:rPr sz="8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t</a:t>
            </a:r>
            <a:r>
              <a:rPr sz="85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J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ahangi</a:t>
            </a:r>
            <a:r>
              <a:rPr sz="8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r</a:t>
            </a:r>
            <a:r>
              <a:rPr sz="85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y</a:t>
            </a:r>
            <a:r>
              <a:rPr sz="85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visitin</a:t>
            </a:r>
            <a:r>
              <a:rPr sz="85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g 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th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Thi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 </a:t>
            </a:r>
            <a:r>
              <a:rPr sz="850" b="1" i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 </a:t>
            </a:r>
            <a:r>
              <a:rPr sz="850" b="1" i="1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E</a:t>
            </a:r>
            <a:r>
              <a:rPr sz="850"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ngineeri</a:t>
            </a:r>
            <a:r>
              <a:rPr sz="85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n</a:t>
            </a:r>
            <a:r>
              <a:rPr sz="850" b="1" i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g</a:t>
            </a:r>
            <a:r>
              <a:rPr sz="850" b="1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8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06457" y="266137"/>
            <a:ext cx="2247265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spc="-215" dirty="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2600" b="1" spc="-1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600" b="1" spc="-360" dirty="0">
                <a:solidFill>
                  <a:srgbClr val="FFFFFF"/>
                </a:solidFill>
                <a:latin typeface="Arial Narrow"/>
                <a:cs typeface="Arial Narrow"/>
              </a:rPr>
              <a:t>me</a:t>
            </a:r>
            <a:endParaRPr sz="2600">
              <a:latin typeface="Arial Narrow"/>
              <a:cs typeface="Arial Narrow"/>
            </a:endParaRPr>
          </a:p>
          <a:p>
            <a:pPr marL="12700" marR="5080" indent="-635" algn="ctr">
              <a:lnSpc>
                <a:spcPct val="102000"/>
              </a:lnSpc>
              <a:spcBef>
                <a:spcPts val="975"/>
              </a:spcBef>
            </a:pPr>
            <a:r>
              <a:rPr sz="850" spc="-25" dirty="0">
                <a:latin typeface="Lucida Sans"/>
                <a:cs typeface="Lucida Sans"/>
              </a:rPr>
              <a:t>Jahangir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85" dirty="0">
                <a:latin typeface="Lucida Sans"/>
                <a:cs typeface="Lucida Sans"/>
              </a:rPr>
              <a:t>g</a:t>
            </a:r>
            <a:r>
              <a:rPr sz="850" spc="-70" dirty="0">
                <a:latin typeface="Lucida Sans"/>
                <a:cs typeface="Lucida Sans"/>
              </a:rPr>
              <a:t>r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-5" dirty="0">
                <a:latin typeface="Lucida Sans"/>
                <a:cs typeface="Lucida Sans"/>
              </a:rPr>
              <a:t>w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up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making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ca</a:t>
            </a:r>
            <a:r>
              <a:rPr sz="850" spc="-35" dirty="0">
                <a:latin typeface="Lucida Sans"/>
                <a:cs typeface="Lucida Sans"/>
              </a:rPr>
              <a:t>r</a:t>
            </a:r>
            <a:r>
              <a:rPr sz="850" spc="-40" dirty="0">
                <a:latin typeface="Lucida Sans"/>
                <a:cs typeface="Lucida Sans"/>
              </a:rPr>
              <a:t>dboa</a:t>
            </a:r>
            <a:r>
              <a:rPr sz="850" spc="-45" dirty="0">
                <a:latin typeface="Lucida Sans"/>
                <a:cs typeface="Lucida Sans"/>
              </a:rPr>
              <a:t>r</a:t>
            </a:r>
            <a:r>
              <a:rPr sz="850" spc="-35" dirty="0">
                <a:latin typeface="Lucida Sans"/>
                <a:cs typeface="Lucida Sans"/>
              </a:rPr>
              <a:t>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camer</a:t>
            </a:r>
            <a:r>
              <a:rPr sz="850" spc="-20" dirty="0">
                <a:latin typeface="Lucida Sans"/>
                <a:cs typeface="Lucida Sans"/>
              </a:rPr>
              <a:t>as 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p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50" dirty="0">
                <a:latin typeface="Lucida Sans"/>
                <a:cs typeface="Lucida Sans"/>
              </a:rPr>
              <a:t>ending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25" dirty="0">
                <a:latin typeface="Lucida Sans"/>
                <a:cs typeface="Lucida Sans"/>
              </a:rPr>
              <a:t>as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behind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scenes.</a:t>
            </a:r>
            <a:r>
              <a:rPr sz="850" spc="-14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This  </a:t>
            </a:r>
            <a:r>
              <a:rPr sz="850" spc="-35" dirty="0">
                <a:latin typeface="Lucida Sans"/>
                <a:cs typeface="Lucida Sans"/>
              </a:rPr>
              <a:t>led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his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55" dirty="0">
                <a:latin typeface="Lucida Sans"/>
                <a:cs typeface="Lucida Sans"/>
              </a:rPr>
              <a:t>ork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95" dirty="0">
                <a:latin typeface="Lucida Sans"/>
                <a:cs typeface="Lucida Sans"/>
              </a:rPr>
              <a:t>k</a:t>
            </a:r>
            <a:r>
              <a:rPr sz="850" spc="-45" dirty="0">
                <a:latin typeface="Lucida Sans"/>
                <a:cs typeface="Lucida Sans"/>
              </a:rPr>
              <a:t>eeping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p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70" dirty="0">
                <a:latin typeface="Lucida Sans"/>
                <a:cs typeface="Lucida Sans"/>
              </a:rPr>
              <a:t>og</a:t>
            </a:r>
            <a:r>
              <a:rPr sz="850" spc="-55" dirty="0">
                <a:latin typeface="Lucida Sans"/>
                <a:cs typeface="Lucida Sans"/>
              </a:rPr>
              <a:t>r</a:t>
            </a:r>
            <a:r>
              <a:rPr sz="850" spc="-30" dirty="0">
                <a:latin typeface="Lucida Sans"/>
                <a:cs typeface="Lucida Sans"/>
              </a:rPr>
              <a:t>ammes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on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air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f</a:t>
            </a:r>
            <a:r>
              <a:rPr sz="850" spc="-40" dirty="0">
                <a:latin typeface="Lucida Sans"/>
                <a:cs typeface="Lucida Sans"/>
              </a:rPr>
              <a:t>or 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dirty="0">
                <a:latin typeface="Lucida Sans"/>
                <a:cs typeface="Lucida Sans"/>
              </a:rPr>
              <a:t>BBC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Sk</a:t>
            </a:r>
            <a:r>
              <a:rPr sz="850" spc="-65" dirty="0">
                <a:latin typeface="Lucida Sans"/>
                <a:cs typeface="Lucida Sans"/>
              </a:rPr>
              <a:t>y</a:t>
            </a:r>
            <a:r>
              <a:rPr sz="850" spc="-85" dirty="0">
                <a:latin typeface="Lucida Sans"/>
                <a:cs typeface="Lucida Sans"/>
              </a:rPr>
              <a:t>.</a:t>
            </a:r>
            <a:endParaRPr sz="850">
              <a:latin typeface="Lucida Sans"/>
              <a:cs typeface="Lucida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83485" y="4085667"/>
            <a:ext cx="2493645" cy="882650"/>
            <a:chOff x="4783485" y="4085667"/>
            <a:chExt cx="2493645" cy="88265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7485" y="4139667"/>
              <a:ext cx="1160923" cy="77433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10485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89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1590" y="4139667"/>
              <a:ext cx="1160923" cy="77433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34590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90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6000" y="756005"/>
            <a:ext cx="1404620" cy="2351405"/>
            <a:chOff x="5796000" y="756005"/>
            <a:chExt cx="1404620" cy="2351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6000" y="756005"/>
              <a:ext cx="1403997" cy="23509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67999" y="1205353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005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999" y="1353114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005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7999" y="1500873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005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55299" y="681465"/>
            <a:ext cx="1193800" cy="51625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600" b="1" spc="-40" dirty="0">
                <a:solidFill>
                  <a:srgbClr val="FFFFFF"/>
                </a:solidFill>
                <a:latin typeface="Arial Narrow"/>
                <a:cs typeface="Arial Narrow"/>
              </a:rPr>
              <a:t>Materials</a:t>
            </a:r>
            <a:endParaRPr sz="1600">
              <a:latin typeface="Arial Narrow"/>
              <a:cs typeface="Arial Narrow"/>
            </a:endParaRPr>
          </a:p>
          <a:p>
            <a:pPr marL="112395" indent="-100330">
              <a:lnSpc>
                <a:spcPct val="100000"/>
              </a:lnSpc>
              <a:spcBef>
                <a:spcPts val="330"/>
              </a:spcBef>
              <a:buClr>
                <a:srgbClr val="FFFFFF"/>
              </a:buClr>
              <a:buFont typeface="Wingdings"/>
              <a:buChar char=""/>
              <a:tabLst>
                <a:tab pos="113030" algn="l"/>
              </a:tabLst>
            </a:pPr>
            <a:r>
              <a:rPr sz="800" spc="35" dirty="0">
                <a:latin typeface="Gill Sans MT"/>
                <a:cs typeface="Gill Sans MT"/>
              </a:rPr>
              <a:t>Sticks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(included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pack)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5299" y="1197592"/>
            <a:ext cx="1140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indent="-10033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Wingdings"/>
              <a:buChar char=""/>
              <a:tabLst>
                <a:tab pos="113030" algn="l"/>
              </a:tabLst>
            </a:pPr>
            <a:r>
              <a:rPr sz="800" spc="15" dirty="0">
                <a:latin typeface="Gill Sans MT"/>
                <a:cs typeface="Gill Sans MT"/>
              </a:rPr>
              <a:t>Nuts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(included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pack)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5299" y="1345318"/>
            <a:ext cx="720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indent="-10033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Wingdings"/>
              <a:buChar char=""/>
              <a:tabLst>
                <a:tab pos="113030" algn="l"/>
              </a:tabLst>
            </a:pPr>
            <a:r>
              <a:rPr sz="800" spc="40" dirty="0">
                <a:latin typeface="Gill Sans MT"/>
                <a:cs typeface="Gill Sans MT"/>
              </a:rPr>
              <a:t>Masking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tape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5299" y="1493045"/>
            <a:ext cx="1259205" cy="25907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880"/>
              </a:lnSpc>
              <a:spcBef>
                <a:spcPts val="195"/>
              </a:spcBef>
              <a:buClr>
                <a:srgbClr val="FFFFFF"/>
              </a:buClr>
              <a:buFont typeface="Wingdings"/>
              <a:buChar char=""/>
              <a:tabLst>
                <a:tab pos="113030" algn="l"/>
              </a:tabLst>
            </a:pPr>
            <a:r>
              <a:rPr sz="800" spc="55" dirty="0">
                <a:latin typeface="Gill Sans MT"/>
                <a:cs typeface="Gill Sans MT"/>
              </a:rPr>
              <a:t>Som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10" dirty="0">
                <a:latin typeface="Gill Sans MT"/>
                <a:cs typeface="Gill Sans MT"/>
              </a:rPr>
              <a:t>whe</a:t>
            </a:r>
            <a:r>
              <a:rPr sz="800" spc="-15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</a:t>
            </a:r>
            <a:r>
              <a:rPr sz="800" spc="55" dirty="0">
                <a:latin typeface="Gill Sans MT"/>
                <a:cs typeface="Gill Sans MT"/>
              </a:rPr>
              <a:t>ttach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the  </a:t>
            </a:r>
            <a:r>
              <a:rPr sz="800" spc="30" dirty="0">
                <a:latin typeface="Gill Sans MT"/>
                <a:cs typeface="Gill Sans MT"/>
              </a:rPr>
              <a:t>wave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demonstrator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300" y="1138673"/>
            <a:ext cx="372617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5" dirty="0">
                <a:latin typeface="Arial Narrow"/>
                <a:cs typeface="Arial Narrow"/>
              </a:rPr>
              <a:t>Sound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70" dirty="0">
                <a:latin typeface="Arial Narrow"/>
                <a:cs typeface="Arial Narrow"/>
              </a:rPr>
              <a:t>plays</a:t>
            </a:r>
            <a:r>
              <a:rPr sz="1500" b="1" spc="-75" dirty="0">
                <a:latin typeface="Arial Narrow"/>
                <a:cs typeface="Arial Narrow"/>
              </a:rPr>
              <a:t> a </a:t>
            </a:r>
            <a:r>
              <a:rPr sz="1500" b="1" spc="-114" dirty="0">
                <a:latin typeface="Arial Narrow"/>
                <a:cs typeface="Arial Narrow"/>
              </a:rPr>
              <a:t>big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dirty="0">
                <a:latin typeface="Arial Narrow"/>
                <a:cs typeface="Arial Narrow"/>
              </a:rPr>
              <a:t>part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80" dirty="0">
                <a:latin typeface="Arial Narrow"/>
                <a:cs typeface="Arial Narrow"/>
              </a:rPr>
              <a:t>in</a:t>
            </a:r>
            <a:r>
              <a:rPr sz="1500" b="1" spc="-70" dirty="0">
                <a:latin typeface="Arial Narrow"/>
                <a:cs typeface="Arial Narrow"/>
              </a:rPr>
              <a:t> </a:t>
            </a:r>
            <a:r>
              <a:rPr sz="1500" b="1" spc="-65" dirty="0">
                <a:latin typeface="Arial Narrow"/>
                <a:cs typeface="Arial Narrow"/>
              </a:rPr>
              <a:t>both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210" dirty="0">
                <a:latin typeface="Arial Narrow"/>
                <a:cs typeface="Arial Narrow"/>
              </a:rPr>
              <a:t>TV</a:t>
            </a:r>
            <a:r>
              <a:rPr sz="1500" b="1" spc="-200" dirty="0">
                <a:latin typeface="Arial Narrow"/>
                <a:cs typeface="Arial Narrow"/>
              </a:rPr>
              <a:t> </a:t>
            </a:r>
            <a:r>
              <a:rPr sz="1500" b="1" spc="-100" dirty="0">
                <a:latin typeface="Arial Narrow"/>
                <a:cs typeface="Arial Narrow"/>
              </a:rPr>
              <a:t>and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135" dirty="0">
                <a:latin typeface="Arial Narrow"/>
                <a:cs typeface="Arial Narrow"/>
              </a:rPr>
              <a:t>Radio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65" dirty="0">
                <a:latin typeface="Arial Narrow"/>
                <a:cs typeface="Arial Narrow"/>
              </a:rPr>
              <a:t>broadcasting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00" y="1498924"/>
            <a:ext cx="1642745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What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is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sound?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ts val="980"/>
              </a:lnSpc>
              <a:spcBef>
                <a:spcPts val="40"/>
              </a:spcBef>
            </a:pPr>
            <a:r>
              <a:rPr sz="850" spc="45" dirty="0">
                <a:latin typeface="Gill Sans MT"/>
                <a:cs typeface="Gill Sans MT"/>
              </a:rPr>
              <a:t>Sound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ene</a:t>
            </a:r>
            <a:r>
              <a:rPr sz="850" b="1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gy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be  </a:t>
            </a:r>
            <a:r>
              <a:rPr sz="850" spc="20" dirty="0">
                <a:latin typeface="Gill Sans MT"/>
                <a:cs typeface="Gill Sans MT"/>
              </a:rPr>
              <a:t>transferred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things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vibrate</a:t>
            </a:r>
            <a:r>
              <a:rPr sz="850" spc="20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300" y="1994630"/>
            <a:ext cx="1692275" cy="774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bang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drum,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tig</a:t>
            </a:r>
            <a:r>
              <a:rPr sz="850" spc="50" dirty="0">
                <a:latin typeface="Gill Sans MT"/>
                <a:cs typeface="Gill Sans MT"/>
              </a:rPr>
              <a:t>h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skin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vib</a:t>
            </a:r>
            <a:r>
              <a:rPr sz="850" spc="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ma</a:t>
            </a:r>
            <a:r>
              <a:rPr sz="850" spc="50" dirty="0">
                <a:latin typeface="Gill Sans MT"/>
                <a:cs typeface="Gill Sans MT"/>
              </a:rPr>
              <a:t>n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times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per  </a:t>
            </a:r>
            <a:r>
              <a:rPr sz="850" spc="40" dirty="0">
                <a:latin typeface="Gill Sans MT"/>
                <a:cs typeface="Gill Sans MT"/>
              </a:rPr>
              <a:t>second,</a:t>
            </a:r>
            <a:r>
              <a:rPr sz="850" spc="-9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air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ound  </a:t>
            </a:r>
            <a:r>
              <a:rPr sz="850" spc="20" dirty="0">
                <a:latin typeface="Gill Sans MT"/>
                <a:cs typeface="Gill Sans MT"/>
              </a:rPr>
              <a:t>it </a:t>
            </a:r>
            <a:r>
              <a:rPr sz="850" spc="25" dirty="0">
                <a:latin typeface="Gill Sans MT"/>
                <a:cs typeface="Gill Sans MT"/>
              </a:rPr>
              <a:t>vibrate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70" dirty="0">
                <a:latin typeface="Gill Sans MT"/>
                <a:cs typeface="Gill Sans MT"/>
              </a:rPr>
              <a:t>as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5" dirty="0">
                <a:latin typeface="Gill Sans MT"/>
                <a:cs typeface="Gill Sans MT"/>
              </a:rPr>
              <a:t>air </a:t>
            </a:r>
            <a:r>
              <a:rPr sz="850" spc="45" dirty="0">
                <a:latin typeface="Gill Sans MT"/>
                <a:cs typeface="Gill Sans MT"/>
              </a:rPr>
              <a:t>moves </a:t>
            </a:r>
            <a:r>
              <a:rPr sz="850" spc="20" dirty="0">
                <a:latin typeface="Gill Sans MT"/>
                <a:cs typeface="Gill Sans MT"/>
              </a:rPr>
              <a:t>it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70" dirty="0">
                <a:latin typeface="Gill Sans MT"/>
                <a:cs typeface="Gill Sans MT"/>
              </a:rPr>
              <a:t>an</a:t>
            </a:r>
            <a:r>
              <a:rPr sz="850" spc="45" dirty="0">
                <a:latin typeface="Gill Sans MT"/>
                <a:cs typeface="Gill Sans MT"/>
              </a:rPr>
              <a:t>s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ene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gy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out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f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om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drum 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directions.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7258" y="1498708"/>
            <a:ext cx="3463290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  <a:tabLst>
                <a:tab pos="1812289" algn="l"/>
              </a:tabLst>
            </a:pPr>
            <a:r>
              <a:rPr sz="850" b="1" spc="30" dirty="0">
                <a:latin typeface="Calibri"/>
                <a:cs typeface="Calibri"/>
              </a:rPr>
              <a:t>How</a:t>
            </a:r>
            <a:r>
              <a:rPr sz="850" b="1" spc="-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does</a:t>
            </a:r>
            <a:r>
              <a:rPr sz="850" b="1" spc="-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sound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15" dirty="0">
                <a:latin typeface="Calibri"/>
                <a:cs typeface="Calibri"/>
              </a:rPr>
              <a:t>travel?	</a:t>
            </a:r>
            <a:r>
              <a:rPr sz="850" spc="45" dirty="0">
                <a:latin typeface="Gill Sans MT"/>
                <a:cs typeface="Gill Sans MT"/>
              </a:rPr>
              <a:t>Sound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waves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travel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longitudinal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  <a:tabLst>
                <a:tab pos="1812289" algn="l"/>
              </a:tabLst>
            </a:pPr>
            <a:r>
              <a:rPr sz="850" spc="45" dirty="0">
                <a:latin typeface="Gill Sans MT"/>
                <a:cs typeface="Gill Sans MT"/>
              </a:rPr>
              <a:t>Sound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must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travel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through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	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waves,</a:t>
            </a:r>
            <a:r>
              <a:rPr sz="850" b="1" spc="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which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means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7258" y="1746561"/>
            <a:ext cx="332168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2289" algn="l"/>
              </a:tabLst>
            </a:pP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medium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0" dirty="0">
                <a:latin typeface="Gill Sans MT"/>
                <a:cs typeface="Gill Sans MT"/>
              </a:rPr>
              <a:t>els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app</a:t>
            </a:r>
            <a:r>
              <a:rPr sz="850" spc="15" dirty="0">
                <a:latin typeface="Gill Sans MT"/>
                <a:cs typeface="Gill Sans MT"/>
              </a:rPr>
              <a:t>r</a:t>
            </a:r>
            <a:r>
              <a:rPr sz="850" spc="-15" dirty="0">
                <a:latin typeface="Gill Sans MT"/>
                <a:cs typeface="Gill Sans MT"/>
              </a:rPr>
              <a:t>o</a:t>
            </a:r>
            <a:r>
              <a:rPr sz="850" spc="35" dirty="0">
                <a:latin typeface="Gill Sans MT"/>
                <a:cs typeface="Gill Sans MT"/>
              </a:rPr>
              <a:t>xim</a:t>
            </a:r>
            <a:r>
              <a:rPr sz="850" spc="15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30" dirty="0">
                <a:latin typeface="Gill Sans MT"/>
                <a:cs typeface="Gill Sans MT"/>
              </a:rPr>
              <a:t>ely</a:t>
            </a:r>
            <a:r>
              <a:rPr sz="850" dirty="0">
                <a:latin typeface="Gill Sans MT"/>
                <a:cs typeface="Gill Sans MT"/>
              </a:rPr>
              <a:t>	</a:t>
            </a:r>
            <a:r>
              <a:rPr sz="850" spc="15" dirty="0">
                <a:latin typeface="Gill Sans MT"/>
                <a:cs typeface="Gill Sans MT"/>
              </a:rPr>
              <a:t>vib</a:t>
            </a:r>
            <a:r>
              <a:rPr sz="850" spc="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30" dirty="0">
                <a:latin typeface="Gill Sans MT"/>
                <a:cs typeface="Gill Sans MT"/>
              </a:rPr>
              <a:t>tions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15" dirty="0">
                <a:latin typeface="Gill Sans MT"/>
                <a:cs typeface="Gill Sans MT"/>
              </a:rPr>
              <a:t>el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back</a:t>
            </a:r>
            <a:r>
              <a:rPr sz="850" spc="55" dirty="0">
                <a:latin typeface="Gill Sans MT"/>
                <a:cs typeface="Gill Sans MT"/>
              </a:rPr>
              <a:t>w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ds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7258" y="1870487"/>
            <a:ext cx="33934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2289" algn="l"/>
              </a:tabLst>
            </a:pPr>
            <a:r>
              <a:rPr sz="850" spc="50" dirty="0">
                <a:latin typeface="Gill Sans MT"/>
                <a:cs typeface="Gill Sans MT"/>
              </a:rPr>
              <a:t>343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m/s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(metres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per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second)	</a:t>
            </a:r>
            <a:r>
              <a:rPr sz="850" spc="20" dirty="0">
                <a:latin typeface="Gill Sans MT"/>
                <a:cs typeface="Gill Sans MT"/>
              </a:rPr>
              <a:t>forwards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same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direction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47258" y="1994414"/>
            <a:ext cx="2614930" cy="10229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  <a:tabLst>
                <a:tab pos="1812289" algn="l"/>
              </a:tabLst>
            </a:pP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ough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air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fa</a:t>
            </a:r>
            <a:r>
              <a:rPr sz="850" spc="55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ough</a:t>
            </a:r>
            <a:r>
              <a:rPr sz="850" dirty="0">
                <a:latin typeface="Gill Sans MT"/>
                <a:cs typeface="Gill Sans MT"/>
              </a:rPr>
              <a:t>	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m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25" dirty="0">
                <a:latin typeface="Gill Sans MT"/>
                <a:cs typeface="Gill Sans MT"/>
              </a:rPr>
              <a:t>es.  </a:t>
            </a:r>
            <a:r>
              <a:rPr sz="850" spc="30" dirty="0">
                <a:latin typeface="Gill Sans MT"/>
                <a:cs typeface="Gill Sans MT"/>
              </a:rPr>
              <a:t>liquids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solids.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es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25"/>
              </a:lnSpc>
            </a:pP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70" dirty="0">
                <a:latin typeface="Gill Sans MT"/>
                <a:cs typeface="Gill Sans MT"/>
              </a:rPr>
              <a:t>an</a:t>
            </a:r>
            <a:r>
              <a:rPr sz="850" spc="45" dirty="0">
                <a:latin typeface="Gill Sans MT"/>
                <a:cs typeface="Gill Sans MT"/>
              </a:rPr>
              <a:t>s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ene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gy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f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om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sou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ce</a:t>
            </a:r>
            <a:endParaRPr sz="850">
              <a:latin typeface="Gill Sans MT"/>
              <a:cs typeface="Gill Sans MT"/>
            </a:endParaRPr>
          </a:p>
          <a:p>
            <a:pPr marL="12700" marR="934085">
              <a:lnSpc>
                <a:spcPts val="980"/>
              </a:lnSpc>
              <a:spcBef>
                <a:spcPts val="45"/>
              </a:spcBef>
            </a:pP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sound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sur</a:t>
            </a:r>
            <a:r>
              <a:rPr sz="850" spc="-2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oundings.  </a:t>
            </a:r>
            <a:r>
              <a:rPr sz="850" spc="-95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d</a:t>
            </a:r>
            <a:r>
              <a:rPr sz="850" spc="35" dirty="0">
                <a:latin typeface="Gill Sans MT"/>
                <a:cs typeface="Gill Sans MT"/>
              </a:rPr>
              <a:t>et</a:t>
            </a:r>
            <a:r>
              <a:rPr sz="850" spc="5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c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sound</a:t>
            </a:r>
            <a:r>
              <a:rPr sz="850" spc="45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when  vibrating </a:t>
            </a:r>
            <a:r>
              <a:rPr sz="850" spc="5" dirty="0">
                <a:latin typeface="Gill Sans MT"/>
                <a:cs typeface="Gill Sans MT"/>
              </a:rPr>
              <a:t>air </a:t>
            </a:r>
            <a:r>
              <a:rPr sz="850" spc="30" dirty="0">
                <a:latin typeface="Gill Sans MT"/>
                <a:cs typeface="Gill Sans MT"/>
              </a:rPr>
              <a:t>particles </a:t>
            </a:r>
            <a:r>
              <a:rPr sz="850" spc="55" dirty="0">
                <a:latin typeface="Gill Sans MT"/>
                <a:cs typeface="Gill Sans MT"/>
              </a:rPr>
              <a:t>cause </a:t>
            </a:r>
            <a:r>
              <a:rPr sz="850" spc="5" dirty="0">
                <a:latin typeface="Gill Sans MT"/>
                <a:cs typeface="Gill Sans MT"/>
              </a:rPr>
              <a:t>your </a:t>
            </a:r>
            <a:r>
              <a:rPr sz="850" spc="1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drum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vib</a:t>
            </a:r>
            <a:r>
              <a:rPr sz="850" spc="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15" dirty="0">
                <a:latin typeface="Gill Sans MT"/>
                <a:cs typeface="Gill Sans MT"/>
              </a:rPr>
              <a:t>e.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big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15" dirty="0">
                <a:latin typeface="Gill Sans MT"/>
                <a:cs typeface="Gill Sans MT"/>
              </a:rPr>
              <a:t>vib</a:t>
            </a:r>
            <a:r>
              <a:rPr sz="850" spc="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25" dirty="0">
                <a:latin typeface="Gill Sans MT"/>
                <a:cs typeface="Gill Sans MT"/>
              </a:rPr>
              <a:t>tions,</a:t>
            </a:r>
            <a:r>
              <a:rPr sz="850" spc="-9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louder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sound.</a:t>
            </a:r>
            <a:endParaRPr sz="850">
              <a:latin typeface="Gill Sans MT"/>
              <a:cs typeface="Gill Sans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5231" y="3562489"/>
            <a:ext cx="1022985" cy="736600"/>
            <a:chOff x="355231" y="3562489"/>
            <a:chExt cx="1022985" cy="73660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710" y="3972255"/>
              <a:ext cx="892234" cy="3142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309" y="3610724"/>
              <a:ext cx="828001" cy="4695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9994" y="3567252"/>
              <a:ext cx="1013460" cy="727075"/>
            </a:xfrm>
            <a:custGeom>
              <a:avLst/>
              <a:gdLst/>
              <a:ahLst/>
              <a:cxnLst/>
              <a:rect l="l" t="t" r="r" b="b"/>
              <a:pathLst>
                <a:path w="1013460" h="727075">
                  <a:moveTo>
                    <a:pt x="0" y="726744"/>
                  </a:moveTo>
                  <a:lnTo>
                    <a:pt x="1012888" y="726744"/>
                  </a:lnTo>
                  <a:lnTo>
                    <a:pt x="1012888" y="0"/>
                  </a:lnTo>
                  <a:lnTo>
                    <a:pt x="0" y="0"/>
                  </a:lnTo>
                  <a:lnTo>
                    <a:pt x="0" y="726744"/>
                  </a:lnTo>
                  <a:close/>
                </a:path>
              </a:pathLst>
            </a:custGeom>
            <a:ln w="9524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448255" y="3562489"/>
            <a:ext cx="1603375" cy="736600"/>
            <a:chOff x="2448255" y="3562489"/>
            <a:chExt cx="1603375" cy="73660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575" y="3567239"/>
              <a:ext cx="1427101" cy="7267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53017" y="3567252"/>
              <a:ext cx="1593850" cy="727075"/>
            </a:xfrm>
            <a:custGeom>
              <a:avLst/>
              <a:gdLst/>
              <a:ahLst/>
              <a:cxnLst/>
              <a:rect l="l" t="t" r="r" b="b"/>
              <a:pathLst>
                <a:path w="1593850" h="727075">
                  <a:moveTo>
                    <a:pt x="0" y="726744"/>
                  </a:moveTo>
                  <a:lnTo>
                    <a:pt x="1593659" y="726744"/>
                  </a:lnTo>
                  <a:lnTo>
                    <a:pt x="1593659" y="0"/>
                  </a:lnTo>
                  <a:lnTo>
                    <a:pt x="0" y="0"/>
                  </a:lnTo>
                  <a:lnTo>
                    <a:pt x="0" y="726744"/>
                  </a:lnTo>
                  <a:close/>
                </a:path>
              </a:pathLst>
            </a:custGeom>
            <a:ln w="9525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35366" y="3562489"/>
            <a:ext cx="950594" cy="736600"/>
            <a:chOff x="1435366" y="3562489"/>
            <a:chExt cx="950594" cy="73660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6580" y="3582301"/>
              <a:ext cx="914441" cy="71168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40129" y="3567252"/>
              <a:ext cx="941069" cy="727075"/>
            </a:xfrm>
            <a:custGeom>
              <a:avLst/>
              <a:gdLst/>
              <a:ahLst/>
              <a:cxnLst/>
              <a:rect l="l" t="t" r="r" b="b"/>
              <a:pathLst>
                <a:path w="941069" h="727075">
                  <a:moveTo>
                    <a:pt x="940892" y="726744"/>
                  </a:moveTo>
                  <a:lnTo>
                    <a:pt x="0" y="726744"/>
                  </a:lnTo>
                  <a:lnTo>
                    <a:pt x="0" y="0"/>
                  </a:lnTo>
                  <a:lnTo>
                    <a:pt x="940892" y="0"/>
                  </a:lnTo>
                  <a:lnTo>
                    <a:pt x="940892" y="726744"/>
                  </a:lnTo>
                  <a:close/>
                </a:path>
              </a:pathLst>
            </a:custGeom>
            <a:ln w="9525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113910" y="3562489"/>
            <a:ext cx="1433195" cy="1082040"/>
            <a:chOff x="4113910" y="3562489"/>
            <a:chExt cx="1433195" cy="108204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8673" y="3567252"/>
              <a:ext cx="1423301" cy="107238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118673" y="3567252"/>
              <a:ext cx="1423670" cy="1072515"/>
            </a:xfrm>
            <a:custGeom>
              <a:avLst/>
              <a:gdLst/>
              <a:ahLst/>
              <a:cxnLst/>
              <a:rect l="l" t="t" r="r" b="b"/>
              <a:pathLst>
                <a:path w="1423670" h="1072514">
                  <a:moveTo>
                    <a:pt x="0" y="1072388"/>
                  </a:moveTo>
                  <a:lnTo>
                    <a:pt x="1423301" y="1072388"/>
                  </a:lnTo>
                  <a:lnTo>
                    <a:pt x="1423301" y="0"/>
                  </a:lnTo>
                  <a:lnTo>
                    <a:pt x="0" y="0"/>
                  </a:lnTo>
                  <a:lnTo>
                    <a:pt x="0" y="1072388"/>
                  </a:lnTo>
                  <a:close/>
                </a:path>
              </a:pathLst>
            </a:custGeom>
            <a:ln w="9525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13958" y="3567239"/>
            <a:ext cx="1586039" cy="72674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47300" y="4327892"/>
            <a:ext cx="997585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15" dirty="0">
                <a:solidFill>
                  <a:srgbClr val="92569E"/>
                </a:solidFill>
                <a:latin typeface="Calibri"/>
                <a:cs typeface="Calibri"/>
              </a:rPr>
              <a:t>A </a:t>
            </a:r>
            <a:r>
              <a:rPr sz="800" b="1" spc="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spc="-135" dirty="0">
                <a:latin typeface="Gill Sans MT"/>
                <a:cs typeface="Gill Sans MT"/>
              </a:rPr>
              <a:t>W</a:t>
            </a:r>
            <a:r>
              <a:rPr sz="800" spc="-65" dirty="0">
                <a:latin typeface="Gill Sans MT"/>
                <a:cs typeface="Gill Sans MT"/>
              </a:rPr>
              <a:t>r</a:t>
            </a:r>
            <a:r>
              <a:rPr sz="800" spc="70" dirty="0">
                <a:latin typeface="Gill Sans MT"/>
                <a:cs typeface="Gill Sans MT"/>
              </a:rPr>
              <a:t>ap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each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end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  </a:t>
            </a:r>
            <a:r>
              <a:rPr sz="800" spc="50" dirty="0">
                <a:latin typeface="Gill Sans MT"/>
                <a:cs typeface="Gill Sans MT"/>
              </a:rPr>
              <a:t>s</a:t>
            </a:r>
            <a:r>
              <a:rPr sz="800" spc="25" dirty="0">
                <a:latin typeface="Gill Sans MT"/>
                <a:cs typeface="Gill Sans MT"/>
              </a:rPr>
              <a:t>tick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with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</a:t>
            </a:r>
            <a:r>
              <a:rPr sz="800" spc="25" dirty="0">
                <a:latin typeface="Gill Sans MT"/>
                <a:cs typeface="Gill Sans MT"/>
              </a:rPr>
              <a:t>w</a:t>
            </a:r>
            <a:r>
              <a:rPr sz="800" spc="5" dirty="0">
                <a:latin typeface="Gill Sans MT"/>
                <a:cs typeface="Gill Sans MT"/>
              </a:rPr>
              <a:t>o  </a:t>
            </a:r>
            <a:r>
              <a:rPr sz="800" spc="25" dirty="0">
                <a:latin typeface="Gill Sans MT"/>
                <a:cs typeface="Gill Sans MT"/>
              </a:rPr>
              <a:t>loops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tape.</a:t>
            </a:r>
            <a:endParaRPr sz="800">
              <a:latin typeface="Gill Sans MT"/>
              <a:cs typeface="Gill Sans MT"/>
            </a:endParaRPr>
          </a:p>
          <a:p>
            <a:pPr marL="12700" marR="34290">
              <a:lnSpc>
                <a:spcPct val="100000"/>
              </a:lnSpc>
              <a:spcBef>
                <a:spcPts val="280"/>
              </a:spcBef>
            </a:pPr>
            <a:r>
              <a:rPr sz="800" spc="10" dirty="0">
                <a:latin typeface="Gill Sans MT"/>
                <a:cs typeface="Gill Sans MT"/>
              </a:rPr>
              <a:t>This </a:t>
            </a:r>
            <a:r>
              <a:rPr sz="800" dirty="0">
                <a:latin typeface="Gill Sans MT"/>
                <a:cs typeface="Gill Sans MT"/>
              </a:rPr>
              <a:t>will </a:t>
            </a:r>
            <a:r>
              <a:rPr sz="800" spc="35" dirty="0">
                <a:latin typeface="Gill Sans MT"/>
                <a:cs typeface="Gill Sans MT"/>
              </a:rPr>
              <a:t>give </a:t>
            </a:r>
            <a:r>
              <a:rPr sz="800" spc="40" dirty="0">
                <a:latin typeface="Gill Sans MT"/>
                <a:cs typeface="Gill Sans MT"/>
              </a:rPr>
              <a:t>the </a:t>
            </a:r>
            <a:r>
              <a:rPr sz="800" spc="45" dirty="0">
                <a:latin typeface="Gill Sans MT"/>
                <a:cs typeface="Gill Sans MT"/>
              </a:rPr>
              <a:t>nut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sur</a:t>
            </a:r>
            <a:r>
              <a:rPr sz="800" spc="5" dirty="0">
                <a:latin typeface="Gill Sans MT"/>
                <a:cs typeface="Gill Sans MT"/>
              </a:rPr>
              <a:t>f</a:t>
            </a:r>
            <a:r>
              <a:rPr sz="800" spc="55" dirty="0">
                <a:latin typeface="Gill Sans MT"/>
                <a:cs typeface="Gill Sans MT"/>
              </a:rPr>
              <a:t>ace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bi</a:t>
            </a:r>
            <a:r>
              <a:rPr sz="800" spc="20" dirty="0">
                <a:latin typeface="Gill Sans MT"/>
                <a:cs typeface="Gill Sans MT"/>
              </a:rPr>
              <a:t>t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i</a:t>
            </a:r>
            <a:r>
              <a:rPr sz="800" spc="25" dirty="0">
                <a:latin typeface="Gill Sans MT"/>
                <a:cs typeface="Gill Sans MT"/>
              </a:rPr>
              <a:t>n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-5" dirty="0">
                <a:latin typeface="Gill Sans MT"/>
                <a:cs typeface="Gill Sans MT"/>
              </a:rPr>
              <a:t>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32185" y="4327892"/>
            <a:ext cx="932180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45" dirty="0">
                <a:solidFill>
                  <a:srgbClr val="92569E"/>
                </a:solidFill>
                <a:latin typeface="Calibri"/>
                <a:cs typeface="Calibri"/>
              </a:rPr>
              <a:t>B</a:t>
            </a:r>
            <a:r>
              <a:rPr sz="800" b="1" spc="15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Thread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nut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onto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end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s</a:t>
            </a:r>
            <a:r>
              <a:rPr sz="800" spc="20" dirty="0">
                <a:latin typeface="Gill Sans MT"/>
                <a:cs typeface="Gill Sans MT"/>
              </a:rPr>
              <a:t>tick.</a:t>
            </a:r>
            <a:endParaRPr sz="800">
              <a:latin typeface="Gill Sans MT"/>
              <a:cs typeface="Gill Sans MT"/>
            </a:endParaRPr>
          </a:p>
          <a:p>
            <a:pPr marL="12700" marR="20955">
              <a:lnSpc>
                <a:spcPct val="100000"/>
              </a:lnSpc>
              <a:spcBef>
                <a:spcPts val="220"/>
              </a:spcBef>
            </a:pPr>
            <a:r>
              <a:rPr sz="800" b="1" spc="95" dirty="0">
                <a:solidFill>
                  <a:srgbClr val="92569E"/>
                </a:solidFill>
                <a:latin typeface="Calibri"/>
                <a:cs typeface="Calibri"/>
              </a:rPr>
              <a:t>C </a:t>
            </a:r>
            <a:r>
              <a:rPr sz="800" b="1" spc="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latin typeface="Gill Sans MT"/>
                <a:cs typeface="Gill Sans MT"/>
              </a:rPr>
              <a:t>R</a:t>
            </a:r>
            <a:r>
              <a:rPr sz="800" spc="50" dirty="0">
                <a:latin typeface="Gill Sans MT"/>
                <a:cs typeface="Gill Sans MT"/>
              </a:rPr>
              <a:t>epe</a:t>
            </a:r>
            <a:r>
              <a:rPr sz="800" spc="30" dirty="0">
                <a:latin typeface="Gill Sans MT"/>
                <a:cs typeface="Gill Sans MT"/>
              </a:rPr>
              <a:t>a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this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5" dirty="0">
                <a:latin typeface="Gill Sans MT"/>
                <a:cs typeface="Gill Sans MT"/>
              </a:rPr>
              <a:t>f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all 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sticks.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35586" y="4327892"/>
            <a:ext cx="152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30" dirty="0">
                <a:solidFill>
                  <a:srgbClr val="92569E"/>
                </a:solidFill>
                <a:latin typeface="Calibri"/>
                <a:cs typeface="Calibri"/>
              </a:rPr>
              <a:t>D </a:t>
            </a:r>
            <a:r>
              <a:rPr sz="800" b="1" spc="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St</a:t>
            </a:r>
            <a:r>
              <a:rPr sz="800" dirty="0">
                <a:latin typeface="Gill Sans MT"/>
                <a:cs typeface="Gill Sans MT"/>
              </a:rPr>
              <a:t>r</a:t>
            </a:r>
            <a:r>
              <a:rPr sz="800" spc="20" dirty="0">
                <a:latin typeface="Gill Sans MT"/>
                <a:cs typeface="Gill Sans MT"/>
              </a:rPr>
              <a:t>e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5" dirty="0">
                <a:latin typeface="Gill Sans MT"/>
                <a:cs typeface="Gill Sans MT"/>
              </a:rPr>
              <a:t>ch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piece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tape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s</a:t>
            </a:r>
            <a:r>
              <a:rPr sz="800" spc="30" dirty="0">
                <a:latin typeface="Gill Sans MT"/>
                <a:cs typeface="Gill Sans MT"/>
              </a:rPr>
              <a:t>ticky  </a:t>
            </a:r>
            <a:r>
              <a:rPr sz="800" spc="35" dirty="0">
                <a:latin typeface="Gill Sans MT"/>
                <a:cs typeface="Gill Sans MT"/>
              </a:rPr>
              <a:t>side </a:t>
            </a:r>
            <a:r>
              <a:rPr sz="800" spc="50" dirty="0">
                <a:latin typeface="Gill Sans MT"/>
                <a:cs typeface="Gill Sans MT"/>
              </a:rPr>
              <a:t>up </a:t>
            </a:r>
            <a:r>
              <a:rPr sz="800" spc="35" dirty="0">
                <a:latin typeface="Gill Sans MT"/>
                <a:cs typeface="Gill Sans MT"/>
              </a:rPr>
              <a:t>between </a:t>
            </a:r>
            <a:r>
              <a:rPr sz="800" spc="15" dirty="0">
                <a:latin typeface="Gill Sans MT"/>
                <a:cs typeface="Gill Sans MT"/>
              </a:rPr>
              <a:t>two </a:t>
            </a:r>
            <a:r>
              <a:rPr sz="800" spc="35" dirty="0">
                <a:latin typeface="Gill Sans MT"/>
                <a:cs typeface="Gill Sans MT"/>
              </a:rPr>
              <a:t>supports </a:t>
            </a:r>
            <a:r>
              <a:rPr sz="800" spc="40" dirty="0">
                <a:latin typeface="Gill Sans MT"/>
                <a:cs typeface="Gill Sans MT"/>
              </a:rPr>
              <a:t> </a:t>
            </a:r>
            <a:r>
              <a:rPr sz="800" spc="-65" dirty="0">
                <a:latin typeface="Gill Sans MT"/>
                <a:cs typeface="Gill Sans MT"/>
              </a:rPr>
              <a:t>(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20" dirty="0">
                <a:latin typeface="Gill Sans MT"/>
                <a:cs typeface="Gill Sans MT"/>
              </a:rPr>
              <a:t>all,</a:t>
            </a:r>
            <a:r>
              <a:rPr sz="800" spc="-7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chair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e</a:t>
            </a:r>
            <a:r>
              <a:rPr sz="800" spc="35" dirty="0">
                <a:latin typeface="Gill Sans MT"/>
                <a:cs typeface="Gill Sans MT"/>
              </a:rPr>
              <a:t>v</a:t>
            </a:r>
            <a:r>
              <a:rPr sz="800" spc="40" dirty="0">
                <a:latin typeface="Gill Sans MT"/>
                <a:cs typeface="Gill Sans MT"/>
              </a:rPr>
              <a:t>en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</a:t>
            </a:r>
            <a:r>
              <a:rPr sz="800" spc="25" dirty="0">
                <a:latin typeface="Gill Sans MT"/>
                <a:cs typeface="Gill Sans MT"/>
              </a:rPr>
              <a:t>w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b</a:t>
            </a:r>
            <a:r>
              <a:rPr sz="800" spc="15" dirty="0">
                <a:latin typeface="Gill Sans MT"/>
                <a:cs typeface="Gill Sans MT"/>
              </a:rPr>
              <a:t>o</a:t>
            </a:r>
            <a:r>
              <a:rPr sz="800" spc="-50" dirty="0">
                <a:latin typeface="Gill Sans MT"/>
                <a:cs typeface="Gill Sans MT"/>
              </a:rPr>
              <a:t>x</a:t>
            </a:r>
            <a:r>
              <a:rPr sz="800" spc="50" dirty="0">
                <a:latin typeface="Gill Sans MT"/>
                <a:cs typeface="Gill Sans MT"/>
              </a:rPr>
              <a:t>e</a:t>
            </a:r>
            <a:r>
              <a:rPr sz="800" spc="10" dirty="0">
                <a:latin typeface="Gill Sans MT"/>
                <a:cs typeface="Gill Sans MT"/>
              </a:rPr>
              <a:t>s</a:t>
            </a:r>
            <a:r>
              <a:rPr sz="800" spc="-40" dirty="0">
                <a:latin typeface="Gill Sans MT"/>
                <a:cs typeface="Gill Sans MT"/>
              </a:rPr>
              <a:t>)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35586" y="4658606"/>
            <a:ext cx="3020695" cy="3492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800" spc="50" dirty="0">
                <a:latin typeface="Gill Sans MT"/>
                <a:cs typeface="Gill Sans MT"/>
              </a:rPr>
              <a:t>tape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down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ends.</a:t>
            </a:r>
            <a:r>
              <a:rPr sz="800" spc="-7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Place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sticks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across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tape,</a:t>
            </a:r>
            <a:r>
              <a:rPr sz="800" spc="-8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evenly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spaced.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b="1" spc="15" dirty="0">
                <a:solidFill>
                  <a:srgbClr val="92569E"/>
                </a:solidFill>
                <a:latin typeface="Calibri"/>
                <a:cs typeface="Calibri"/>
              </a:rPr>
              <a:t>Give</a:t>
            </a:r>
            <a:r>
              <a:rPr sz="80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15" dirty="0">
                <a:solidFill>
                  <a:srgbClr val="92569E"/>
                </a:solidFill>
                <a:latin typeface="Calibri"/>
                <a:cs typeface="Calibri"/>
              </a:rPr>
              <a:t>one</a:t>
            </a:r>
            <a:r>
              <a:rPr sz="80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end</a:t>
            </a:r>
            <a:r>
              <a:rPr sz="800" b="1" spc="-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92569E"/>
                </a:solidFill>
                <a:latin typeface="Calibri"/>
                <a:cs typeface="Calibri"/>
              </a:rPr>
              <a:t>of</a:t>
            </a:r>
            <a:r>
              <a:rPr sz="800" b="1" spc="-4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92569E"/>
                </a:solidFill>
                <a:latin typeface="Calibri"/>
                <a:cs typeface="Calibri"/>
              </a:rPr>
              <a:t>the</a:t>
            </a:r>
            <a:r>
              <a:rPr sz="80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20" dirty="0">
                <a:solidFill>
                  <a:srgbClr val="92569E"/>
                </a:solidFill>
                <a:latin typeface="Calibri"/>
                <a:cs typeface="Calibri"/>
              </a:rPr>
              <a:t>skewer</a:t>
            </a:r>
            <a:r>
              <a:rPr sz="800" b="1" spc="-3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92569E"/>
                </a:solidFill>
                <a:latin typeface="Calibri"/>
                <a:cs typeface="Calibri"/>
              </a:rPr>
              <a:t>a</a:t>
            </a:r>
            <a:r>
              <a:rPr sz="80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92569E"/>
                </a:solidFill>
                <a:latin typeface="Calibri"/>
                <a:cs typeface="Calibri"/>
              </a:rPr>
              <a:t>90</a:t>
            </a:r>
            <a:r>
              <a:rPr sz="850" b="1" spc="50" dirty="0">
                <a:solidFill>
                  <a:srgbClr val="92569E"/>
                </a:solidFill>
                <a:latin typeface="Calibri"/>
                <a:cs typeface="Calibri"/>
              </a:rPr>
              <a:t>°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twist.</a:t>
            </a:r>
            <a:r>
              <a:rPr sz="800" b="1" spc="-6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What</a:t>
            </a:r>
            <a:r>
              <a:rPr sz="80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happens?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01301" y="4327926"/>
            <a:ext cx="1548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50" dirty="0">
                <a:solidFill>
                  <a:srgbClr val="92569E"/>
                </a:solidFill>
                <a:latin typeface="Calibri"/>
                <a:cs typeface="Calibri"/>
              </a:rPr>
              <a:t>E </a:t>
            </a:r>
            <a:r>
              <a:rPr sz="800" b="1" spc="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latin typeface="Gill Sans MT"/>
                <a:cs typeface="Gill Sans MT"/>
              </a:rPr>
              <a:t>I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20" dirty="0">
                <a:latin typeface="Gill Sans MT"/>
                <a:cs typeface="Gill Sans MT"/>
              </a:rPr>
              <a:t>ou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a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doing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this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5" dirty="0">
                <a:latin typeface="Gill Sans MT"/>
                <a:cs typeface="Gill Sans MT"/>
              </a:rPr>
              <a:t>a</a:t>
            </a:r>
            <a:r>
              <a:rPr sz="800" spc="60" dirty="0">
                <a:latin typeface="Gill Sans MT"/>
                <a:cs typeface="Gill Sans MT"/>
              </a:rPr>
              <a:t>c</a:t>
            </a:r>
            <a:r>
              <a:rPr sz="800" spc="30" dirty="0">
                <a:latin typeface="Gill Sans MT"/>
                <a:cs typeface="Gill Sans MT"/>
              </a:rPr>
              <a:t>tivity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and  </a:t>
            </a:r>
            <a:r>
              <a:rPr sz="800" spc="25" dirty="0">
                <a:latin typeface="Gill Sans MT"/>
                <a:cs typeface="Gill Sans MT"/>
              </a:rPr>
              <a:t>don’t </a:t>
            </a:r>
            <a:r>
              <a:rPr sz="800" spc="45" dirty="0">
                <a:latin typeface="Gill Sans MT"/>
                <a:cs typeface="Gill Sans MT"/>
              </a:rPr>
              <a:t>have </a:t>
            </a:r>
            <a:r>
              <a:rPr sz="800" spc="40" dirty="0">
                <a:latin typeface="Gill Sans MT"/>
                <a:cs typeface="Gill Sans MT"/>
              </a:rPr>
              <a:t>the </a:t>
            </a:r>
            <a:r>
              <a:rPr sz="800" spc="35" dirty="0">
                <a:latin typeface="Gill Sans MT"/>
                <a:cs typeface="Gill Sans MT"/>
              </a:rPr>
              <a:t>sticks </a:t>
            </a:r>
            <a:r>
              <a:rPr sz="800" spc="60" dirty="0">
                <a:latin typeface="Gill Sans MT"/>
                <a:cs typeface="Gill Sans MT"/>
              </a:rPr>
              <a:t>and </a:t>
            </a:r>
            <a:r>
              <a:rPr sz="800" spc="45" dirty="0">
                <a:latin typeface="Gill Sans MT"/>
                <a:cs typeface="Gill Sans MT"/>
              </a:rPr>
              <a:t>nuts </a:t>
            </a:r>
            <a:r>
              <a:rPr sz="800" spc="5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then </a:t>
            </a:r>
            <a:r>
              <a:rPr sz="800" spc="15" dirty="0">
                <a:latin typeface="Gill Sans MT"/>
                <a:cs typeface="Gill Sans MT"/>
              </a:rPr>
              <a:t>skewers </a:t>
            </a:r>
            <a:r>
              <a:rPr sz="800" spc="60" dirty="0">
                <a:latin typeface="Gill Sans MT"/>
                <a:cs typeface="Gill Sans MT"/>
              </a:rPr>
              <a:t>and </a:t>
            </a:r>
            <a:r>
              <a:rPr sz="800" spc="15" dirty="0">
                <a:latin typeface="Gill Sans MT"/>
                <a:cs typeface="Gill Sans MT"/>
              </a:rPr>
              <a:t>jelly </a:t>
            </a:r>
            <a:r>
              <a:rPr sz="800" spc="50" dirty="0">
                <a:latin typeface="Gill Sans MT"/>
                <a:cs typeface="Gill Sans MT"/>
              </a:rPr>
              <a:t>babies/ </a:t>
            </a:r>
            <a:r>
              <a:rPr sz="800" spc="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ma</a:t>
            </a:r>
            <a:r>
              <a:rPr sz="800" spc="15" dirty="0">
                <a:latin typeface="Gill Sans MT"/>
                <a:cs typeface="Gill Sans MT"/>
              </a:rPr>
              <a:t>r</a:t>
            </a:r>
            <a:r>
              <a:rPr sz="800" spc="40" dirty="0">
                <a:latin typeface="Gill Sans MT"/>
                <a:cs typeface="Gill Sans MT"/>
              </a:rPr>
              <a:t>shmallo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60" dirty="0">
                <a:latin typeface="Gill Sans MT"/>
                <a:cs typeface="Gill Sans MT"/>
              </a:rPr>
              <a:t>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also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-15" dirty="0">
                <a:latin typeface="Gill Sans MT"/>
                <a:cs typeface="Gill Sans MT"/>
              </a:rPr>
              <a:t>ork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well!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9995" y="323455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40004" y="0"/>
                </a:moveTo>
                <a:lnTo>
                  <a:pt x="0" y="0"/>
                </a:lnTo>
              </a:path>
            </a:pathLst>
          </a:custGeom>
          <a:ln w="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21900" y="3174316"/>
            <a:ext cx="4483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-382" baseline="-12500" dirty="0">
                <a:latin typeface="Arial Narrow"/>
                <a:cs typeface="Arial Narrow"/>
              </a:rPr>
              <a:t>TIME</a:t>
            </a:r>
            <a:r>
              <a:rPr sz="3000" b="1" spc="-217" baseline="-12500" dirty="0">
                <a:latin typeface="Arial Narrow"/>
                <a:cs typeface="Arial Narrow"/>
              </a:rPr>
              <a:t> </a:t>
            </a:r>
            <a:r>
              <a:rPr sz="3000" b="1" spc="-585" baseline="-12500" dirty="0">
                <a:latin typeface="Arial Narrow"/>
                <a:cs typeface="Arial Narrow"/>
              </a:rPr>
              <a:t>TO</a:t>
            </a:r>
            <a:r>
              <a:rPr sz="3000" b="1" spc="-509" baseline="-12500" dirty="0">
                <a:latin typeface="Arial Narrow"/>
                <a:cs typeface="Arial Narrow"/>
              </a:rPr>
              <a:t> </a:t>
            </a:r>
            <a:r>
              <a:rPr sz="3000" b="1" spc="-517" baseline="-12500" dirty="0">
                <a:latin typeface="Arial Narrow"/>
                <a:cs typeface="Arial Narrow"/>
              </a:rPr>
              <a:t>MAKE</a:t>
            </a:r>
            <a:r>
              <a:rPr sz="3000" b="1" spc="-412" baseline="-12500" dirty="0">
                <a:latin typeface="Arial Narrow"/>
                <a:cs typeface="Arial Narrow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Time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to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make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your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own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wave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machine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to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show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properties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of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waves.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9994" y="355562"/>
            <a:ext cx="1076960" cy="315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465"/>
              </a:lnSpc>
            </a:pPr>
            <a:r>
              <a:rPr sz="2200" spc="-39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500593" y="213253"/>
            <a:ext cx="29914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40" dirty="0">
                <a:solidFill>
                  <a:srgbClr val="000000"/>
                </a:solidFill>
                <a:latin typeface="Arial Narrow"/>
                <a:cs typeface="Arial Narrow"/>
              </a:rPr>
              <a:t>All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190" dirty="0">
                <a:solidFill>
                  <a:srgbClr val="000000"/>
                </a:solidFill>
                <a:latin typeface="Arial Narrow"/>
                <a:cs typeface="Arial Narrow"/>
              </a:rPr>
              <a:t>about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95" dirty="0">
                <a:solidFill>
                  <a:srgbClr val="000000"/>
                </a:solidFill>
                <a:latin typeface="Arial Narrow"/>
                <a:cs typeface="Arial Narrow"/>
              </a:rPr>
              <a:t>the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320" dirty="0">
                <a:solidFill>
                  <a:srgbClr val="000000"/>
                </a:solidFill>
                <a:latin typeface="Arial Narrow"/>
                <a:cs typeface="Arial Narrow"/>
              </a:rPr>
              <a:t>sound</a:t>
            </a:r>
            <a:endParaRPr sz="3500">
              <a:latin typeface="Arial Narrow"/>
              <a:cs typeface="Arial Narrow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867996" y="1905127"/>
            <a:ext cx="1260475" cy="1127760"/>
            <a:chOff x="5867996" y="1905127"/>
            <a:chExt cx="1260475" cy="1127760"/>
          </a:xfrm>
        </p:grpSpPr>
        <p:sp>
          <p:nvSpPr>
            <p:cNvPr id="42" name="object 42"/>
            <p:cNvSpPr/>
            <p:nvPr/>
          </p:nvSpPr>
          <p:spPr>
            <a:xfrm>
              <a:off x="5867996" y="1905127"/>
              <a:ext cx="1260475" cy="1127760"/>
            </a:xfrm>
            <a:custGeom>
              <a:avLst/>
              <a:gdLst/>
              <a:ahLst/>
              <a:cxnLst/>
              <a:rect l="l" t="t" r="r" b="b"/>
              <a:pathLst>
                <a:path w="1260475" h="1127760">
                  <a:moveTo>
                    <a:pt x="1260005" y="0"/>
                  </a:moveTo>
                  <a:lnTo>
                    <a:pt x="0" y="0"/>
                  </a:lnTo>
                  <a:lnTo>
                    <a:pt x="0" y="1127315"/>
                  </a:lnTo>
                  <a:lnTo>
                    <a:pt x="1260005" y="1127315"/>
                  </a:lnTo>
                  <a:lnTo>
                    <a:pt x="1260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7996" y="1905127"/>
              <a:ext cx="1006182" cy="76743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1401" y="2468600"/>
              <a:ext cx="482739" cy="508914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64756" y="3572014"/>
            <a:ext cx="139700" cy="139700"/>
          </a:xfrm>
          <a:prstGeom prst="rect">
            <a:avLst/>
          </a:prstGeom>
          <a:solidFill>
            <a:srgbClr val="41BBC6"/>
          </a:solidFill>
        </p:spPr>
        <p:txBody>
          <a:bodyPr vert="horz" wrap="square" lIns="0" tIns="381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30"/>
              </a:spcBef>
            </a:pPr>
            <a:r>
              <a:rPr sz="800" b="1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44891" y="3572014"/>
            <a:ext cx="144145" cy="139700"/>
          </a:xfrm>
          <a:prstGeom prst="rect">
            <a:avLst/>
          </a:prstGeom>
          <a:solidFill>
            <a:srgbClr val="41BBC6"/>
          </a:solidFill>
        </p:spPr>
        <p:txBody>
          <a:bodyPr vert="horz" wrap="square" lIns="0" tIns="38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0"/>
              </a:spcBef>
            </a:pP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57780" y="3572014"/>
            <a:ext cx="134620" cy="139700"/>
          </a:xfrm>
          <a:prstGeom prst="rect">
            <a:avLst/>
          </a:prstGeom>
          <a:solidFill>
            <a:srgbClr val="41BBC6"/>
          </a:solidFill>
        </p:spPr>
        <p:txBody>
          <a:bodyPr vert="horz" wrap="square" lIns="0" tIns="381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30"/>
              </a:spcBef>
            </a:pPr>
            <a:r>
              <a:rPr sz="800" b="1" spc="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23435" y="3572014"/>
            <a:ext cx="139700" cy="139700"/>
          </a:xfrm>
          <a:prstGeom prst="rect">
            <a:avLst/>
          </a:prstGeom>
          <a:solidFill>
            <a:srgbClr val="41BBC6"/>
          </a:solidFill>
        </p:spPr>
        <p:txBody>
          <a:bodyPr vert="horz" wrap="square" lIns="0" tIns="381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0"/>
              </a:spcBef>
            </a:pP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13958" y="3567239"/>
            <a:ext cx="144145" cy="144145"/>
          </a:xfrm>
          <a:prstGeom prst="rect">
            <a:avLst/>
          </a:prstGeom>
          <a:solidFill>
            <a:srgbClr val="41BBC6"/>
          </a:solidFill>
        </p:spPr>
        <p:txBody>
          <a:bodyPr vert="horz" wrap="square" lIns="0" tIns="825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65"/>
              </a:spcBef>
            </a:pP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60000" y="2223565"/>
            <a:ext cx="1728000" cy="88088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804757" y="5071806"/>
            <a:ext cx="1409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55" dirty="0">
                <a:latin typeface="Arial Narrow"/>
                <a:cs typeface="Arial Narrow"/>
              </a:rPr>
              <a:t>25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80154" cy="5328285"/>
          </a:xfrm>
          <a:custGeom>
            <a:avLst/>
            <a:gdLst/>
            <a:ahLst/>
            <a:cxnLst/>
            <a:rect l="l" t="t" r="r" b="b"/>
            <a:pathLst>
              <a:path w="3780154" h="5328285">
                <a:moveTo>
                  <a:pt x="3780002" y="0"/>
                </a:moveTo>
                <a:lnTo>
                  <a:pt x="0" y="0"/>
                </a:lnTo>
                <a:lnTo>
                  <a:pt x="0" y="5328005"/>
                </a:lnTo>
                <a:lnTo>
                  <a:pt x="3780002" y="5328005"/>
                </a:lnTo>
                <a:lnTo>
                  <a:pt x="3780002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54" y="732194"/>
            <a:ext cx="3204845" cy="271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015"/>
              </a:lnSpc>
              <a:spcBef>
                <a:spcPts val="100"/>
              </a:spcBef>
            </a:pPr>
            <a:r>
              <a:rPr sz="850" b="1" spc="30" dirty="0">
                <a:latin typeface="Calibri"/>
                <a:cs typeface="Calibri"/>
              </a:rPr>
              <a:t>Time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to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investigate</a:t>
            </a:r>
            <a:endParaRPr sz="850">
              <a:latin typeface="Calibri"/>
              <a:cs typeface="Calibri"/>
            </a:endParaRPr>
          </a:p>
          <a:p>
            <a:pPr marL="12700" marR="5080" algn="just">
              <a:lnSpc>
                <a:spcPts val="960"/>
              </a:lnSpc>
              <a:spcBef>
                <a:spcPts val="25"/>
              </a:spcBef>
            </a:pPr>
            <a:r>
              <a:rPr sz="800" spc="-55" dirty="0">
                <a:latin typeface="Gill Sans MT"/>
                <a:cs typeface="Gill Sans MT"/>
              </a:rPr>
              <a:t>We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can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look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at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some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behaviours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soundwaves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using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transverse </a:t>
            </a:r>
            <a:r>
              <a:rPr sz="800" b="1" spc="-16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waveforms.</a:t>
            </a:r>
            <a:r>
              <a:rPr sz="800" spc="-90" dirty="0">
                <a:latin typeface="Gill Sans MT"/>
                <a:cs typeface="Gill Sans MT"/>
              </a:rPr>
              <a:t> </a:t>
            </a:r>
            <a:r>
              <a:rPr sz="800" spc="-55" dirty="0">
                <a:latin typeface="Gill Sans MT"/>
                <a:cs typeface="Gill Sans MT"/>
              </a:rPr>
              <a:t>We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can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use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this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show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pitch,</a:t>
            </a:r>
            <a:r>
              <a:rPr sz="800" spc="-9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volume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noise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how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it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behaves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when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it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meets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solid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object.</a:t>
            </a:r>
            <a:endParaRPr sz="8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Amplitude</a:t>
            </a:r>
            <a:r>
              <a:rPr sz="80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sho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60" dirty="0">
                <a:latin typeface="Gill Sans MT"/>
                <a:cs typeface="Gill Sans MT"/>
              </a:rPr>
              <a:t>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us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heig</a:t>
            </a:r>
            <a:r>
              <a:rPr sz="800" spc="35" dirty="0">
                <a:latin typeface="Gill Sans MT"/>
                <a:cs typeface="Gill Sans MT"/>
              </a:rPr>
              <a:t>h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each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55" dirty="0">
                <a:latin typeface="Gill Sans MT"/>
                <a:cs typeface="Gill Sans MT"/>
              </a:rPr>
              <a:t>a</a:t>
            </a:r>
            <a:r>
              <a:rPr sz="800" spc="35" dirty="0">
                <a:latin typeface="Gill Sans MT"/>
                <a:cs typeface="Gill Sans MT"/>
              </a:rPr>
              <a:t>v</a:t>
            </a:r>
            <a:r>
              <a:rPr sz="800" spc="10" dirty="0">
                <a:latin typeface="Gill Sans MT"/>
                <a:cs typeface="Gill Sans MT"/>
              </a:rPr>
              <a:t>e.</a:t>
            </a:r>
            <a:r>
              <a:rPr sz="800" spc="-100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g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55" dirty="0">
                <a:latin typeface="Gill Sans MT"/>
                <a:cs typeface="Gill Sans MT"/>
              </a:rPr>
              <a:t>e</a:t>
            </a:r>
            <a:r>
              <a:rPr sz="800" spc="35" dirty="0">
                <a:latin typeface="Gill Sans MT"/>
                <a:cs typeface="Gill Sans MT"/>
              </a:rPr>
              <a:t>a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-10" dirty="0">
                <a:latin typeface="Gill Sans MT"/>
                <a:cs typeface="Gill Sans MT"/>
              </a:rPr>
              <a:t>er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amplitude 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55" dirty="0">
                <a:latin typeface="Gill Sans MT"/>
                <a:cs typeface="Gill Sans MT"/>
              </a:rPr>
              <a:t>a</a:t>
            </a:r>
            <a:r>
              <a:rPr sz="800" spc="35" dirty="0">
                <a:latin typeface="Gill Sans MT"/>
                <a:cs typeface="Gill Sans MT"/>
              </a:rPr>
              <a:t>velength,</a:t>
            </a:r>
            <a:r>
              <a:rPr sz="800" spc="-8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louder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noise.</a:t>
            </a:r>
            <a:endParaRPr sz="800">
              <a:latin typeface="Gill Sans MT"/>
              <a:cs typeface="Gill Sans MT"/>
            </a:endParaRPr>
          </a:p>
          <a:p>
            <a:pPr marL="12700" marR="191770">
              <a:lnSpc>
                <a:spcPct val="100000"/>
              </a:lnSpc>
              <a:spcBef>
                <a:spcPts val="710"/>
              </a:spcBef>
            </a:pPr>
            <a:r>
              <a:rPr sz="800" spc="-5" dirty="0">
                <a:latin typeface="Gill Sans MT"/>
                <a:cs typeface="Gill Sans MT"/>
              </a:rPr>
              <a:t>Wave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frequency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(number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waves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that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5" dirty="0">
                <a:latin typeface="Gill Sans MT"/>
                <a:cs typeface="Gill Sans MT"/>
              </a:rPr>
              <a:t>pass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point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given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time) </a:t>
            </a:r>
            <a:r>
              <a:rPr sz="800" spc="-204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shows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us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pitch</a:t>
            </a:r>
            <a:r>
              <a:rPr sz="800" spc="25" dirty="0">
                <a:latin typeface="Gill Sans MT"/>
                <a:cs typeface="Gill Sans MT"/>
              </a:rPr>
              <a:t>.</a:t>
            </a:r>
            <a:r>
              <a:rPr sz="800" spc="-9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The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greater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frequency,</a:t>
            </a:r>
            <a:r>
              <a:rPr sz="800" spc="-8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higher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pitch.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800" spc="-8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55" dirty="0">
                <a:latin typeface="Gill Sans MT"/>
                <a:cs typeface="Gill Sans MT"/>
              </a:rPr>
              <a:t>a</a:t>
            </a:r>
            <a:r>
              <a:rPr sz="800" spc="35" dirty="0">
                <a:latin typeface="Gill Sans MT"/>
                <a:cs typeface="Gill Sans MT"/>
              </a:rPr>
              <a:t>v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machine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sho</a:t>
            </a:r>
            <a:r>
              <a:rPr sz="800" spc="10" dirty="0">
                <a:latin typeface="Gill Sans MT"/>
                <a:cs typeface="Gill Sans MT"/>
              </a:rPr>
              <a:t>w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h</a:t>
            </a:r>
            <a:r>
              <a:rPr sz="800" spc="20" dirty="0">
                <a:latin typeface="Gill Sans MT"/>
                <a:cs typeface="Gill Sans MT"/>
              </a:rPr>
              <a:t>o</a:t>
            </a:r>
            <a:r>
              <a:rPr sz="800" spc="10" dirty="0">
                <a:latin typeface="Gill Sans MT"/>
                <a:cs typeface="Gill Sans MT"/>
              </a:rPr>
              <a:t>w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55" dirty="0">
                <a:latin typeface="Gill Sans MT"/>
                <a:cs typeface="Gill Sans MT"/>
              </a:rPr>
              <a:t>a</a:t>
            </a:r>
            <a:r>
              <a:rPr sz="800" spc="35" dirty="0">
                <a:latin typeface="Gill Sans MT"/>
                <a:cs typeface="Gill Sans MT"/>
              </a:rPr>
              <a:t>v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-5" dirty="0">
                <a:latin typeface="Gill Sans MT"/>
                <a:cs typeface="Gill Sans MT"/>
              </a:rPr>
              <a:t>t</a:t>
            </a:r>
            <a:r>
              <a:rPr sz="800" spc="-20" dirty="0">
                <a:latin typeface="Gill Sans MT"/>
                <a:cs typeface="Gill Sans MT"/>
              </a:rPr>
              <a:t>r</a:t>
            </a:r>
            <a:r>
              <a:rPr sz="800" spc="55" dirty="0">
                <a:latin typeface="Gill Sans MT"/>
                <a:cs typeface="Gill Sans MT"/>
              </a:rPr>
              <a:t>a</a:t>
            </a:r>
            <a:r>
              <a:rPr sz="800" spc="35" dirty="0">
                <a:latin typeface="Gill Sans MT"/>
                <a:cs typeface="Gill Sans MT"/>
              </a:rPr>
              <a:t>v</a:t>
            </a:r>
            <a:r>
              <a:rPr sz="800" spc="20" dirty="0">
                <a:latin typeface="Gill Sans MT"/>
                <a:cs typeface="Gill Sans MT"/>
              </a:rPr>
              <a:t>els.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800" b="1" spc="30" dirty="0">
                <a:latin typeface="Calibri"/>
                <a:cs typeface="Calibri"/>
              </a:rPr>
              <a:t>Use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your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wave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machine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to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show:</a:t>
            </a:r>
            <a:endParaRPr sz="800">
              <a:latin typeface="Calibri"/>
              <a:cs typeface="Calibri"/>
            </a:endParaRPr>
          </a:p>
          <a:p>
            <a:pPr marL="156210" indent="-144145">
              <a:lnSpc>
                <a:spcPts val="980"/>
              </a:lnSpc>
              <a:spcBef>
                <a:spcPts val="63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chan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v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olum</a:t>
            </a:r>
            <a:r>
              <a:rPr sz="850" b="1" spc="-5" dirty="0">
                <a:solidFill>
                  <a:srgbClr val="92569E"/>
                </a:solidFill>
                <a:latin typeface="Calibri"/>
                <a:cs typeface="Calibri"/>
              </a:rPr>
              <a:t>e</a:t>
            </a:r>
            <a:r>
              <a:rPr sz="850" b="1" spc="-25" dirty="0">
                <a:solidFill>
                  <a:srgbClr val="92569E"/>
                </a:solidFill>
                <a:latin typeface="Calibri"/>
                <a:cs typeface="Calibri"/>
              </a:rPr>
              <a:t>/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amplitude</a:t>
            </a:r>
            <a:endParaRPr sz="850">
              <a:latin typeface="Calibri"/>
              <a:cs typeface="Calibri"/>
            </a:endParaRPr>
          </a:p>
          <a:p>
            <a:pPr marL="156210" indent="-144145">
              <a:lnSpc>
                <a:spcPts val="980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chan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pi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t</a:t>
            </a:r>
            <a:r>
              <a:rPr sz="850" b="1" spc="45" dirty="0">
                <a:solidFill>
                  <a:srgbClr val="92569E"/>
                </a:solidFill>
                <a:latin typeface="Calibri"/>
                <a:cs typeface="Calibri"/>
              </a:rPr>
              <a:t>c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h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/f</a:t>
            </a:r>
            <a:r>
              <a:rPr sz="850" b="1" spc="5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equen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c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y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sound.</a:t>
            </a:r>
            <a:endParaRPr sz="850">
              <a:latin typeface="Gill Sans MT"/>
              <a:cs typeface="Gill Sans MT"/>
            </a:endParaRPr>
          </a:p>
          <a:p>
            <a:pPr marL="12700" marR="57150" algn="just">
              <a:lnSpc>
                <a:spcPct val="100000"/>
              </a:lnSpc>
              <a:spcBef>
                <a:spcPts val="560"/>
              </a:spcBef>
            </a:pPr>
            <a:r>
              <a:rPr sz="800" spc="40" dirty="0">
                <a:latin typeface="Gill Sans MT"/>
                <a:cs typeface="Gill Sans MT"/>
              </a:rPr>
              <a:t>Soundwaves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travel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faster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underwater.</a:t>
            </a:r>
            <a:r>
              <a:rPr sz="800" spc="-7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Use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your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wave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machine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2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show </a:t>
            </a:r>
            <a:r>
              <a:rPr sz="800" spc="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change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speed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which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waves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are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travelling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half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way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across </a:t>
            </a:r>
            <a:r>
              <a:rPr sz="800" spc="-21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your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machine.</a:t>
            </a:r>
            <a:endParaRPr sz="800">
              <a:latin typeface="Gill Sans MT"/>
              <a:cs typeface="Gill Sans MT"/>
            </a:endParaRPr>
          </a:p>
          <a:p>
            <a:pPr marL="12700" marR="821055">
              <a:lnSpc>
                <a:spcPct val="100000"/>
              </a:lnSpc>
              <a:spcBef>
                <a:spcPts val="710"/>
              </a:spcBef>
            </a:pPr>
            <a:r>
              <a:rPr sz="800" b="1" spc="35" dirty="0">
                <a:latin typeface="Calibri"/>
                <a:cs typeface="Calibri"/>
              </a:rPr>
              <a:t>Handy </a:t>
            </a:r>
            <a:r>
              <a:rPr sz="800" b="1" spc="10" dirty="0">
                <a:latin typeface="Calibri"/>
                <a:cs typeface="Calibri"/>
              </a:rPr>
              <a:t>hint: </a:t>
            </a:r>
            <a:r>
              <a:rPr sz="800" spc="-45" dirty="0">
                <a:latin typeface="Gill Sans MT"/>
                <a:cs typeface="Gill Sans MT"/>
              </a:rPr>
              <a:t>Try </a:t>
            </a:r>
            <a:r>
              <a:rPr sz="800" spc="25" dirty="0">
                <a:latin typeface="Gill Sans MT"/>
                <a:cs typeface="Gill Sans MT"/>
              </a:rPr>
              <a:t>removing </a:t>
            </a:r>
            <a:r>
              <a:rPr sz="800" spc="40" dirty="0">
                <a:latin typeface="Gill Sans MT"/>
                <a:cs typeface="Gill Sans MT"/>
              </a:rPr>
              <a:t>the </a:t>
            </a:r>
            <a:r>
              <a:rPr sz="800" spc="45" dirty="0">
                <a:latin typeface="Gill Sans MT"/>
                <a:cs typeface="Gill Sans MT"/>
              </a:rPr>
              <a:t>nuts </a:t>
            </a:r>
            <a:r>
              <a:rPr sz="800" spc="25" dirty="0">
                <a:latin typeface="Gill Sans MT"/>
                <a:cs typeface="Gill Sans MT"/>
              </a:rPr>
              <a:t>from </a:t>
            </a:r>
            <a:r>
              <a:rPr sz="800" spc="50" dirty="0">
                <a:latin typeface="Gill Sans MT"/>
                <a:cs typeface="Gill Sans MT"/>
              </a:rPr>
              <a:t>half </a:t>
            </a:r>
            <a:r>
              <a:rPr sz="800" spc="35" dirty="0">
                <a:latin typeface="Gill Sans MT"/>
                <a:cs typeface="Gill Sans MT"/>
              </a:rPr>
              <a:t>of </a:t>
            </a:r>
            <a:r>
              <a:rPr sz="800" spc="5" dirty="0">
                <a:latin typeface="Gill Sans MT"/>
                <a:cs typeface="Gill Sans MT"/>
              </a:rPr>
              <a:t>your </a:t>
            </a:r>
            <a:r>
              <a:rPr sz="800" spc="1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sticks.</a:t>
            </a:r>
            <a:r>
              <a:rPr sz="800" spc="-90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What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happens?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What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do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you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think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this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shows?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6198" y="1316242"/>
            <a:ext cx="31318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8485" algn="l"/>
              </a:tabLst>
            </a:pPr>
            <a:r>
              <a:rPr sz="800" u="dash" spc="-35" dirty="0">
                <a:uFill>
                  <a:solidFill>
                    <a:srgbClr val="65C5CD"/>
                  </a:solidFill>
                </a:uFill>
                <a:latin typeface="Gill Sans MT"/>
                <a:cs typeface="Gill Sans MT"/>
              </a:rPr>
              <a:t> 	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8717" y="146691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36" y="0"/>
                </a:lnTo>
              </a:path>
            </a:pathLst>
          </a:custGeom>
          <a:ln w="8953">
            <a:solidFill>
              <a:srgbClr val="65C5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8577" y="146691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36" y="0"/>
                </a:lnTo>
              </a:path>
            </a:pathLst>
          </a:custGeom>
          <a:ln w="8953">
            <a:solidFill>
              <a:srgbClr val="65C5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995330" y="579022"/>
            <a:ext cx="2432685" cy="644525"/>
            <a:chOff x="3995330" y="579022"/>
            <a:chExt cx="2432685" cy="644525"/>
          </a:xfrm>
        </p:grpSpPr>
        <p:sp>
          <p:nvSpPr>
            <p:cNvPr id="8" name="object 8"/>
            <p:cNvSpPr/>
            <p:nvPr/>
          </p:nvSpPr>
          <p:spPr>
            <a:xfrm>
              <a:off x="4357169" y="864473"/>
              <a:ext cx="2063114" cy="0"/>
            </a:xfrm>
            <a:custGeom>
              <a:avLst/>
              <a:gdLst/>
              <a:ahLst/>
              <a:cxnLst/>
              <a:rect l="l" t="t" r="r" b="b"/>
              <a:pathLst>
                <a:path w="2063114">
                  <a:moveTo>
                    <a:pt x="0" y="0"/>
                  </a:moveTo>
                  <a:lnTo>
                    <a:pt x="2062886" y="0"/>
                  </a:lnTo>
                </a:path>
              </a:pathLst>
            </a:custGeom>
            <a:ln w="15671">
              <a:solidFill>
                <a:srgbClr val="29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54488" y="836116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359" y="0"/>
                  </a:moveTo>
                  <a:lnTo>
                    <a:pt x="17321" y="2227"/>
                  </a:lnTo>
                  <a:lnTo>
                    <a:pt x="8307" y="8302"/>
                  </a:lnTo>
                  <a:lnTo>
                    <a:pt x="2229" y="17316"/>
                  </a:lnTo>
                  <a:lnTo>
                    <a:pt x="0" y="28359"/>
                  </a:lnTo>
                  <a:lnTo>
                    <a:pt x="2229" y="39396"/>
                  </a:lnTo>
                  <a:lnTo>
                    <a:pt x="8307" y="48410"/>
                  </a:lnTo>
                  <a:lnTo>
                    <a:pt x="17321" y="54489"/>
                  </a:lnTo>
                  <a:lnTo>
                    <a:pt x="28359" y="56718"/>
                  </a:lnTo>
                  <a:lnTo>
                    <a:pt x="39396" y="54489"/>
                  </a:lnTo>
                  <a:lnTo>
                    <a:pt x="48410" y="48410"/>
                  </a:lnTo>
                  <a:lnTo>
                    <a:pt x="54489" y="39396"/>
                  </a:lnTo>
                  <a:lnTo>
                    <a:pt x="56718" y="28359"/>
                  </a:lnTo>
                  <a:lnTo>
                    <a:pt x="54489" y="17316"/>
                  </a:lnTo>
                  <a:lnTo>
                    <a:pt x="48410" y="8302"/>
                  </a:lnTo>
                  <a:lnTo>
                    <a:pt x="39396" y="2227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D8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9701" y="864473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62" y="0"/>
                  </a:lnTo>
                </a:path>
              </a:pathLst>
            </a:custGeom>
            <a:ln w="15671">
              <a:solidFill>
                <a:srgbClr val="D851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57169" y="851279"/>
              <a:ext cx="13335" cy="26670"/>
            </a:xfrm>
            <a:custGeom>
              <a:avLst/>
              <a:gdLst/>
              <a:ahLst/>
              <a:cxnLst/>
              <a:rect l="l" t="t" r="r" b="b"/>
              <a:pathLst>
                <a:path w="13335" h="26669">
                  <a:moveTo>
                    <a:pt x="0" y="0"/>
                  </a:moveTo>
                  <a:lnTo>
                    <a:pt x="13195" y="13195"/>
                  </a:lnTo>
                  <a:lnTo>
                    <a:pt x="0" y="26390"/>
                  </a:lnTo>
                </a:path>
              </a:pathLst>
            </a:custGeom>
            <a:ln w="15671">
              <a:solidFill>
                <a:srgbClr val="D851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5330" y="864473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170662" y="0"/>
                  </a:moveTo>
                  <a:lnTo>
                    <a:pt x="0" y="0"/>
                  </a:lnTo>
                </a:path>
              </a:pathLst>
            </a:custGeom>
            <a:ln w="15671">
              <a:solidFill>
                <a:srgbClr val="D851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05831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0421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0963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4208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0700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31782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1774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2855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39347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7724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2592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83134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88543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83134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03675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26920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73411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14493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34485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5567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22060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60436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45304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65846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71254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5846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86386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09633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56123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97205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17198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58280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04771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43149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28017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48558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53967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48558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69100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92343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38836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79918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99909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40991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7485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25859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10728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31271" y="646972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09">
                  <a:moveTo>
                    <a:pt x="0" y="0"/>
                  </a:moveTo>
                  <a:lnTo>
                    <a:pt x="0" y="435000"/>
                  </a:lnTo>
                </a:path>
              </a:pathLst>
            </a:custGeom>
            <a:ln w="11188">
              <a:solidFill>
                <a:srgbClr val="65C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83134" y="1126755"/>
              <a:ext cx="483234" cy="90170"/>
            </a:xfrm>
            <a:custGeom>
              <a:avLst/>
              <a:gdLst/>
              <a:ahLst/>
              <a:cxnLst/>
              <a:rect l="l" t="t" r="r" b="b"/>
              <a:pathLst>
                <a:path w="483235" h="90169">
                  <a:moveTo>
                    <a:pt x="0" y="0"/>
                  </a:moveTo>
                  <a:lnTo>
                    <a:pt x="0" y="53327"/>
                  </a:lnTo>
                  <a:lnTo>
                    <a:pt x="2846" y="67427"/>
                  </a:lnTo>
                  <a:lnTo>
                    <a:pt x="10610" y="78944"/>
                  </a:lnTo>
                  <a:lnTo>
                    <a:pt x="22127" y="86711"/>
                  </a:lnTo>
                  <a:lnTo>
                    <a:pt x="36233" y="89560"/>
                  </a:lnTo>
                  <a:lnTo>
                    <a:pt x="446481" y="89560"/>
                  </a:lnTo>
                  <a:lnTo>
                    <a:pt x="460586" y="86711"/>
                  </a:lnTo>
                  <a:lnTo>
                    <a:pt x="472103" y="78944"/>
                  </a:lnTo>
                  <a:lnTo>
                    <a:pt x="479867" y="67427"/>
                  </a:lnTo>
                  <a:lnTo>
                    <a:pt x="482714" y="53327"/>
                  </a:lnTo>
                  <a:lnTo>
                    <a:pt x="482714" y="0"/>
                  </a:lnTo>
                </a:path>
              </a:pathLst>
            </a:custGeom>
            <a:ln w="13436">
              <a:solidFill>
                <a:srgbClr val="F49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69808" y="112675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19">
                  <a:moveTo>
                    <a:pt x="0" y="20167"/>
                  </a:moveTo>
                  <a:lnTo>
                    <a:pt x="13322" y="0"/>
                  </a:lnTo>
                  <a:lnTo>
                    <a:pt x="26644" y="20167"/>
                  </a:lnTo>
                </a:path>
              </a:pathLst>
            </a:custGeom>
            <a:ln w="13436">
              <a:solidFill>
                <a:srgbClr val="F49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52521" y="112675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19">
                  <a:moveTo>
                    <a:pt x="0" y="20167"/>
                  </a:moveTo>
                  <a:lnTo>
                    <a:pt x="13322" y="0"/>
                  </a:lnTo>
                  <a:lnTo>
                    <a:pt x="26644" y="20167"/>
                  </a:lnTo>
                </a:path>
              </a:pathLst>
            </a:custGeom>
            <a:ln w="13436">
              <a:solidFill>
                <a:srgbClr val="F49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81483" y="740552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187159" y="0"/>
                  </a:moveTo>
                  <a:lnTo>
                    <a:pt x="0" y="0"/>
                  </a:lnTo>
                </a:path>
              </a:pathLst>
            </a:custGeom>
            <a:ln w="13436">
              <a:solidFill>
                <a:srgbClr val="FF59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48471" y="7272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0" y="0"/>
                  </a:moveTo>
                  <a:lnTo>
                    <a:pt x="20167" y="13322"/>
                  </a:lnTo>
                  <a:lnTo>
                    <a:pt x="0" y="26644"/>
                  </a:lnTo>
                </a:path>
              </a:pathLst>
            </a:custGeom>
            <a:ln w="13436">
              <a:solidFill>
                <a:srgbClr val="FF59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85223" y="840837"/>
              <a:ext cx="34925" cy="47625"/>
            </a:xfrm>
            <a:custGeom>
              <a:avLst/>
              <a:gdLst/>
              <a:ahLst/>
              <a:cxnLst/>
              <a:rect l="l" t="t" r="r" b="b"/>
              <a:pathLst>
                <a:path w="34925" h="47625">
                  <a:moveTo>
                    <a:pt x="0" y="0"/>
                  </a:moveTo>
                  <a:lnTo>
                    <a:pt x="34823" y="23634"/>
                  </a:lnTo>
                  <a:lnTo>
                    <a:pt x="0" y="47269"/>
                  </a:lnTo>
                </a:path>
              </a:pathLst>
            </a:custGeom>
            <a:ln w="15671">
              <a:solidFill>
                <a:srgbClr val="29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27873" y="1112574"/>
              <a:ext cx="241935" cy="28575"/>
            </a:xfrm>
            <a:custGeom>
              <a:avLst/>
              <a:gdLst/>
              <a:ahLst/>
              <a:cxnLst/>
              <a:rect l="l" t="t" r="r" b="b"/>
              <a:pathLst>
                <a:path w="241935" h="28575">
                  <a:moveTo>
                    <a:pt x="241363" y="0"/>
                  </a:moveTo>
                  <a:lnTo>
                    <a:pt x="241363" y="28359"/>
                  </a:lnTo>
                  <a:lnTo>
                    <a:pt x="0" y="28359"/>
                  </a:lnTo>
                  <a:lnTo>
                    <a:pt x="0" y="0"/>
                  </a:lnTo>
                </a:path>
              </a:pathLst>
            </a:custGeom>
            <a:ln w="11188">
              <a:solidFill>
                <a:srgbClr val="3C8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86524" y="584616"/>
              <a:ext cx="241935" cy="28575"/>
            </a:xfrm>
            <a:custGeom>
              <a:avLst/>
              <a:gdLst/>
              <a:ahLst/>
              <a:cxnLst/>
              <a:rect l="l" t="t" r="r" b="b"/>
              <a:pathLst>
                <a:path w="241935" h="28575">
                  <a:moveTo>
                    <a:pt x="0" y="28359"/>
                  </a:moveTo>
                  <a:lnTo>
                    <a:pt x="0" y="0"/>
                  </a:lnTo>
                  <a:lnTo>
                    <a:pt x="241350" y="0"/>
                  </a:lnTo>
                  <a:lnTo>
                    <a:pt x="241350" y="28359"/>
                  </a:lnTo>
                </a:path>
              </a:pathLst>
            </a:custGeom>
            <a:ln w="11188">
              <a:solidFill>
                <a:srgbClr val="3C8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6837784" y="642489"/>
            <a:ext cx="286385" cy="444500"/>
            <a:chOff x="6837784" y="642489"/>
            <a:chExt cx="286385" cy="444500"/>
          </a:xfrm>
        </p:grpSpPr>
        <p:sp>
          <p:nvSpPr>
            <p:cNvPr id="70" name="object 70"/>
            <p:cNvSpPr/>
            <p:nvPr/>
          </p:nvSpPr>
          <p:spPr>
            <a:xfrm>
              <a:off x="6842258" y="646977"/>
              <a:ext cx="276860" cy="435609"/>
            </a:xfrm>
            <a:custGeom>
              <a:avLst/>
              <a:gdLst/>
              <a:ahLst/>
              <a:cxnLst/>
              <a:rect l="l" t="t" r="r" b="b"/>
              <a:pathLst>
                <a:path w="276859" h="435609">
                  <a:moveTo>
                    <a:pt x="137934" y="0"/>
                  </a:moveTo>
                  <a:lnTo>
                    <a:pt x="94211" y="7304"/>
                  </a:lnTo>
                  <a:lnTo>
                    <a:pt x="56331" y="27326"/>
                  </a:lnTo>
                  <a:lnTo>
                    <a:pt x="26519" y="57688"/>
                  </a:lnTo>
                  <a:lnTo>
                    <a:pt x="7000" y="96011"/>
                  </a:lnTo>
                  <a:lnTo>
                    <a:pt x="0" y="139915"/>
                  </a:lnTo>
                  <a:lnTo>
                    <a:pt x="0" y="348475"/>
                  </a:lnTo>
                  <a:lnTo>
                    <a:pt x="6556" y="381672"/>
                  </a:lnTo>
                  <a:lnTo>
                    <a:pt x="24493" y="409071"/>
                  </a:lnTo>
                  <a:lnTo>
                    <a:pt x="51215" y="427801"/>
                  </a:lnTo>
                  <a:lnTo>
                    <a:pt x="84124" y="434987"/>
                  </a:lnTo>
                  <a:lnTo>
                    <a:pt x="117701" y="428605"/>
                  </a:lnTo>
                  <a:lnTo>
                    <a:pt x="145160" y="410397"/>
                  </a:lnTo>
                  <a:lnTo>
                    <a:pt x="163695" y="383174"/>
                  </a:lnTo>
                  <a:lnTo>
                    <a:pt x="170484" y="348221"/>
                  </a:lnTo>
                  <a:lnTo>
                    <a:pt x="173752" y="319093"/>
                  </a:lnTo>
                  <a:lnTo>
                    <a:pt x="184102" y="292155"/>
                  </a:lnTo>
                  <a:lnTo>
                    <a:pt x="200781" y="268520"/>
                  </a:lnTo>
                  <a:lnTo>
                    <a:pt x="223037" y="249301"/>
                  </a:lnTo>
                  <a:lnTo>
                    <a:pt x="243752" y="231818"/>
                  </a:lnTo>
                  <a:lnTo>
                    <a:pt x="260881" y="208137"/>
                  </a:lnTo>
                  <a:lnTo>
                    <a:pt x="272541" y="177317"/>
                  </a:lnTo>
                  <a:lnTo>
                    <a:pt x="276847" y="138417"/>
                  </a:lnTo>
                  <a:lnTo>
                    <a:pt x="269760" y="94579"/>
                  </a:lnTo>
                  <a:lnTo>
                    <a:pt x="250030" y="56523"/>
                  </a:lnTo>
                  <a:lnTo>
                    <a:pt x="219953" y="26545"/>
                  </a:lnTo>
                  <a:lnTo>
                    <a:pt x="181822" y="6938"/>
                  </a:lnTo>
                  <a:lnTo>
                    <a:pt x="137934" y="0"/>
                  </a:lnTo>
                  <a:close/>
                </a:path>
              </a:pathLst>
            </a:custGeom>
            <a:solidFill>
              <a:srgbClr val="896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882814" y="687545"/>
              <a:ext cx="196215" cy="294640"/>
            </a:xfrm>
            <a:custGeom>
              <a:avLst/>
              <a:gdLst/>
              <a:ahLst/>
              <a:cxnLst/>
              <a:rect l="l" t="t" r="r" b="b"/>
              <a:pathLst>
                <a:path w="196215" h="294640">
                  <a:moveTo>
                    <a:pt x="95503" y="0"/>
                  </a:moveTo>
                  <a:lnTo>
                    <a:pt x="58587" y="8251"/>
                  </a:lnTo>
                  <a:lnTo>
                    <a:pt x="28363" y="29130"/>
                  </a:lnTo>
                  <a:lnTo>
                    <a:pt x="7834" y="59596"/>
                  </a:lnTo>
                  <a:lnTo>
                    <a:pt x="0" y="96608"/>
                  </a:lnTo>
                  <a:lnTo>
                    <a:pt x="751" y="110102"/>
                  </a:lnTo>
                  <a:lnTo>
                    <a:pt x="3267" y="123050"/>
                  </a:lnTo>
                  <a:lnTo>
                    <a:pt x="7425" y="135331"/>
                  </a:lnTo>
                  <a:lnTo>
                    <a:pt x="13106" y="146824"/>
                  </a:lnTo>
                  <a:lnTo>
                    <a:pt x="19070" y="161665"/>
                  </a:lnTo>
                  <a:lnTo>
                    <a:pt x="20577" y="177231"/>
                  </a:lnTo>
                  <a:lnTo>
                    <a:pt x="17649" y="192583"/>
                  </a:lnTo>
                  <a:lnTo>
                    <a:pt x="10312" y="206781"/>
                  </a:lnTo>
                  <a:lnTo>
                    <a:pt x="5429" y="215019"/>
                  </a:lnTo>
                  <a:lnTo>
                    <a:pt x="2011" y="224101"/>
                  </a:lnTo>
                  <a:lnTo>
                    <a:pt x="220" y="233863"/>
                  </a:lnTo>
                  <a:lnTo>
                    <a:pt x="215" y="244144"/>
                  </a:lnTo>
                  <a:lnTo>
                    <a:pt x="5433" y="262952"/>
                  </a:lnTo>
                  <a:lnTo>
                    <a:pt x="16551" y="278436"/>
                  </a:lnTo>
                  <a:lnTo>
                    <a:pt x="32227" y="289284"/>
                  </a:lnTo>
                  <a:lnTo>
                    <a:pt x="51117" y="294182"/>
                  </a:lnTo>
                  <a:lnTo>
                    <a:pt x="74010" y="291069"/>
                  </a:lnTo>
                  <a:lnTo>
                    <a:pt x="92757" y="279471"/>
                  </a:lnTo>
                  <a:lnTo>
                    <a:pt x="105585" y="261426"/>
                  </a:lnTo>
                  <a:lnTo>
                    <a:pt x="110718" y="238975"/>
                  </a:lnTo>
                  <a:lnTo>
                    <a:pt x="112867" y="219150"/>
                  </a:lnTo>
                  <a:lnTo>
                    <a:pt x="119397" y="209334"/>
                  </a:lnTo>
                  <a:lnTo>
                    <a:pt x="155803" y="181521"/>
                  </a:lnTo>
                  <a:lnTo>
                    <a:pt x="189342" y="144878"/>
                  </a:lnTo>
                  <a:lnTo>
                    <a:pt x="195745" y="97853"/>
                  </a:lnTo>
                  <a:lnTo>
                    <a:pt x="187835" y="59239"/>
                  </a:lnTo>
                  <a:lnTo>
                    <a:pt x="166298" y="27866"/>
                  </a:lnTo>
                  <a:lnTo>
                    <a:pt x="134424" y="7024"/>
                  </a:lnTo>
                  <a:lnTo>
                    <a:pt x="95503" y="0"/>
                  </a:lnTo>
                  <a:close/>
                </a:path>
              </a:pathLst>
            </a:custGeom>
            <a:solidFill>
              <a:srgbClr val="754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82804" y="687541"/>
              <a:ext cx="196215" cy="294640"/>
            </a:xfrm>
            <a:custGeom>
              <a:avLst/>
              <a:gdLst/>
              <a:ahLst/>
              <a:cxnLst/>
              <a:rect l="l" t="t" r="r" b="b"/>
              <a:pathLst>
                <a:path w="196215" h="294640">
                  <a:moveTo>
                    <a:pt x="195757" y="97853"/>
                  </a:moveTo>
                  <a:lnTo>
                    <a:pt x="187847" y="59241"/>
                  </a:lnTo>
                  <a:lnTo>
                    <a:pt x="166309" y="27871"/>
                  </a:lnTo>
                  <a:lnTo>
                    <a:pt x="134432" y="7029"/>
                  </a:lnTo>
                  <a:lnTo>
                    <a:pt x="95503" y="0"/>
                  </a:lnTo>
                  <a:lnTo>
                    <a:pt x="58594" y="8256"/>
                  </a:lnTo>
                  <a:lnTo>
                    <a:pt x="28373" y="29135"/>
                  </a:lnTo>
                  <a:lnTo>
                    <a:pt x="7841" y="59598"/>
                  </a:lnTo>
                  <a:lnTo>
                    <a:pt x="0" y="96608"/>
                  </a:lnTo>
                  <a:lnTo>
                    <a:pt x="758" y="110109"/>
                  </a:lnTo>
                  <a:lnTo>
                    <a:pt x="3278" y="123059"/>
                  </a:lnTo>
                  <a:lnTo>
                    <a:pt x="7438" y="135338"/>
                  </a:lnTo>
                  <a:lnTo>
                    <a:pt x="13119" y="146824"/>
                  </a:lnTo>
                  <a:lnTo>
                    <a:pt x="19083" y="161665"/>
                  </a:lnTo>
                  <a:lnTo>
                    <a:pt x="20589" y="177231"/>
                  </a:lnTo>
                  <a:lnTo>
                    <a:pt x="17662" y="192583"/>
                  </a:lnTo>
                  <a:lnTo>
                    <a:pt x="10325" y="206781"/>
                  </a:lnTo>
                  <a:lnTo>
                    <a:pt x="5436" y="215025"/>
                  </a:lnTo>
                  <a:lnTo>
                    <a:pt x="2019" y="224105"/>
                  </a:lnTo>
                  <a:lnTo>
                    <a:pt x="230" y="233865"/>
                  </a:lnTo>
                  <a:lnTo>
                    <a:pt x="228" y="244144"/>
                  </a:lnTo>
                  <a:lnTo>
                    <a:pt x="5445" y="262952"/>
                  </a:lnTo>
                  <a:lnTo>
                    <a:pt x="16563" y="278436"/>
                  </a:lnTo>
                  <a:lnTo>
                    <a:pt x="32239" y="289284"/>
                  </a:lnTo>
                  <a:lnTo>
                    <a:pt x="51130" y="294182"/>
                  </a:lnTo>
                  <a:lnTo>
                    <a:pt x="74148" y="291077"/>
                  </a:lnTo>
                  <a:lnTo>
                    <a:pt x="93113" y="279480"/>
                  </a:lnTo>
                  <a:lnTo>
                    <a:pt x="105987" y="261434"/>
                  </a:lnTo>
                  <a:lnTo>
                    <a:pt x="110731" y="238975"/>
                  </a:lnTo>
                </a:path>
              </a:pathLst>
            </a:custGeom>
            <a:ln w="8953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78304" y="687543"/>
              <a:ext cx="48895" cy="135890"/>
            </a:xfrm>
            <a:custGeom>
              <a:avLst/>
              <a:gdLst/>
              <a:ahLst/>
              <a:cxnLst/>
              <a:rect l="l" t="t" r="r" b="b"/>
              <a:pathLst>
                <a:path w="48895" h="135890">
                  <a:moveTo>
                    <a:pt x="35788" y="135432"/>
                  </a:moveTo>
                  <a:lnTo>
                    <a:pt x="48822" y="98239"/>
                  </a:lnTo>
                  <a:lnTo>
                    <a:pt x="46445" y="60263"/>
                  </a:lnTo>
                  <a:lnTo>
                    <a:pt x="29793" y="26013"/>
                  </a:lnTo>
                  <a:lnTo>
                    <a:pt x="0" y="0"/>
                  </a:lnTo>
                </a:path>
              </a:pathLst>
            </a:custGeom>
            <a:ln w="8953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42260" y="646966"/>
              <a:ext cx="276860" cy="435609"/>
            </a:xfrm>
            <a:custGeom>
              <a:avLst/>
              <a:gdLst/>
              <a:ahLst/>
              <a:cxnLst/>
              <a:rect l="l" t="t" r="r" b="b"/>
              <a:pathLst>
                <a:path w="276859" h="435609">
                  <a:moveTo>
                    <a:pt x="0" y="348488"/>
                  </a:moveTo>
                  <a:lnTo>
                    <a:pt x="6555" y="381684"/>
                  </a:lnTo>
                  <a:lnTo>
                    <a:pt x="24491" y="409084"/>
                  </a:lnTo>
                  <a:lnTo>
                    <a:pt x="51209" y="427813"/>
                  </a:lnTo>
                  <a:lnTo>
                    <a:pt x="84112" y="435000"/>
                  </a:lnTo>
                  <a:lnTo>
                    <a:pt x="117696" y="428617"/>
                  </a:lnTo>
                  <a:lnTo>
                    <a:pt x="145159" y="410410"/>
                  </a:lnTo>
                  <a:lnTo>
                    <a:pt x="163695" y="383186"/>
                  </a:lnTo>
                  <a:lnTo>
                    <a:pt x="170497" y="349758"/>
                  </a:lnTo>
                  <a:lnTo>
                    <a:pt x="170497" y="349249"/>
                  </a:lnTo>
                  <a:lnTo>
                    <a:pt x="170497" y="348729"/>
                  </a:lnTo>
                  <a:lnTo>
                    <a:pt x="184100" y="292166"/>
                  </a:lnTo>
                  <a:lnTo>
                    <a:pt x="223024" y="249313"/>
                  </a:lnTo>
                  <a:lnTo>
                    <a:pt x="243746" y="231829"/>
                  </a:lnTo>
                  <a:lnTo>
                    <a:pt x="260880" y="208145"/>
                  </a:lnTo>
                  <a:lnTo>
                    <a:pt x="272541" y="177324"/>
                  </a:lnTo>
                  <a:lnTo>
                    <a:pt x="276847" y="138429"/>
                  </a:lnTo>
                  <a:lnTo>
                    <a:pt x="269760" y="94587"/>
                  </a:lnTo>
                  <a:lnTo>
                    <a:pt x="250030" y="56530"/>
                  </a:lnTo>
                  <a:lnTo>
                    <a:pt x="219953" y="26551"/>
                  </a:lnTo>
                  <a:lnTo>
                    <a:pt x="181822" y="6943"/>
                  </a:lnTo>
                  <a:lnTo>
                    <a:pt x="137934" y="0"/>
                  </a:lnTo>
                  <a:lnTo>
                    <a:pt x="94211" y="7310"/>
                  </a:lnTo>
                  <a:lnTo>
                    <a:pt x="56331" y="27336"/>
                  </a:lnTo>
                  <a:lnTo>
                    <a:pt x="26519" y="57700"/>
                  </a:lnTo>
                  <a:lnTo>
                    <a:pt x="7000" y="96023"/>
                  </a:lnTo>
                  <a:lnTo>
                    <a:pt x="0" y="139928"/>
                  </a:lnTo>
                </a:path>
              </a:pathLst>
            </a:custGeom>
            <a:ln w="8953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15429" y="731967"/>
              <a:ext cx="29845" cy="57785"/>
            </a:xfrm>
            <a:custGeom>
              <a:avLst/>
              <a:gdLst/>
              <a:ahLst/>
              <a:cxnLst/>
              <a:rect l="l" t="t" r="r" b="b"/>
              <a:pathLst>
                <a:path w="29845" h="57784">
                  <a:moveTo>
                    <a:pt x="29375" y="0"/>
                  </a:moveTo>
                  <a:lnTo>
                    <a:pt x="16185" y="11508"/>
                  </a:lnTo>
                  <a:lnTo>
                    <a:pt x="6824" y="25463"/>
                  </a:lnTo>
                  <a:lnTo>
                    <a:pt x="1394" y="41037"/>
                  </a:lnTo>
                  <a:lnTo>
                    <a:pt x="0" y="57403"/>
                  </a:lnTo>
                </a:path>
              </a:pathLst>
            </a:custGeom>
            <a:ln w="8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4082563" y="1878711"/>
            <a:ext cx="2316480" cy="608965"/>
            <a:chOff x="4082563" y="1878711"/>
            <a:chExt cx="2316480" cy="608965"/>
          </a:xfrm>
        </p:grpSpPr>
        <p:sp>
          <p:nvSpPr>
            <p:cNvPr id="77" name="object 77"/>
            <p:cNvSpPr/>
            <p:nvPr/>
          </p:nvSpPr>
          <p:spPr>
            <a:xfrm>
              <a:off x="5080830" y="2391166"/>
              <a:ext cx="660400" cy="90170"/>
            </a:xfrm>
            <a:custGeom>
              <a:avLst/>
              <a:gdLst/>
              <a:ahLst/>
              <a:cxnLst/>
              <a:rect l="l" t="t" r="r" b="b"/>
              <a:pathLst>
                <a:path w="660400" h="90169">
                  <a:moveTo>
                    <a:pt x="0" y="0"/>
                  </a:moveTo>
                  <a:lnTo>
                    <a:pt x="0" y="53327"/>
                  </a:lnTo>
                  <a:lnTo>
                    <a:pt x="2846" y="67432"/>
                  </a:lnTo>
                  <a:lnTo>
                    <a:pt x="10610" y="78949"/>
                  </a:lnTo>
                  <a:lnTo>
                    <a:pt x="22127" y="86713"/>
                  </a:lnTo>
                  <a:lnTo>
                    <a:pt x="36233" y="89560"/>
                  </a:lnTo>
                  <a:lnTo>
                    <a:pt x="623608" y="89560"/>
                  </a:lnTo>
                  <a:lnTo>
                    <a:pt x="637713" y="86713"/>
                  </a:lnTo>
                  <a:lnTo>
                    <a:pt x="649230" y="78949"/>
                  </a:lnTo>
                  <a:lnTo>
                    <a:pt x="656994" y="67432"/>
                  </a:lnTo>
                  <a:lnTo>
                    <a:pt x="659841" y="53327"/>
                  </a:lnTo>
                  <a:lnTo>
                    <a:pt x="659841" y="0"/>
                  </a:lnTo>
                </a:path>
              </a:pathLst>
            </a:custGeom>
            <a:ln w="13436">
              <a:solidFill>
                <a:srgbClr val="F49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10921" y="1889906"/>
              <a:ext cx="2269490" cy="458470"/>
            </a:xfrm>
            <a:custGeom>
              <a:avLst/>
              <a:gdLst/>
              <a:ahLst/>
              <a:cxnLst/>
              <a:rect l="l" t="t" r="r" b="b"/>
              <a:pathLst>
                <a:path w="2269490" h="458469">
                  <a:moveTo>
                    <a:pt x="0" y="0"/>
                  </a:moveTo>
                  <a:lnTo>
                    <a:pt x="56964" y="22252"/>
                  </a:lnTo>
                  <a:lnTo>
                    <a:pt x="101247" y="80327"/>
                  </a:lnTo>
                  <a:lnTo>
                    <a:pt x="120075" y="118727"/>
                  </a:lnTo>
                  <a:lnTo>
                    <a:pt x="137462" y="161198"/>
                  </a:lnTo>
                  <a:lnTo>
                    <a:pt x="153984" y="206111"/>
                  </a:lnTo>
                  <a:lnTo>
                    <a:pt x="170218" y="251838"/>
                  </a:lnTo>
                  <a:lnTo>
                    <a:pt x="186739" y="296751"/>
                  </a:lnTo>
                  <a:lnTo>
                    <a:pt x="204125" y="339221"/>
                  </a:lnTo>
                  <a:lnTo>
                    <a:pt x="222952" y="377621"/>
                  </a:lnTo>
                  <a:lnTo>
                    <a:pt x="243796" y="410322"/>
                  </a:lnTo>
                  <a:lnTo>
                    <a:pt x="293840" y="452114"/>
                  </a:lnTo>
                  <a:lnTo>
                    <a:pt x="324192" y="457949"/>
                  </a:lnTo>
                  <a:lnTo>
                    <a:pt x="354550" y="452114"/>
                  </a:lnTo>
                  <a:lnTo>
                    <a:pt x="404602" y="410322"/>
                  </a:lnTo>
                  <a:lnTo>
                    <a:pt x="425448" y="377621"/>
                  </a:lnTo>
                  <a:lnTo>
                    <a:pt x="444277" y="339221"/>
                  </a:lnTo>
                  <a:lnTo>
                    <a:pt x="461666" y="296751"/>
                  </a:lnTo>
                  <a:lnTo>
                    <a:pt x="478189" y="251838"/>
                  </a:lnTo>
                  <a:lnTo>
                    <a:pt x="494424" y="206111"/>
                  </a:lnTo>
                  <a:lnTo>
                    <a:pt x="510947" y="161198"/>
                  </a:lnTo>
                  <a:lnTo>
                    <a:pt x="528334" y="118727"/>
                  </a:lnTo>
                  <a:lnTo>
                    <a:pt x="547162" y="80327"/>
                  </a:lnTo>
                  <a:lnTo>
                    <a:pt x="568008" y="47626"/>
                  </a:lnTo>
                  <a:lnTo>
                    <a:pt x="618055" y="5834"/>
                  </a:lnTo>
                  <a:lnTo>
                    <a:pt x="648411" y="0"/>
                  </a:lnTo>
                  <a:lnTo>
                    <a:pt x="678766" y="5834"/>
                  </a:lnTo>
                  <a:lnTo>
                    <a:pt x="728814" y="47626"/>
                  </a:lnTo>
                  <a:lnTo>
                    <a:pt x="749659" y="80327"/>
                  </a:lnTo>
                  <a:lnTo>
                    <a:pt x="768487" y="118727"/>
                  </a:lnTo>
                  <a:lnTo>
                    <a:pt x="785874" y="161198"/>
                  </a:lnTo>
                  <a:lnTo>
                    <a:pt x="802396" y="206111"/>
                  </a:lnTo>
                  <a:lnTo>
                    <a:pt x="818631" y="251838"/>
                  </a:lnTo>
                  <a:lnTo>
                    <a:pt x="835153" y="296751"/>
                  </a:lnTo>
                  <a:lnTo>
                    <a:pt x="852540" y="339221"/>
                  </a:lnTo>
                  <a:lnTo>
                    <a:pt x="871368" y="377621"/>
                  </a:lnTo>
                  <a:lnTo>
                    <a:pt x="892213" y="410322"/>
                  </a:lnTo>
                  <a:lnTo>
                    <a:pt x="942261" y="452114"/>
                  </a:lnTo>
                  <a:lnTo>
                    <a:pt x="972616" y="457949"/>
                  </a:lnTo>
                  <a:lnTo>
                    <a:pt x="1002972" y="452114"/>
                  </a:lnTo>
                  <a:lnTo>
                    <a:pt x="1053019" y="410322"/>
                  </a:lnTo>
                  <a:lnTo>
                    <a:pt x="1073865" y="377621"/>
                  </a:lnTo>
                  <a:lnTo>
                    <a:pt x="1092692" y="339221"/>
                  </a:lnTo>
                  <a:lnTo>
                    <a:pt x="1110079" y="296751"/>
                  </a:lnTo>
                  <a:lnTo>
                    <a:pt x="1126602" y="251838"/>
                  </a:lnTo>
                  <a:lnTo>
                    <a:pt x="1142836" y="206111"/>
                  </a:lnTo>
                  <a:lnTo>
                    <a:pt x="1159359" y="161198"/>
                  </a:lnTo>
                  <a:lnTo>
                    <a:pt x="1176746" y="118727"/>
                  </a:lnTo>
                  <a:lnTo>
                    <a:pt x="1195574" y="80327"/>
                  </a:lnTo>
                  <a:lnTo>
                    <a:pt x="1216419" y="47626"/>
                  </a:lnTo>
                  <a:lnTo>
                    <a:pt x="1266467" y="5834"/>
                  </a:lnTo>
                  <a:lnTo>
                    <a:pt x="1296822" y="0"/>
                  </a:lnTo>
                  <a:lnTo>
                    <a:pt x="1327180" y="5834"/>
                  </a:lnTo>
                  <a:lnTo>
                    <a:pt x="1377231" y="47626"/>
                  </a:lnTo>
                  <a:lnTo>
                    <a:pt x="1398078" y="80327"/>
                  </a:lnTo>
                  <a:lnTo>
                    <a:pt x="1416907" y="118727"/>
                  </a:lnTo>
                  <a:lnTo>
                    <a:pt x="1434295" y="161198"/>
                  </a:lnTo>
                  <a:lnTo>
                    <a:pt x="1450818" y="206111"/>
                  </a:lnTo>
                  <a:lnTo>
                    <a:pt x="1467053" y="251838"/>
                  </a:lnTo>
                  <a:lnTo>
                    <a:pt x="1483576" y="296751"/>
                  </a:lnTo>
                  <a:lnTo>
                    <a:pt x="1500964" y="339221"/>
                  </a:lnTo>
                  <a:lnTo>
                    <a:pt x="1519792" y="377621"/>
                  </a:lnTo>
                  <a:lnTo>
                    <a:pt x="1540637" y="410322"/>
                  </a:lnTo>
                  <a:lnTo>
                    <a:pt x="1590685" y="452114"/>
                  </a:lnTo>
                  <a:lnTo>
                    <a:pt x="1621040" y="457949"/>
                  </a:lnTo>
                  <a:lnTo>
                    <a:pt x="1651395" y="452114"/>
                  </a:lnTo>
                  <a:lnTo>
                    <a:pt x="1701443" y="410322"/>
                  </a:lnTo>
                  <a:lnTo>
                    <a:pt x="1722288" y="377621"/>
                  </a:lnTo>
                  <a:lnTo>
                    <a:pt x="1741116" y="339221"/>
                  </a:lnTo>
                  <a:lnTo>
                    <a:pt x="1758503" y="296751"/>
                  </a:lnTo>
                  <a:lnTo>
                    <a:pt x="1775026" y="251838"/>
                  </a:lnTo>
                  <a:lnTo>
                    <a:pt x="1791260" y="206111"/>
                  </a:lnTo>
                  <a:lnTo>
                    <a:pt x="1807783" y="161198"/>
                  </a:lnTo>
                  <a:lnTo>
                    <a:pt x="1825170" y="118727"/>
                  </a:lnTo>
                  <a:lnTo>
                    <a:pt x="1843998" y="80327"/>
                  </a:lnTo>
                  <a:lnTo>
                    <a:pt x="1864843" y="47626"/>
                  </a:lnTo>
                  <a:lnTo>
                    <a:pt x="1914891" y="5834"/>
                  </a:lnTo>
                  <a:lnTo>
                    <a:pt x="1945246" y="0"/>
                  </a:lnTo>
                  <a:lnTo>
                    <a:pt x="1975603" y="5834"/>
                  </a:lnTo>
                  <a:lnTo>
                    <a:pt x="2025655" y="47626"/>
                  </a:lnTo>
                  <a:lnTo>
                    <a:pt x="2046502" y="80327"/>
                  </a:lnTo>
                  <a:lnTo>
                    <a:pt x="2065331" y="118727"/>
                  </a:lnTo>
                  <a:lnTo>
                    <a:pt x="2082720" y="161198"/>
                  </a:lnTo>
                  <a:lnTo>
                    <a:pt x="2099244" y="206111"/>
                  </a:lnTo>
                  <a:lnTo>
                    <a:pt x="2115479" y="251838"/>
                  </a:lnTo>
                  <a:lnTo>
                    <a:pt x="2132003" y="296751"/>
                  </a:lnTo>
                  <a:lnTo>
                    <a:pt x="2149391" y="339221"/>
                  </a:lnTo>
                  <a:lnTo>
                    <a:pt x="2168221" y="377621"/>
                  </a:lnTo>
                  <a:lnTo>
                    <a:pt x="2189068" y="410322"/>
                  </a:lnTo>
                  <a:lnTo>
                    <a:pt x="2239119" y="452114"/>
                  </a:lnTo>
                  <a:lnTo>
                    <a:pt x="2269477" y="457949"/>
                  </a:lnTo>
                </a:path>
              </a:pathLst>
            </a:custGeom>
            <a:ln w="22390">
              <a:solidFill>
                <a:srgbClr val="0071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110921" y="2118880"/>
              <a:ext cx="2280285" cy="0"/>
            </a:xfrm>
            <a:custGeom>
              <a:avLst/>
              <a:gdLst/>
              <a:ahLst/>
              <a:cxnLst/>
              <a:rect l="l" t="t" r="r" b="b"/>
              <a:pathLst>
                <a:path w="2280285">
                  <a:moveTo>
                    <a:pt x="0" y="0"/>
                  </a:moveTo>
                  <a:lnTo>
                    <a:pt x="2280259" y="0"/>
                  </a:lnTo>
                </a:path>
              </a:pathLst>
            </a:custGeom>
            <a:ln w="15671">
              <a:solidFill>
                <a:srgbClr val="29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82563" y="209052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359" y="0"/>
                  </a:moveTo>
                  <a:lnTo>
                    <a:pt x="17316" y="2229"/>
                  </a:lnTo>
                  <a:lnTo>
                    <a:pt x="8302" y="8307"/>
                  </a:lnTo>
                  <a:lnTo>
                    <a:pt x="2227" y="17321"/>
                  </a:lnTo>
                  <a:lnTo>
                    <a:pt x="0" y="28359"/>
                  </a:lnTo>
                  <a:lnTo>
                    <a:pt x="2227" y="39396"/>
                  </a:lnTo>
                  <a:lnTo>
                    <a:pt x="8302" y="48410"/>
                  </a:lnTo>
                  <a:lnTo>
                    <a:pt x="17316" y="54489"/>
                  </a:lnTo>
                  <a:lnTo>
                    <a:pt x="28359" y="56718"/>
                  </a:lnTo>
                  <a:lnTo>
                    <a:pt x="39396" y="54489"/>
                  </a:lnTo>
                  <a:lnTo>
                    <a:pt x="48410" y="48410"/>
                  </a:lnTo>
                  <a:lnTo>
                    <a:pt x="54489" y="39396"/>
                  </a:lnTo>
                  <a:lnTo>
                    <a:pt x="56718" y="28359"/>
                  </a:lnTo>
                  <a:lnTo>
                    <a:pt x="54489" y="17321"/>
                  </a:lnTo>
                  <a:lnTo>
                    <a:pt x="48410" y="8307"/>
                  </a:lnTo>
                  <a:lnTo>
                    <a:pt x="39396" y="2229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007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10921" y="1931365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4">
                  <a:moveTo>
                    <a:pt x="0" y="170662"/>
                  </a:moveTo>
                  <a:lnTo>
                    <a:pt x="0" y="0"/>
                  </a:lnTo>
                </a:path>
              </a:pathLst>
            </a:custGeom>
            <a:ln w="15671">
              <a:solidFill>
                <a:srgbClr val="0071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97727" y="193136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0" y="13195"/>
                  </a:moveTo>
                  <a:lnTo>
                    <a:pt x="13195" y="0"/>
                  </a:lnTo>
                  <a:lnTo>
                    <a:pt x="26390" y="13195"/>
                  </a:lnTo>
                </a:path>
              </a:pathLst>
            </a:custGeom>
            <a:ln w="15671">
              <a:solidFill>
                <a:srgbClr val="0071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10921" y="2135736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4">
                  <a:moveTo>
                    <a:pt x="0" y="0"/>
                  </a:moveTo>
                  <a:lnTo>
                    <a:pt x="0" y="170662"/>
                  </a:lnTo>
                </a:path>
              </a:pathLst>
            </a:custGeom>
            <a:ln w="15671">
              <a:solidFill>
                <a:srgbClr val="0071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97723" y="2293202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6390" y="0"/>
                  </a:moveTo>
                  <a:lnTo>
                    <a:pt x="13195" y="13195"/>
                  </a:lnTo>
                  <a:lnTo>
                    <a:pt x="0" y="0"/>
                  </a:lnTo>
                </a:path>
              </a:pathLst>
            </a:custGeom>
            <a:ln w="15671">
              <a:solidFill>
                <a:srgbClr val="0071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56343" y="2095247"/>
              <a:ext cx="34925" cy="47625"/>
            </a:xfrm>
            <a:custGeom>
              <a:avLst/>
              <a:gdLst/>
              <a:ahLst/>
              <a:cxnLst/>
              <a:rect l="l" t="t" r="r" b="b"/>
              <a:pathLst>
                <a:path w="34925" h="47625">
                  <a:moveTo>
                    <a:pt x="0" y="0"/>
                  </a:moveTo>
                  <a:lnTo>
                    <a:pt x="34836" y="23634"/>
                  </a:lnTo>
                  <a:lnTo>
                    <a:pt x="0" y="47269"/>
                  </a:lnTo>
                </a:path>
              </a:pathLst>
            </a:custGeom>
            <a:ln w="15671">
              <a:solidFill>
                <a:srgbClr val="29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61124" y="1931720"/>
              <a:ext cx="0" cy="187325"/>
            </a:xfrm>
            <a:custGeom>
              <a:avLst/>
              <a:gdLst/>
              <a:ahLst/>
              <a:cxnLst/>
              <a:rect l="l" t="t" r="r" b="b"/>
              <a:pathLst>
                <a:path h="187325">
                  <a:moveTo>
                    <a:pt x="0" y="0"/>
                  </a:moveTo>
                  <a:lnTo>
                    <a:pt x="0" y="187159"/>
                  </a:lnTo>
                </a:path>
              </a:pathLst>
            </a:custGeom>
            <a:ln w="13436">
              <a:solidFill>
                <a:srgbClr val="FF59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747799" y="1931723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19">
                  <a:moveTo>
                    <a:pt x="0" y="20167"/>
                  </a:moveTo>
                  <a:lnTo>
                    <a:pt x="13322" y="0"/>
                  </a:lnTo>
                  <a:lnTo>
                    <a:pt x="26644" y="20167"/>
                  </a:lnTo>
                </a:path>
              </a:pathLst>
            </a:custGeom>
            <a:ln w="13436">
              <a:solidFill>
                <a:srgbClr val="FF59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67505" y="2391168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19">
                  <a:moveTo>
                    <a:pt x="0" y="20167"/>
                  </a:moveTo>
                  <a:lnTo>
                    <a:pt x="13322" y="0"/>
                  </a:lnTo>
                  <a:lnTo>
                    <a:pt x="26644" y="20167"/>
                  </a:lnTo>
                </a:path>
              </a:pathLst>
            </a:custGeom>
            <a:ln w="13436">
              <a:solidFill>
                <a:srgbClr val="F49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27350" y="2391168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19">
                  <a:moveTo>
                    <a:pt x="0" y="20167"/>
                  </a:moveTo>
                  <a:lnTo>
                    <a:pt x="13322" y="0"/>
                  </a:lnTo>
                  <a:lnTo>
                    <a:pt x="26644" y="20167"/>
                  </a:lnTo>
                </a:path>
              </a:pathLst>
            </a:custGeom>
            <a:ln w="13436">
              <a:solidFill>
                <a:srgbClr val="F49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6823110" y="1974836"/>
            <a:ext cx="356870" cy="255904"/>
            <a:chOff x="6823110" y="1974836"/>
            <a:chExt cx="356870" cy="255904"/>
          </a:xfrm>
        </p:grpSpPr>
        <p:sp>
          <p:nvSpPr>
            <p:cNvPr id="91" name="object 91"/>
            <p:cNvSpPr/>
            <p:nvPr/>
          </p:nvSpPr>
          <p:spPr>
            <a:xfrm>
              <a:off x="6827587" y="2016710"/>
              <a:ext cx="347980" cy="209550"/>
            </a:xfrm>
            <a:custGeom>
              <a:avLst/>
              <a:gdLst/>
              <a:ahLst/>
              <a:cxnLst/>
              <a:rect l="l" t="t" r="r" b="b"/>
              <a:pathLst>
                <a:path w="347979" h="209550">
                  <a:moveTo>
                    <a:pt x="173850" y="0"/>
                  </a:moveTo>
                  <a:lnTo>
                    <a:pt x="119522" y="7602"/>
                  </a:lnTo>
                  <a:lnTo>
                    <a:pt x="71027" y="29000"/>
                  </a:lnTo>
                  <a:lnTo>
                    <a:pt x="30482" y="62075"/>
                  </a:lnTo>
                  <a:lnTo>
                    <a:pt x="0" y="104711"/>
                  </a:lnTo>
                  <a:lnTo>
                    <a:pt x="30482" y="147349"/>
                  </a:lnTo>
                  <a:lnTo>
                    <a:pt x="71027" y="180428"/>
                  </a:lnTo>
                  <a:lnTo>
                    <a:pt x="119522" y="201830"/>
                  </a:lnTo>
                  <a:lnTo>
                    <a:pt x="173850" y="209435"/>
                  </a:lnTo>
                  <a:lnTo>
                    <a:pt x="228178" y="201830"/>
                  </a:lnTo>
                  <a:lnTo>
                    <a:pt x="276672" y="180428"/>
                  </a:lnTo>
                  <a:lnTo>
                    <a:pt x="317218" y="147349"/>
                  </a:lnTo>
                  <a:lnTo>
                    <a:pt x="347700" y="104711"/>
                  </a:lnTo>
                  <a:lnTo>
                    <a:pt x="317218" y="62075"/>
                  </a:lnTo>
                  <a:lnTo>
                    <a:pt x="276672" y="29000"/>
                  </a:lnTo>
                  <a:lnTo>
                    <a:pt x="228178" y="7602"/>
                  </a:lnTo>
                  <a:lnTo>
                    <a:pt x="173850" y="0"/>
                  </a:lnTo>
                  <a:close/>
                </a:path>
              </a:pathLst>
            </a:custGeom>
            <a:ln w="8953">
              <a:solidFill>
                <a:srgbClr val="754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1669" y="2031656"/>
              <a:ext cx="179539" cy="17953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827593" y="1979312"/>
              <a:ext cx="347980" cy="142240"/>
            </a:xfrm>
            <a:custGeom>
              <a:avLst/>
              <a:gdLst/>
              <a:ahLst/>
              <a:cxnLst/>
              <a:rect l="l" t="t" r="r" b="b"/>
              <a:pathLst>
                <a:path w="347979" h="142239">
                  <a:moveTo>
                    <a:pt x="173850" y="0"/>
                  </a:moveTo>
                  <a:lnTo>
                    <a:pt x="129988" y="6665"/>
                  </a:lnTo>
                  <a:lnTo>
                    <a:pt x="89590" y="25682"/>
                  </a:lnTo>
                  <a:lnTo>
                    <a:pt x="53737" y="55577"/>
                  </a:lnTo>
                  <a:lnTo>
                    <a:pt x="23513" y="94878"/>
                  </a:lnTo>
                  <a:lnTo>
                    <a:pt x="0" y="142112"/>
                  </a:lnTo>
                  <a:lnTo>
                    <a:pt x="30482" y="113344"/>
                  </a:lnTo>
                  <a:lnTo>
                    <a:pt x="71027" y="91028"/>
                  </a:lnTo>
                  <a:lnTo>
                    <a:pt x="119522" y="76592"/>
                  </a:lnTo>
                  <a:lnTo>
                    <a:pt x="173850" y="71462"/>
                  </a:lnTo>
                  <a:lnTo>
                    <a:pt x="228176" y="76592"/>
                  </a:lnTo>
                  <a:lnTo>
                    <a:pt x="276666" y="91028"/>
                  </a:lnTo>
                  <a:lnTo>
                    <a:pt x="317207" y="113344"/>
                  </a:lnTo>
                  <a:lnTo>
                    <a:pt x="347687" y="142112"/>
                  </a:lnTo>
                  <a:lnTo>
                    <a:pt x="324176" y="94878"/>
                  </a:lnTo>
                  <a:lnTo>
                    <a:pt x="293954" y="55577"/>
                  </a:lnTo>
                  <a:lnTo>
                    <a:pt x="258105" y="25682"/>
                  </a:lnTo>
                  <a:lnTo>
                    <a:pt x="217710" y="6665"/>
                  </a:lnTo>
                  <a:lnTo>
                    <a:pt x="173850" y="0"/>
                  </a:lnTo>
                  <a:close/>
                </a:path>
              </a:pathLst>
            </a:custGeom>
            <a:solidFill>
              <a:srgbClr val="896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6955" y="2026128"/>
              <a:ext cx="124891" cy="9907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6827589" y="1979312"/>
              <a:ext cx="347980" cy="142240"/>
            </a:xfrm>
            <a:custGeom>
              <a:avLst/>
              <a:gdLst/>
              <a:ahLst/>
              <a:cxnLst/>
              <a:rect l="l" t="t" r="r" b="b"/>
              <a:pathLst>
                <a:path w="347979" h="142239">
                  <a:moveTo>
                    <a:pt x="119519" y="10325"/>
                  </a:moveTo>
                  <a:lnTo>
                    <a:pt x="132639" y="5877"/>
                  </a:lnTo>
                  <a:lnTo>
                    <a:pt x="146089" y="2643"/>
                  </a:lnTo>
                  <a:lnTo>
                    <a:pt x="159837" y="668"/>
                  </a:lnTo>
                  <a:lnTo>
                    <a:pt x="173850" y="0"/>
                  </a:lnTo>
                  <a:lnTo>
                    <a:pt x="217711" y="6665"/>
                  </a:lnTo>
                  <a:lnTo>
                    <a:pt x="258109" y="25682"/>
                  </a:lnTo>
                  <a:lnTo>
                    <a:pt x="293960" y="55577"/>
                  </a:lnTo>
                  <a:lnTo>
                    <a:pt x="324180" y="94878"/>
                  </a:lnTo>
                  <a:lnTo>
                    <a:pt x="347687" y="142112"/>
                  </a:lnTo>
                  <a:lnTo>
                    <a:pt x="317212" y="113350"/>
                  </a:lnTo>
                  <a:lnTo>
                    <a:pt x="276671" y="91033"/>
                  </a:lnTo>
                  <a:lnTo>
                    <a:pt x="228178" y="76594"/>
                  </a:lnTo>
                  <a:lnTo>
                    <a:pt x="173850" y="71462"/>
                  </a:lnTo>
                  <a:lnTo>
                    <a:pt x="119522" y="76594"/>
                  </a:lnTo>
                  <a:lnTo>
                    <a:pt x="71027" y="91033"/>
                  </a:lnTo>
                  <a:lnTo>
                    <a:pt x="30482" y="113350"/>
                  </a:lnTo>
                  <a:lnTo>
                    <a:pt x="0" y="142112"/>
                  </a:lnTo>
                  <a:lnTo>
                    <a:pt x="15781" y="108141"/>
                  </a:lnTo>
                  <a:lnTo>
                    <a:pt x="35042" y="77874"/>
                  </a:lnTo>
                  <a:lnTo>
                    <a:pt x="57403" y="51824"/>
                  </a:lnTo>
                  <a:lnTo>
                    <a:pt x="82486" y="30505"/>
                  </a:lnTo>
                </a:path>
              </a:pathLst>
            </a:custGeom>
            <a:ln w="8953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824959" y="219463"/>
            <a:ext cx="109918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45" dirty="0">
                <a:latin typeface="Calibri"/>
                <a:cs typeface="Calibri"/>
              </a:rPr>
              <a:t>Longitudinal</a:t>
            </a:r>
            <a:r>
              <a:rPr sz="950" b="1" spc="-35" dirty="0">
                <a:latin typeface="Calibri"/>
                <a:cs typeface="Calibri"/>
              </a:rPr>
              <a:t> </a:t>
            </a:r>
            <a:r>
              <a:rPr sz="950" b="1" spc="50" dirty="0">
                <a:latin typeface="Calibri"/>
                <a:cs typeface="Calibri"/>
              </a:rPr>
              <a:t>waves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071099" y="706818"/>
            <a:ext cx="227329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25" dirty="0">
                <a:latin typeface="Gill Sans MT"/>
                <a:cs typeface="Gill Sans MT"/>
              </a:rPr>
              <a:t>Sou</a:t>
            </a:r>
            <a:r>
              <a:rPr sz="500" spc="5" dirty="0">
                <a:latin typeface="Gill Sans MT"/>
                <a:cs typeface="Gill Sans MT"/>
              </a:rPr>
              <a:t>r</a:t>
            </a:r>
            <a:r>
              <a:rPr sz="500" spc="40" dirty="0">
                <a:latin typeface="Gill Sans MT"/>
                <a:cs typeface="Gill Sans MT"/>
              </a:rPr>
              <a:t>ce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414357" y="513782"/>
            <a:ext cx="321945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25" dirty="0">
                <a:latin typeface="Gill Sans MT"/>
                <a:cs typeface="Gill Sans MT"/>
              </a:rPr>
              <a:t>Amplitude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448887" y="464435"/>
            <a:ext cx="316865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25" dirty="0">
                <a:latin typeface="Gill Sans MT"/>
                <a:cs typeface="Gill Sans MT"/>
              </a:rPr>
              <a:t>Expansion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642347" y="1143431"/>
            <a:ext cx="41275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25" dirty="0">
                <a:latin typeface="Gill Sans MT"/>
                <a:cs typeface="Gill Sans MT"/>
              </a:rPr>
              <a:t>Compression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938684" y="1223699"/>
            <a:ext cx="37211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25" dirty="0">
                <a:latin typeface="Gill Sans MT"/>
                <a:cs typeface="Gill Sans MT"/>
              </a:rPr>
              <a:t>Wavelength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447875" y="807820"/>
            <a:ext cx="28194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25" dirty="0">
                <a:latin typeface="Gill Sans MT"/>
                <a:cs typeface="Gill Sans MT"/>
              </a:rPr>
              <a:t>Di</a:t>
            </a:r>
            <a:r>
              <a:rPr sz="500" spc="-35" dirty="0">
                <a:latin typeface="Gill Sans MT"/>
                <a:cs typeface="Gill Sans MT"/>
              </a:rPr>
              <a:t>r</a:t>
            </a:r>
            <a:r>
              <a:rPr sz="500" spc="35" dirty="0">
                <a:latin typeface="Gill Sans MT"/>
                <a:cs typeface="Gill Sans MT"/>
              </a:rPr>
              <a:t>e</a:t>
            </a:r>
            <a:r>
              <a:rPr sz="500" spc="25" dirty="0">
                <a:latin typeface="Gill Sans MT"/>
                <a:cs typeface="Gill Sans MT"/>
              </a:rPr>
              <a:t>c</a:t>
            </a:r>
            <a:r>
              <a:rPr sz="500" spc="20" dirty="0">
                <a:latin typeface="Gill Sans MT"/>
                <a:cs typeface="Gill Sans MT"/>
              </a:rPr>
              <a:t>tion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872226" y="1578391"/>
            <a:ext cx="1004569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40" dirty="0">
                <a:latin typeface="Calibri"/>
                <a:cs typeface="Calibri"/>
              </a:rPr>
              <a:t>Transverse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50" dirty="0">
                <a:latin typeface="Calibri"/>
                <a:cs typeface="Calibri"/>
              </a:rPr>
              <a:t>waves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597952" y="2134693"/>
            <a:ext cx="321945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25" dirty="0">
                <a:latin typeface="Gill Sans MT"/>
                <a:cs typeface="Gill Sans MT"/>
              </a:rPr>
              <a:t>Amplitude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222448" y="2489597"/>
            <a:ext cx="37211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25" dirty="0">
                <a:latin typeface="Gill Sans MT"/>
                <a:cs typeface="Gill Sans MT"/>
              </a:rPr>
              <a:t>Wavelength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946860" y="2003263"/>
            <a:ext cx="104139" cy="227329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dirty="0">
                <a:latin typeface="Gill Sans MT"/>
                <a:cs typeface="Gill Sans MT"/>
              </a:rPr>
              <a:t>Sou</a:t>
            </a:r>
            <a:r>
              <a:rPr sz="500" spc="-15" dirty="0">
                <a:latin typeface="Gill Sans MT"/>
                <a:cs typeface="Gill Sans MT"/>
              </a:rPr>
              <a:t>r</a:t>
            </a:r>
            <a:r>
              <a:rPr sz="500" dirty="0">
                <a:latin typeface="Gill Sans MT"/>
                <a:cs typeface="Gill Sans MT"/>
              </a:rPr>
              <a:t>ce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30021" y="2060877"/>
            <a:ext cx="29083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15" dirty="0">
                <a:latin typeface="Gill Sans MT"/>
                <a:cs typeface="Gill Sans MT"/>
              </a:rPr>
              <a:t>Di</a:t>
            </a:r>
            <a:r>
              <a:rPr sz="500" spc="-30" dirty="0">
                <a:latin typeface="Gill Sans MT"/>
                <a:cs typeface="Gill Sans MT"/>
              </a:rPr>
              <a:t>r</a:t>
            </a:r>
            <a:r>
              <a:rPr sz="500" spc="45" dirty="0">
                <a:latin typeface="Gill Sans MT"/>
                <a:cs typeface="Gill Sans MT"/>
              </a:rPr>
              <a:t>e</a:t>
            </a:r>
            <a:r>
              <a:rPr sz="500" spc="35" dirty="0">
                <a:latin typeface="Gill Sans MT"/>
                <a:cs typeface="Gill Sans MT"/>
              </a:rPr>
              <a:t>c</a:t>
            </a:r>
            <a:r>
              <a:rPr sz="500" spc="25" dirty="0">
                <a:latin typeface="Gill Sans MT"/>
                <a:cs typeface="Gill Sans MT"/>
              </a:rPr>
              <a:t>tion</a:t>
            </a:r>
            <a:endParaRPr sz="500">
              <a:latin typeface="Gill Sans MT"/>
              <a:cs typeface="Gill Sans MT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5909" y="3205078"/>
            <a:ext cx="2501887" cy="1123062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362292" y="3551415"/>
            <a:ext cx="1414780" cy="1333500"/>
            <a:chOff x="362292" y="3551415"/>
            <a:chExt cx="1414780" cy="1333500"/>
          </a:xfrm>
        </p:grpSpPr>
        <p:pic>
          <p:nvPicPr>
            <p:cNvPr id="110" name="object 1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042" y="3583168"/>
              <a:ext cx="1350886" cy="1269666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394042" y="3583165"/>
              <a:ext cx="1351280" cy="1270000"/>
            </a:xfrm>
            <a:custGeom>
              <a:avLst/>
              <a:gdLst/>
              <a:ahLst/>
              <a:cxnLst/>
              <a:rect l="l" t="t" r="r" b="b"/>
              <a:pathLst>
                <a:path w="1351280" h="1270000">
                  <a:moveTo>
                    <a:pt x="0" y="1269669"/>
                  </a:moveTo>
                  <a:lnTo>
                    <a:pt x="1350886" y="1269669"/>
                  </a:lnTo>
                  <a:lnTo>
                    <a:pt x="1350886" y="0"/>
                  </a:lnTo>
                  <a:lnTo>
                    <a:pt x="0" y="0"/>
                  </a:lnTo>
                  <a:lnTo>
                    <a:pt x="0" y="1269669"/>
                  </a:lnTo>
                  <a:close/>
                </a:path>
              </a:pathLst>
            </a:custGeom>
            <a:ln w="63500">
              <a:solidFill>
                <a:srgbClr val="B5DE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359994" y="357175"/>
            <a:ext cx="678815" cy="1987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555"/>
              </a:lnSpc>
            </a:pPr>
            <a:r>
              <a:rPr sz="1400" spc="-254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1074160" y="262794"/>
            <a:ext cx="189483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30" dirty="0">
                <a:solidFill>
                  <a:srgbClr val="000000"/>
                </a:solidFill>
                <a:latin typeface="Arial Narrow"/>
                <a:cs typeface="Arial Narrow"/>
              </a:rPr>
              <a:t>All</a:t>
            </a:r>
            <a:r>
              <a:rPr sz="2200" spc="-1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120" dirty="0">
                <a:solidFill>
                  <a:srgbClr val="000000"/>
                </a:solidFill>
                <a:latin typeface="Arial Narrow"/>
                <a:cs typeface="Arial Narrow"/>
              </a:rPr>
              <a:t>about</a:t>
            </a:r>
            <a:r>
              <a:rPr sz="2200" spc="-1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55" dirty="0">
                <a:solidFill>
                  <a:srgbClr val="000000"/>
                </a:solidFill>
                <a:latin typeface="Arial Narrow"/>
                <a:cs typeface="Arial Narrow"/>
              </a:rPr>
              <a:t>the</a:t>
            </a:r>
            <a:r>
              <a:rPr sz="2200" spc="-1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200" dirty="0">
                <a:solidFill>
                  <a:srgbClr val="000000"/>
                </a:solidFill>
                <a:latin typeface="Arial Narrow"/>
                <a:cs typeface="Arial Narrow"/>
              </a:rPr>
              <a:t>sound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947299" y="2789338"/>
            <a:ext cx="3117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latin typeface="Gill Sans MT"/>
                <a:cs typeface="Gill Sans MT"/>
              </a:rPr>
              <a:t>Soundwaves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are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reflected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back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when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they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meet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certain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objects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(think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about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echoes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you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might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hear)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are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disturbed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through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other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objects </a:t>
            </a:r>
            <a:r>
              <a:rPr sz="800" spc="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(such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65" dirty="0">
                <a:latin typeface="Gill Sans MT"/>
                <a:cs typeface="Gill Sans MT"/>
              </a:rPr>
              <a:t>as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wall).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950855" y="4391265"/>
            <a:ext cx="3112135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Gill Sans MT"/>
                <a:cs typeface="Gill Sans MT"/>
              </a:rPr>
              <a:t>Use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your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wave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machine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show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how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waves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are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not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transmitted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but </a:t>
            </a:r>
            <a:r>
              <a:rPr sz="800" spc="-204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reflected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upon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meeting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solid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object.</a:t>
            </a:r>
            <a:endParaRPr sz="8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sz="800" spc="20" dirty="0">
                <a:latin typeface="Gill Sans MT"/>
                <a:cs typeface="Gill Sans MT"/>
              </a:rPr>
              <a:t>Use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your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wave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machine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show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what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happens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when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soundwaves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are </a:t>
            </a:r>
            <a:r>
              <a:rPr sz="800" spc="-204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partially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transmitted</a:t>
            </a:r>
            <a:r>
              <a:rPr sz="800" spc="-2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partially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reflected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through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object.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47205" y="5071781"/>
            <a:ext cx="140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Arial Narrow"/>
                <a:cs typeface="Arial Narrow"/>
              </a:rPr>
              <a:t>26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80000" y="0"/>
            <a:ext cx="2880360" cy="5328285"/>
            <a:chOff x="4680000" y="0"/>
            <a:chExt cx="2880360" cy="5328285"/>
          </a:xfrm>
        </p:grpSpPr>
        <p:sp>
          <p:nvSpPr>
            <p:cNvPr id="3" name="object 3"/>
            <p:cNvSpPr/>
            <p:nvPr/>
          </p:nvSpPr>
          <p:spPr>
            <a:xfrm>
              <a:off x="4680000" y="0"/>
              <a:ext cx="2880360" cy="5328285"/>
            </a:xfrm>
            <a:custGeom>
              <a:avLst/>
              <a:gdLst/>
              <a:ahLst/>
              <a:cxnLst/>
              <a:rect l="l" t="t" r="r" b="b"/>
              <a:pathLst>
                <a:path w="2880359" h="5328285">
                  <a:moveTo>
                    <a:pt x="2879991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2879991" y="5328005"/>
                  </a:lnTo>
                  <a:lnTo>
                    <a:pt x="2879991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6002" y="4464012"/>
              <a:ext cx="2307183" cy="503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6002" y="2736012"/>
              <a:ext cx="2307183" cy="503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6002" y="3312007"/>
              <a:ext cx="2307183" cy="503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6002" y="3888006"/>
              <a:ext cx="2307183" cy="503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5989" y="355562"/>
              <a:ext cx="2304008" cy="21600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47300" y="1138673"/>
            <a:ext cx="3482340" cy="4254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50"/>
              </a:spcBef>
            </a:pPr>
            <a:r>
              <a:rPr sz="1500" b="1" spc="-210" dirty="0">
                <a:latin typeface="Arial Narrow"/>
                <a:cs typeface="Arial Narrow"/>
              </a:rPr>
              <a:t>Som</a:t>
            </a:r>
            <a:r>
              <a:rPr sz="1500" b="1" spc="-170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25" dirty="0">
                <a:latin typeface="Arial Narrow"/>
                <a:cs typeface="Arial Narrow"/>
              </a:rPr>
              <a:t>electroni</a:t>
            </a:r>
            <a:r>
              <a:rPr sz="1500" b="1" spc="-50" dirty="0">
                <a:latin typeface="Arial Narrow"/>
                <a:cs typeface="Arial Narrow"/>
              </a:rPr>
              <a:t>c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35" dirty="0">
                <a:latin typeface="Arial Narrow"/>
                <a:cs typeface="Arial Narrow"/>
              </a:rPr>
              <a:t>musi</a:t>
            </a:r>
            <a:r>
              <a:rPr sz="1500" b="1" spc="-140" dirty="0">
                <a:latin typeface="Arial Narrow"/>
                <a:cs typeface="Arial Narrow"/>
              </a:rPr>
              <a:t>c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05" dirty="0">
                <a:latin typeface="Arial Narrow"/>
                <a:cs typeface="Arial Narrow"/>
              </a:rPr>
              <a:t>y</a:t>
            </a:r>
            <a:r>
              <a:rPr sz="1500" b="1" spc="-145" dirty="0">
                <a:latin typeface="Arial Narrow"/>
                <a:cs typeface="Arial Narrow"/>
              </a:rPr>
              <a:t>o</a:t>
            </a:r>
            <a:r>
              <a:rPr sz="1500" b="1" spc="-160" dirty="0">
                <a:latin typeface="Arial Narrow"/>
                <a:cs typeface="Arial Narrow"/>
              </a:rPr>
              <a:t>u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60" dirty="0">
                <a:latin typeface="Arial Narrow"/>
                <a:cs typeface="Arial Narrow"/>
              </a:rPr>
              <a:t>wil</a:t>
            </a:r>
            <a:r>
              <a:rPr sz="1500" b="1" spc="25" dirty="0">
                <a:latin typeface="Arial Narrow"/>
                <a:cs typeface="Arial Narrow"/>
              </a:rPr>
              <a:t>l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85" dirty="0">
                <a:latin typeface="Arial Narrow"/>
                <a:cs typeface="Arial Narrow"/>
              </a:rPr>
              <a:t>h</a:t>
            </a:r>
            <a:r>
              <a:rPr sz="1500" b="1" spc="-114" dirty="0">
                <a:latin typeface="Arial Narrow"/>
                <a:cs typeface="Arial Narrow"/>
              </a:rPr>
              <a:t>a</a:t>
            </a:r>
            <a:r>
              <a:rPr sz="1500" b="1" spc="-95" dirty="0">
                <a:latin typeface="Arial Narrow"/>
                <a:cs typeface="Arial Narrow"/>
              </a:rPr>
              <a:t>v</a:t>
            </a:r>
            <a:r>
              <a:rPr sz="1500" b="1" spc="-110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35" dirty="0">
                <a:latin typeface="Arial Narrow"/>
                <a:cs typeface="Arial Narrow"/>
              </a:rPr>
              <a:t>listene</a:t>
            </a:r>
            <a:r>
              <a:rPr sz="1500" b="1" spc="-70" dirty="0">
                <a:latin typeface="Arial Narrow"/>
                <a:cs typeface="Arial Narrow"/>
              </a:rPr>
              <a:t>d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dirty="0">
                <a:latin typeface="Arial Narrow"/>
                <a:cs typeface="Arial Narrow"/>
              </a:rPr>
              <a:t>t</a:t>
            </a:r>
            <a:r>
              <a:rPr sz="1500" b="1" spc="-25" dirty="0">
                <a:latin typeface="Arial Narrow"/>
                <a:cs typeface="Arial Narrow"/>
              </a:rPr>
              <a:t>o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50" dirty="0">
                <a:latin typeface="Arial Narrow"/>
                <a:cs typeface="Arial Narrow"/>
              </a:rPr>
              <a:t>will  </a:t>
            </a:r>
            <a:r>
              <a:rPr sz="1500" b="1" spc="-140" dirty="0">
                <a:latin typeface="Arial Narrow"/>
                <a:cs typeface="Arial Narrow"/>
              </a:rPr>
              <a:t>u</a:t>
            </a:r>
            <a:r>
              <a:rPr sz="1500" b="1" spc="-110" dirty="0">
                <a:latin typeface="Arial Narrow"/>
                <a:cs typeface="Arial Narrow"/>
              </a:rPr>
              <a:t>s</a:t>
            </a:r>
            <a:r>
              <a:rPr sz="1500" b="1" spc="-135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40" dirty="0">
                <a:latin typeface="Arial Narrow"/>
                <a:cs typeface="Arial Narrow"/>
              </a:rPr>
              <a:t>s</a:t>
            </a:r>
            <a:r>
              <a:rPr sz="1500" b="1" spc="-65" dirty="0">
                <a:latin typeface="Arial Narrow"/>
                <a:cs typeface="Arial Narrow"/>
              </a:rPr>
              <a:t>ynthesizer</a:t>
            </a:r>
            <a:r>
              <a:rPr sz="1500" b="1" spc="-80" dirty="0">
                <a:latin typeface="Arial Narrow"/>
                <a:cs typeface="Arial Narrow"/>
              </a:rPr>
              <a:t>s</a:t>
            </a:r>
            <a:r>
              <a:rPr sz="1500" b="1" spc="-65" dirty="0">
                <a:latin typeface="Arial Narrow"/>
                <a:cs typeface="Arial Narrow"/>
              </a:rPr>
              <a:t>.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00" y="1622876"/>
            <a:ext cx="2019300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35" dirty="0">
                <a:latin typeface="Gill Sans MT"/>
                <a:cs typeface="Gill Sans MT"/>
              </a:rPr>
              <a:t>Synthesizers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electronic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keyboards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g</a:t>
            </a:r>
            <a:r>
              <a:rPr sz="850" spc="15" dirty="0">
                <a:latin typeface="Gill Sans MT"/>
                <a:cs typeface="Gill Sans MT"/>
              </a:rPr>
              <a:t>ene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co</a:t>
            </a:r>
            <a:r>
              <a:rPr sz="850" spc="30" dirty="0">
                <a:latin typeface="Gill Sans MT"/>
                <a:cs typeface="Gill Sans MT"/>
              </a:rPr>
              <a:t>p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virtually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ny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kind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25"/>
              </a:lnSpc>
            </a:pP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sound,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mimic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sound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endParaRPr sz="850">
              <a:latin typeface="Gill Sans MT"/>
              <a:cs typeface="Gill Sans MT"/>
            </a:endParaRPr>
          </a:p>
          <a:p>
            <a:pPr marL="12700" marR="114935">
              <a:lnSpc>
                <a:spcPts val="980"/>
              </a:lnSpc>
              <a:spcBef>
                <a:spcPts val="45"/>
              </a:spcBef>
            </a:pP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traditional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instrument,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create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brand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new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sounds.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300" y="2366435"/>
            <a:ext cx="137731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35" dirty="0">
                <a:latin typeface="Gill Sans MT"/>
                <a:cs typeface="Gill Sans MT"/>
              </a:rPr>
              <a:t>What</a:t>
            </a:r>
            <a:r>
              <a:rPr sz="850" i="1" spc="-5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sounds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can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80" dirty="0">
                <a:latin typeface="Gill Sans MT"/>
                <a:cs typeface="Gill Sans MT"/>
              </a:rPr>
              <a:t>you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invent?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00" y="2614288"/>
            <a:ext cx="200088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Gill Sans MT"/>
                <a:cs typeface="Gill Sans MT"/>
              </a:rPr>
              <a:t>Oscill</a:t>
            </a:r>
            <a:r>
              <a:rPr sz="850" spc="-10" dirty="0">
                <a:latin typeface="Gill Sans MT"/>
                <a:cs typeface="Gill Sans MT"/>
              </a:rPr>
              <a:t>a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o</a:t>
            </a:r>
            <a:r>
              <a:rPr sz="850" spc="-4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f</a:t>
            </a:r>
            <a:r>
              <a:rPr sz="850" spc="-5" dirty="0">
                <a:latin typeface="Gill Sans MT"/>
                <a:cs typeface="Gill Sans MT"/>
              </a:rPr>
              <a:t>or</a:t>
            </a:r>
            <a:r>
              <a:rPr sz="850" spc="20" dirty="0">
                <a:latin typeface="Gill Sans MT"/>
                <a:cs typeface="Gill Sans MT"/>
              </a:rPr>
              <a:t>m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e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co</a:t>
            </a:r>
            <a:r>
              <a:rPr sz="850" spc="-3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40" dirty="0">
                <a:latin typeface="Gill Sans MT"/>
                <a:cs typeface="Gill Sans MT"/>
              </a:rPr>
              <a:t>n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sy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25" dirty="0">
                <a:latin typeface="Gill Sans MT"/>
                <a:cs typeface="Gill Sans MT"/>
              </a:rPr>
              <a:t>thesis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300" y="2738215"/>
            <a:ext cx="202692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35" dirty="0">
                <a:latin typeface="Gill Sans MT"/>
                <a:cs typeface="Gill Sans MT"/>
              </a:rPr>
              <a:t>sy</a:t>
            </a:r>
            <a:r>
              <a:rPr sz="850" spc="45" dirty="0">
                <a:latin typeface="Gill Sans MT"/>
                <a:cs typeface="Gill Sans MT"/>
              </a:rPr>
              <a:t>s</a:t>
            </a:r>
            <a:r>
              <a:rPr sz="850" spc="30" dirty="0">
                <a:latin typeface="Gill Sans MT"/>
                <a:cs typeface="Gill Sans MT"/>
              </a:rPr>
              <a:t>t</a:t>
            </a:r>
            <a:r>
              <a:rPr sz="850" spc="45" dirty="0">
                <a:latin typeface="Gill Sans MT"/>
                <a:cs typeface="Gill Sans MT"/>
              </a:rPr>
              <a:t>ems</a:t>
            </a:r>
            <a:r>
              <a:rPr sz="850" spc="20" dirty="0">
                <a:latin typeface="Gill Sans MT"/>
                <a:cs typeface="Gill Sans MT"/>
              </a:rPr>
              <a:t>.</a:t>
            </a:r>
            <a:r>
              <a:rPr sz="850" spc="-12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Th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ma</a:t>
            </a:r>
            <a:r>
              <a:rPr sz="850" spc="2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soun</a:t>
            </a:r>
            <a:r>
              <a:rPr sz="850" spc="45" dirty="0">
                <a:latin typeface="Gill Sans MT"/>
                <a:cs typeface="Gill Sans MT"/>
              </a:rPr>
              <a:t>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vib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55" dirty="0">
                <a:latin typeface="Gill Sans MT"/>
                <a:cs typeface="Gill Sans MT"/>
              </a:rPr>
              <a:t>a</a:t>
            </a:r>
            <a:r>
              <a:rPr sz="850" spc="30" dirty="0">
                <a:latin typeface="Gill Sans MT"/>
                <a:cs typeface="Gill Sans MT"/>
              </a:rPr>
              <a:t>tin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300" y="3109995"/>
            <a:ext cx="2002789" cy="11468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As </a:t>
            </a:r>
            <a:r>
              <a:rPr sz="850" spc="30" dirty="0">
                <a:latin typeface="Gill Sans MT"/>
                <a:cs typeface="Gill Sans MT"/>
              </a:rPr>
              <a:t>synthesizers </a:t>
            </a:r>
            <a:r>
              <a:rPr sz="850" spc="50" dirty="0">
                <a:latin typeface="Gill Sans MT"/>
                <a:cs typeface="Gill Sans MT"/>
              </a:rPr>
              <a:t>mimic </a:t>
            </a:r>
            <a:r>
              <a:rPr sz="850" spc="45" dirty="0">
                <a:latin typeface="Gill Sans MT"/>
                <a:cs typeface="Gill Sans MT"/>
              </a:rPr>
              <a:t>the sound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virtually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ny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20" dirty="0">
                <a:latin typeface="Gill Sans MT"/>
                <a:cs typeface="Gill Sans MT"/>
              </a:rPr>
              <a:t>ther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trume</a:t>
            </a:r>
            <a:r>
              <a:rPr sz="850" spc="25" dirty="0">
                <a:latin typeface="Gill Sans MT"/>
                <a:cs typeface="Gill Sans MT"/>
              </a:rPr>
              <a:t>nt,</a:t>
            </a:r>
            <a:r>
              <a:rPr sz="850" spc="-9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number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</a:t>
            </a:r>
            <a:r>
              <a:rPr sz="850" spc="10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0" dirty="0">
                <a:latin typeface="Gill Sans MT"/>
                <a:cs typeface="Gill Sans MT"/>
              </a:rPr>
              <a:t>oices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oscill</a:t>
            </a:r>
            <a:r>
              <a:rPr sz="850" spc="20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30" dirty="0">
                <a:latin typeface="Gill Sans MT"/>
                <a:cs typeface="Gill Sans MT"/>
              </a:rPr>
              <a:t>or</a:t>
            </a:r>
            <a:r>
              <a:rPr sz="850" spc="30" dirty="0">
                <a:latin typeface="Gill Sans MT"/>
                <a:cs typeface="Gill Sans MT"/>
              </a:rPr>
              <a:t>s,  </a:t>
            </a:r>
            <a:r>
              <a:rPr sz="850" spc="35" dirty="0">
                <a:latin typeface="Gill Sans MT"/>
                <a:cs typeface="Gill Sans MT"/>
              </a:rPr>
              <a:t>which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produce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waves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shapes.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Different </a:t>
            </a:r>
            <a:r>
              <a:rPr sz="850" spc="50" dirty="0">
                <a:latin typeface="Gill Sans MT"/>
                <a:cs typeface="Gill Sans MT"/>
              </a:rPr>
              <a:t>types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45" dirty="0">
                <a:latin typeface="Gill Sans MT"/>
                <a:cs typeface="Gill Sans MT"/>
              </a:rPr>
              <a:t>sound </a:t>
            </a:r>
            <a:r>
              <a:rPr sz="850" dirty="0">
                <a:latin typeface="Gill Sans MT"/>
                <a:cs typeface="Gill Sans MT"/>
              </a:rPr>
              <a:t>will </a:t>
            </a:r>
            <a:r>
              <a:rPr sz="850" spc="25" dirty="0">
                <a:latin typeface="Gill Sans MT"/>
                <a:cs typeface="Gill Sans MT"/>
              </a:rPr>
              <a:t>produce </a:t>
            </a:r>
            <a:r>
              <a:rPr sz="850" spc="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</a:t>
            </a:r>
            <a:r>
              <a:rPr sz="850" spc="10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types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20" dirty="0">
                <a:latin typeface="Gill Sans MT"/>
                <a:cs typeface="Gill Sans MT"/>
              </a:rPr>
              <a:t>orms.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can  </a:t>
            </a:r>
            <a:r>
              <a:rPr sz="850" spc="45" dirty="0">
                <a:latin typeface="Gill Sans MT"/>
                <a:cs typeface="Gill Sans MT"/>
              </a:rPr>
              <a:t>combine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waves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complex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sounds </a:t>
            </a:r>
            <a:r>
              <a:rPr sz="850" spc="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25" dirty="0">
                <a:latin typeface="Gill Sans MT"/>
                <a:cs typeface="Gill Sans MT"/>
              </a:rPr>
              <a:t>release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50" dirty="0">
                <a:latin typeface="Gill Sans MT"/>
                <a:cs typeface="Gill Sans MT"/>
              </a:rPr>
              <a:t>make </a:t>
            </a:r>
            <a:r>
              <a:rPr sz="850" spc="45" dirty="0">
                <a:latin typeface="Gill Sans MT"/>
                <a:cs typeface="Gill Sans MT"/>
              </a:rPr>
              <a:t>the sounds </a:t>
            </a:r>
            <a:r>
              <a:rPr sz="850" spc="50" dirty="0">
                <a:latin typeface="Gill Sans MT"/>
                <a:cs typeface="Gill Sans MT"/>
              </a:rPr>
              <a:t>mimic </a:t>
            </a:r>
            <a:r>
              <a:rPr sz="850" spc="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existing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instruments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like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pianos.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300" y="4254465"/>
            <a:ext cx="1741170" cy="7461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200" b="1" spc="40" dirty="0">
                <a:solidFill>
                  <a:srgbClr val="41BBC6"/>
                </a:solidFill>
                <a:latin typeface="Calibri"/>
                <a:cs typeface="Calibri"/>
              </a:rPr>
              <a:t>Bumble</a:t>
            </a:r>
            <a:r>
              <a:rPr sz="1200" b="1" spc="-4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41BBC6"/>
                </a:solidFill>
                <a:latin typeface="Calibri"/>
                <a:cs typeface="Calibri"/>
              </a:rPr>
              <a:t>Beep</a:t>
            </a: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ts val="980"/>
              </a:lnSpc>
              <a:spcBef>
                <a:spcPts val="585"/>
              </a:spcBef>
            </a:pP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packs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there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oscillator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produce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synthetic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sounds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called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Bumble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Beep.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300" y="2862141"/>
            <a:ext cx="4107815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spc="40" dirty="0">
                <a:latin typeface="Gill Sans MT"/>
                <a:cs typeface="Gill Sans MT"/>
              </a:rPr>
              <a:t>steady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rate,</a:t>
            </a:r>
            <a:r>
              <a:rPr sz="850" spc="-10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known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as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its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frequency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-55" dirty="0">
                <a:latin typeface="Gill Sans MT"/>
                <a:cs typeface="Gill Sans MT"/>
              </a:rPr>
              <a:t>(or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pitch).</a:t>
            </a:r>
            <a:r>
              <a:rPr sz="850" spc="195" dirty="0">
                <a:latin typeface="Gill Sans MT"/>
                <a:cs typeface="Gill Sans MT"/>
              </a:rPr>
              <a:t> </a:t>
            </a:r>
            <a:r>
              <a:rPr sz="850" b="1" spc="30" dirty="0">
                <a:latin typeface="Calibri"/>
                <a:cs typeface="Calibri"/>
              </a:rPr>
              <a:t>Getting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started</a:t>
            </a:r>
            <a:endParaRPr sz="850">
              <a:latin typeface="Calibri"/>
              <a:cs typeface="Calibri"/>
            </a:endParaRPr>
          </a:p>
          <a:p>
            <a:pPr marL="2154555">
              <a:lnSpc>
                <a:spcPts val="1000"/>
              </a:lnSpc>
            </a:pPr>
            <a:r>
              <a:rPr sz="850" spc="10" dirty="0">
                <a:latin typeface="Gill Sans MT"/>
                <a:cs typeface="Gill Sans MT"/>
              </a:rPr>
              <a:t>First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insert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CR2032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coin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cell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power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9352" y="1622837"/>
            <a:ext cx="2086610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The </a:t>
            </a:r>
            <a:r>
              <a:rPr sz="850" spc="45" dirty="0">
                <a:latin typeface="Gill Sans MT"/>
                <a:cs typeface="Gill Sans MT"/>
              </a:rPr>
              <a:t>Bumble Beep contains </a:t>
            </a:r>
            <a:r>
              <a:rPr sz="850" spc="15" dirty="0">
                <a:latin typeface="Gill Sans MT"/>
                <a:cs typeface="Gill Sans MT"/>
              </a:rPr>
              <a:t>two </a:t>
            </a:r>
            <a:r>
              <a:rPr sz="850" spc="20" dirty="0">
                <a:latin typeface="Gill Sans MT"/>
                <a:cs typeface="Gill Sans MT"/>
              </a:rPr>
              <a:t>oscillators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50" dirty="0">
                <a:latin typeface="Gill Sans MT"/>
                <a:cs typeface="Gill Sans MT"/>
              </a:rPr>
              <a:t>be </a:t>
            </a:r>
            <a:r>
              <a:rPr sz="850" spc="45" dirty="0">
                <a:latin typeface="Gill Sans MT"/>
                <a:cs typeface="Gill Sans MT"/>
              </a:rPr>
              <a:t>activated </a:t>
            </a:r>
            <a:r>
              <a:rPr sz="850" spc="55" dirty="0">
                <a:latin typeface="Gill Sans MT"/>
                <a:cs typeface="Gill Sans MT"/>
              </a:rPr>
              <a:t>by </a:t>
            </a:r>
            <a:r>
              <a:rPr sz="850" spc="45" dirty="0">
                <a:latin typeface="Gill Sans MT"/>
                <a:cs typeface="Gill Sans MT"/>
              </a:rPr>
              <a:t>connecting </a:t>
            </a:r>
            <a:r>
              <a:rPr sz="850" spc="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materials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between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either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bee’s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5" dirty="0">
                <a:latin typeface="Gill Sans MT"/>
                <a:cs typeface="Gill Sans MT"/>
              </a:rPr>
              <a:t>enna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wings.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9352" y="2242470"/>
            <a:ext cx="2066289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The </a:t>
            </a:r>
            <a:r>
              <a:rPr sz="850" spc="35" dirty="0">
                <a:latin typeface="Gill Sans MT"/>
                <a:cs typeface="Gill Sans MT"/>
              </a:rPr>
              <a:t>frequency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15" dirty="0">
                <a:latin typeface="Gill Sans MT"/>
                <a:cs typeface="Gill Sans MT"/>
              </a:rPr>
              <a:t>oscillator </a:t>
            </a:r>
            <a:r>
              <a:rPr sz="850" dirty="0">
                <a:latin typeface="Gill Sans MT"/>
                <a:cs typeface="Gill Sans MT"/>
              </a:rPr>
              <a:t>will </a:t>
            </a:r>
            <a:r>
              <a:rPr sz="850" spc="50" dirty="0">
                <a:latin typeface="Gill Sans MT"/>
                <a:cs typeface="Gill Sans MT"/>
              </a:rPr>
              <a:t>depend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ele</a:t>
            </a:r>
            <a:r>
              <a:rPr sz="850" spc="25" dirty="0">
                <a:latin typeface="Gill Sans MT"/>
                <a:cs typeface="Gill Sans MT"/>
              </a:rPr>
              <a:t>c</a:t>
            </a:r>
            <a:r>
              <a:rPr sz="850" spc="20" dirty="0">
                <a:latin typeface="Gill Sans MT"/>
                <a:cs typeface="Gill Sans MT"/>
              </a:rPr>
              <a:t>trical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condu</a:t>
            </a:r>
            <a:r>
              <a:rPr sz="850" spc="30" dirty="0">
                <a:latin typeface="Gill Sans MT"/>
                <a:cs typeface="Gill Sans MT"/>
              </a:rPr>
              <a:t>ctivity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30" dirty="0">
                <a:latin typeface="Gill Sans MT"/>
                <a:cs typeface="Gill Sans MT"/>
              </a:rPr>
              <a:t>material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connected.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oscillator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powers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small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piezo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speaker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hear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it.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89352" y="3109957"/>
            <a:ext cx="8636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Bumble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Bee</a:t>
            </a:r>
            <a:r>
              <a:rPr sz="850" spc="30" dirty="0">
                <a:latin typeface="Gill Sans MT"/>
                <a:cs typeface="Gill Sans MT"/>
              </a:rPr>
              <a:t>p</a:t>
            </a:r>
            <a:r>
              <a:rPr sz="850" spc="-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9994" y="355562"/>
            <a:ext cx="1076960" cy="315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465"/>
              </a:lnSpc>
            </a:pPr>
            <a:r>
              <a:rPr sz="2200" spc="-39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500592" y="213253"/>
            <a:ext cx="36560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5" dirty="0">
                <a:solidFill>
                  <a:srgbClr val="000000"/>
                </a:solidFill>
                <a:latin typeface="Arial Narrow"/>
                <a:cs typeface="Arial Narrow"/>
              </a:rPr>
              <a:t>synthetic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320" dirty="0">
                <a:solidFill>
                  <a:srgbClr val="000000"/>
                </a:solidFill>
                <a:latin typeface="Arial Narrow"/>
                <a:cs typeface="Arial Narrow"/>
              </a:rPr>
              <a:t>be</a:t>
            </a:r>
            <a:r>
              <a:rPr sz="3500" spc="-31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3500" dirty="0">
                <a:solidFill>
                  <a:srgbClr val="000000"/>
                </a:solidFill>
                <a:latin typeface="Arial Narrow"/>
                <a:cs typeface="Arial Narrow"/>
              </a:rPr>
              <a:t>ts</a:t>
            </a:r>
            <a:endParaRPr sz="3500" dirty="0">
              <a:latin typeface="Arial Narrow"/>
              <a:cs typeface="Arial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02001" y="3420008"/>
            <a:ext cx="2070100" cy="1548130"/>
            <a:chOff x="2502001" y="3420008"/>
            <a:chExt cx="2070100" cy="154813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0316" y="3712253"/>
              <a:ext cx="1114359" cy="9570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3004" y="3712253"/>
              <a:ext cx="515955" cy="9570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21051" y="3439058"/>
              <a:ext cx="2032000" cy="1510030"/>
            </a:xfrm>
            <a:custGeom>
              <a:avLst/>
              <a:gdLst/>
              <a:ahLst/>
              <a:cxnLst/>
              <a:rect l="l" t="t" r="r" b="b"/>
              <a:pathLst>
                <a:path w="2032000" h="1510029">
                  <a:moveTo>
                    <a:pt x="0" y="1509902"/>
                  </a:moveTo>
                  <a:lnTo>
                    <a:pt x="2031898" y="1509902"/>
                  </a:lnTo>
                  <a:lnTo>
                    <a:pt x="2031898" y="0"/>
                  </a:lnTo>
                  <a:lnTo>
                    <a:pt x="0" y="0"/>
                  </a:lnTo>
                  <a:lnTo>
                    <a:pt x="0" y="1509902"/>
                  </a:lnTo>
                  <a:close/>
                </a:path>
              </a:pathLst>
            </a:custGeom>
            <a:ln w="38100">
              <a:solidFill>
                <a:srgbClr val="E7DD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05767" y="2830139"/>
            <a:ext cx="1949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25" dirty="0">
                <a:latin typeface="Calibri"/>
                <a:cs typeface="Calibri"/>
              </a:rPr>
              <a:t>Sine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53671" y="3408700"/>
            <a:ext cx="304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latin typeface="Calibri"/>
                <a:cs typeface="Calibri"/>
              </a:rPr>
              <a:t>Squa</a:t>
            </a:r>
            <a:r>
              <a:rPr sz="700" b="1" spc="10" dirty="0">
                <a:latin typeface="Calibri"/>
                <a:cs typeface="Calibri"/>
              </a:rPr>
              <a:t>r</a:t>
            </a:r>
            <a:r>
              <a:rPr sz="700" b="1" spc="15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33669" y="3985572"/>
            <a:ext cx="3365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5" dirty="0">
                <a:latin typeface="Calibri"/>
                <a:cs typeface="Calibri"/>
              </a:rPr>
              <a:t>T</a:t>
            </a:r>
            <a:r>
              <a:rPr sz="700" b="1" spc="15" dirty="0">
                <a:latin typeface="Calibri"/>
                <a:cs typeface="Calibri"/>
              </a:rPr>
              <a:t>riangle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3666" y="4573982"/>
            <a:ext cx="34036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55" dirty="0">
                <a:latin typeface="Calibri"/>
                <a:cs typeface="Calibri"/>
              </a:rPr>
              <a:t>S</a:t>
            </a:r>
            <a:r>
              <a:rPr sz="550" b="1" spc="20" dirty="0">
                <a:latin typeface="Calibri"/>
                <a:cs typeface="Calibri"/>
              </a:rPr>
              <a:t>a</a:t>
            </a:r>
            <a:r>
              <a:rPr sz="550" b="1" spc="45" dirty="0">
                <a:latin typeface="Calibri"/>
                <a:cs typeface="Calibri"/>
              </a:rPr>
              <a:t>w</a:t>
            </a:r>
            <a:r>
              <a:rPr sz="550" b="1" spc="15" dirty="0">
                <a:latin typeface="Calibri"/>
                <a:cs typeface="Calibri"/>
              </a:rPr>
              <a:t>t</a:t>
            </a:r>
            <a:r>
              <a:rPr sz="550" b="1" spc="20" dirty="0">
                <a:latin typeface="Calibri"/>
                <a:cs typeface="Calibri"/>
              </a:rPr>
              <a:t>o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35" dirty="0">
                <a:latin typeface="Calibri"/>
                <a:cs typeface="Calibri"/>
              </a:rPr>
              <a:t>th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32667" y="2293823"/>
            <a:ext cx="2242820" cy="294005"/>
          </a:xfrm>
          <a:prstGeom prst="rect">
            <a:avLst/>
          </a:prstGeom>
          <a:solidFill>
            <a:srgbClr val="41BBC6"/>
          </a:solidFill>
        </p:spPr>
        <p:txBody>
          <a:bodyPr vert="horz" wrap="square" lIns="0" tIns="29845" rIns="0" bIns="0" rtlCol="0">
            <a:spAutoFit/>
          </a:bodyPr>
          <a:lstStyle/>
          <a:p>
            <a:pPr marL="53975" marR="46990">
              <a:lnSpc>
                <a:spcPct val="100000"/>
              </a:lnSpc>
              <a:spcBef>
                <a:spcPts val="235"/>
              </a:spcBef>
            </a:pPr>
            <a:r>
              <a:rPr sz="7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Find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out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how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music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from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i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9"/>
              </a:rPr>
              <a:t>Doctor</a:t>
            </a:r>
            <a:r>
              <a:rPr sz="750" b="1" i="1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9"/>
              </a:rPr>
              <a:t> </a:t>
            </a:r>
            <a:r>
              <a:rPr sz="7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9"/>
              </a:rPr>
              <a:t>Who</a:t>
            </a:r>
            <a:r>
              <a:rPr sz="750" b="1" i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9"/>
              </a:rPr>
              <a:t> </a:t>
            </a:r>
            <a:r>
              <a:rPr sz="75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revolutionised </a:t>
            </a:r>
            <a:r>
              <a:rPr sz="75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the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world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of</a:t>
            </a:r>
            <a:r>
              <a:rPr sz="75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orchestral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and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electronic</a:t>
            </a:r>
            <a:r>
              <a:rPr sz="75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7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music.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04757" y="5071806"/>
            <a:ext cx="1409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55" dirty="0">
                <a:latin typeface="Arial Narrow"/>
                <a:cs typeface="Arial Narrow"/>
              </a:rPr>
              <a:t>27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01615" cy="5328285"/>
          </a:xfrm>
          <a:custGeom>
            <a:avLst/>
            <a:gdLst/>
            <a:ahLst/>
            <a:cxnLst/>
            <a:rect l="l" t="t" r="r" b="b"/>
            <a:pathLst>
              <a:path w="5301615" h="5328285">
                <a:moveTo>
                  <a:pt x="5301005" y="0"/>
                </a:moveTo>
                <a:lnTo>
                  <a:pt x="0" y="0"/>
                </a:lnTo>
                <a:lnTo>
                  <a:pt x="0" y="5328005"/>
                </a:lnTo>
                <a:lnTo>
                  <a:pt x="5301005" y="5328005"/>
                </a:lnTo>
                <a:lnTo>
                  <a:pt x="5301005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99492" y="754348"/>
            <a:ext cx="2325370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i="1" spc="35" dirty="0">
                <a:latin typeface="Gill Sans MT"/>
                <a:cs typeface="Gill Sans MT"/>
              </a:rPr>
              <a:t>You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should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hear</a:t>
            </a:r>
            <a:r>
              <a:rPr sz="850" i="1" spc="-70" dirty="0">
                <a:latin typeface="Gill Sans MT"/>
                <a:cs typeface="Gill Sans MT"/>
              </a:rPr>
              <a:t> </a:t>
            </a:r>
            <a:r>
              <a:rPr sz="850" i="1" spc="80" dirty="0">
                <a:latin typeface="Gill Sans MT"/>
                <a:cs typeface="Gill Sans MT"/>
              </a:rPr>
              <a:t>a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tone</a:t>
            </a:r>
            <a:r>
              <a:rPr sz="850" i="1" spc="-4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play.</a:t>
            </a:r>
            <a:r>
              <a:rPr sz="850" i="1" spc="-114" dirty="0">
                <a:latin typeface="Gill Sans MT"/>
                <a:cs typeface="Gill Sans MT"/>
              </a:rPr>
              <a:t> </a:t>
            </a:r>
            <a:r>
              <a:rPr sz="850" i="1" spc="15" dirty="0">
                <a:latin typeface="Gill Sans MT"/>
                <a:cs typeface="Gill Sans MT"/>
              </a:rPr>
              <a:t>Try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moving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your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hand </a:t>
            </a:r>
            <a:r>
              <a:rPr sz="850" i="1" spc="-22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closer</a:t>
            </a:r>
            <a:r>
              <a:rPr sz="850" i="1" spc="-8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to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15" dirty="0">
                <a:latin typeface="Gill Sans MT"/>
                <a:cs typeface="Gill Sans MT"/>
              </a:rPr>
              <a:t>LDR.</a:t>
            </a:r>
            <a:r>
              <a:rPr sz="850" i="1" spc="-105" dirty="0">
                <a:latin typeface="Gill Sans MT"/>
                <a:cs typeface="Gill Sans MT"/>
              </a:rPr>
              <a:t> </a:t>
            </a:r>
            <a:r>
              <a:rPr sz="850" i="1" spc="35" dirty="0">
                <a:latin typeface="Gill Sans MT"/>
                <a:cs typeface="Gill Sans MT"/>
              </a:rPr>
              <a:t>What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happens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to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pitch?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9492" y="1126128"/>
            <a:ext cx="1970405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i="1" spc="-65" dirty="0">
                <a:solidFill>
                  <a:srgbClr val="92569E"/>
                </a:solidFill>
                <a:latin typeface="Book Antiqua"/>
                <a:cs typeface="Book Antiqua"/>
              </a:rPr>
              <a:t>C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an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you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25" dirty="0">
                <a:solidFill>
                  <a:srgbClr val="92569E"/>
                </a:solidFill>
                <a:latin typeface="Book Antiqua"/>
                <a:cs typeface="Book Antiqua"/>
              </a:rPr>
              <a:t>play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15" dirty="0">
                <a:solidFill>
                  <a:srgbClr val="92569E"/>
                </a:solidFill>
                <a:latin typeface="Book Antiqua"/>
                <a:cs typeface="Book Antiqua"/>
              </a:rPr>
              <a:t>a</a:t>
            </a:r>
            <a:r>
              <a:rPr sz="850" b="1" i="1" spc="-5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tune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5" dirty="0">
                <a:solidFill>
                  <a:srgbClr val="92569E"/>
                </a:solidFill>
                <a:latin typeface="Book Antiqua"/>
                <a:cs typeface="Book Antiqua"/>
              </a:rPr>
              <a:t>by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dirty="0">
                <a:solidFill>
                  <a:srgbClr val="92569E"/>
                </a:solidFill>
                <a:latin typeface="Book Antiqua"/>
                <a:cs typeface="Book Antiqua"/>
              </a:rPr>
              <a:t>m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o</a:t>
            </a:r>
            <a:r>
              <a:rPr sz="850" b="1" i="1" spc="-20" dirty="0">
                <a:solidFill>
                  <a:srgbClr val="92569E"/>
                </a:solidFill>
                <a:latin typeface="Book Antiqua"/>
                <a:cs typeface="Book Antiqua"/>
              </a:rPr>
              <a:t>ving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20" dirty="0">
                <a:solidFill>
                  <a:srgbClr val="92569E"/>
                </a:solidFill>
                <a:latin typeface="Book Antiqua"/>
                <a:cs typeface="Book Antiqua"/>
              </a:rPr>
              <a:t>your</a:t>
            </a:r>
            <a:r>
              <a:rPr sz="850" b="1" i="1" spc="-6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hand </a:t>
            </a:r>
            <a:r>
              <a:rPr sz="850" b="1" i="1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ca</a:t>
            </a:r>
            <a:r>
              <a:rPr sz="850" b="1" i="1" spc="-10" dirty="0">
                <a:solidFill>
                  <a:srgbClr val="92569E"/>
                </a:solidFill>
                <a:latin typeface="Book Antiqua"/>
                <a:cs typeface="Book Antiqua"/>
              </a:rPr>
              <a:t>r</a:t>
            </a:r>
            <a:r>
              <a:rPr sz="850" b="1" i="1" spc="40" dirty="0">
                <a:solidFill>
                  <a:srgbClr val="92569E"/>
                </a:solidFill>
                <a:latin typeface="Book Antiqua"/>
                <a:cs typeface="Book Antiqua"/>
              </a:rPr>
              <a:t>e</a:t>
            </a:r>
            <a:r>
              <a:rPr sz="850" b="1" i="1" spc="-35" dirty="0">
                <a:solidFill>
                  <a:srgbClr val="92569E"/>
                </a:solidFill>
                <a:latin typeface="Book Antiqua"/>
                <a:cs typeface="Book Antiqua"/>
              </a:rPr>
              <a:t>fully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enoug</a:t>
            </a:r>
            <a:r>
              <a:rPr sz="850" b="1" i="1" spc="-20" dirty="0">
                <a:solidFill>
                  <a:srgbClr val="92569E"/>
                </a:solidFill>
                <a:latin typeface="Book Antiqua"/>
                <a:cs typeface="Book Antiqua"/>
              </a:rPr>
              <a:t>h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?</a:t>
            </a:r>
            <a:endParaRPr sz="85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9492" y="1497908"/>
            <a:ext cx="2310130" cy="189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Pencil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organ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ts val="980"/>
              </a:lnSpc>
              <a:spcBef>
                <a:spcPts val="40"/>
              </a:spcBef>
            </a:pPr>
            <a:r>
              <a:rPr sz="850" spc="-85" dirty="0">
                <a:latin typeface="Gill Sans MT"/>
                <a:cs typeface="Gill Sans MT"/>
              </a:rPr>
              <a:t>G</a:t>
            </a:r>
            <a:r>
              <a:rPr sz="850" spc="-55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aphi</a:t>
            </a:r>
            <a:r>
              <a:rPr sz="850" spc="30" dirty="0">
                <a:latin typeface="Gill Sans MT"/>
                <a:cs typeface="Gill Sans MT"/>
              </a:rPr>
              <a:t>t</a:t>
            </a:r>
            <a:r>
              <a:rPr sz="850" spc="15" dirty="0">
                <a:latin typeface="Gill Sans MT"/>
                <a:cs typeface="Gill Sans MT"/>
              </a:rPr>
              <a:t>e,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pencils,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also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condu</a:t>
            </a:r>
            <a:r>
              <a:rPr sz="850" spc="30" dirty="0">
                <a:latin typeface="Gill Sans MT"/>
                <a:cs typeface="Gill Sans MT"/>
              </a:rPr>
              <a:t>c</a:t>
            </a:r>
            <a:r>
              <a:rPr sz="850" spc="45" dirty="0">
                <a:latin typeface="Gill Sans MT"/>
                <a:cs typeface="Gill Sans MT"/>
              </a:rPr>
              <a:t>ts  </a:t>
            </a:r>
            <a:r>
              <a:rPr sz="850" spc="20" dirty="0">
                <a:latin typeface="Gill Sans MT"/>
                <a:cs typeface="Gill Sans MT"/>
              </a:rPr>
              <a:t>electricity,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even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it’s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drawn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onto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paper!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60" dirty="0">
                <a:latin typeface="Gill Sans MT"/>
                <a:cs typeface="Gill Sans MT"/>
              </a:rPr>
              <a:t>We 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50" dirty="0">
                <a:latin typeface="Gill Sans MT"/>
                <a:cs typeface="Gill Sans MT"/>
              </a:rPr>
              <a:t>make </a:t>
            </a:r>
            <a:r>
              <a:rPr sz="850" spc="-5" dirty="0">
                <a:latin typeface="Gill Sans MT"/>
                <a:cs typeface="Gill Sans MT"/>
              </a:rPr>
              <a:t>our </a:t>
            </a:r>
            <a:r>
              <a:rPr sz="850" spc="20" dirty="0">
                <a:latin typeface="Gill Sans MT"/>
                <a:cs typeface="Gill Sans MT"/>
              </a:rPr>
              <a:t>own </a:t>
            </a:r>
            <a:r>
              <a:rPr sz="850" spc="30" dirty="0">
                <a:latin typeface="Gill Sans MT"/>
                <a:cs typeface="Gill Sans MT"/>
              </a:rPr>
              <a:t>variable </a:t>
            </a:r>
            <a:r>
              <a:rPr sz="850" spc="5" dirty="0">
                <a:latin typeface="Gill Sans MT"/>
                <a:cs typeface="Gill Sans MT"/>
              </a:rPr>
              <a:t>resistor </a:t>
            </a:r>
            <a:r>
              <a:rPr sz="850" spc="55" dirty="0">
                <a:latin typeface="Gill Sans MT"/>
                <a:cs typeface="Gill Sans MT"/>
              </a:rPr>
              <a:t>by </a:t>
            </a:r>
            <a:r>
              <a:rPr sz="850" spc="45" dirty="0">
                <a:latin typeface="Gill Sans MT"/>
                <a:cs typeface="Gill Sans MT"/>
              </a:rPr>
              <a:t>simply </a:t>
            </a:r>
            <a:r>
              <a:rPr sz="850" spc="5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d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wing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tinuous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line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2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pape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100" dirty="0">
                <a:latin typeface="Gill Sans MT"/>
                <a:cs typeface="Gill Sans MT"/>
              </a:rPr>
              <a:t> </a:t>
            </a:r>
            <a:r>
              <a:rPr sz="850" spc="-95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14" dirty="0">
                <a:latin typeface="Gill Sans MT"/>
                <a:cs typeface="Gill Sans MT"/>
              </a:rPr>
              <a:t>m</a:t>
            </a:r>
            <a:r>
              <a:rPr sz="850" spc="4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  </a:t>
            </a:r>
            <a:r>
              <a:rPr sz="850" spc="45" dirty="0">
                <a:latin typeface="Gill Sans MT"/>
                <a:cs typeface="Gill Sans MT"/>
              </a:rPr>
              <a:t>need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</a:t>
            </a:r>
            <a:r>
              <a:rPr sz="850" spc="25" dirty="0">
                <a:latin typeface="Gill Sans MT"/>
                <a:cs typeface="Gill Sans MT"/>
              </a:rPr>
              <a:t>xperime</a:t>
            </a:r>
            <a:r>
              <a:rPr sz="850" spc="15" dirty="0">
                <a:latin typeface="Gill Sans MT"/>
                <a:cs typeface="Gill Sans MT"/>
              </a:rPr>
              <a:t>n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</a:t>
            </a:r>
            <a:r>
              <a:rPr sz="850" spc="10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pencils.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spc="55" dirty="0">
                <a:latin typeface="Gill Sans MT"/>
                <a:cs typeface="Gill Sans MT"/>
              </a:rPr>
              <a:t>f</a:t>
            </a:r>
            <a:r>
              <a:rPr sz="850" spc="65" dirty="0">
                <a:latin typeface="Gill Sans MT"/>
                <a:cs typeface="Gill Sans MT"/>
              </a:rPr>
              <a:t>t</a:t>
            </a:r>
            <a:r>
              <a:rPr sz="850" spc="-10" dirty="0">
                <a:latin typeface="Gill Sans MT"/>
                <a:cs typeface="Gill Sans MT"/>
              </a:rPr>
              <a:t>er  </a:t>
            </a:r>
            <a:r>
              <a:rPr sz="850" spc="40" dirty="0">
                <a:latin typeface="Gill Sans MT"/>
                <a:cs typeface="Gill Sans MT"/>
              </a:rPr>
              <a:t>pencils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-15" dirty="0">
                <a:latin typeface="Gill Sans MT"/>
                <a:cs typeface="Gill Sans MT"/>
              </a:rPr>
              <a:t>ork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be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25" dirty="0">
                <a:latin typeface="Gill Sans MT"/>
                <a:cs typeface="Gill Sans MT"/>
              </a:rPr>
              <a:t>t,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but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pencils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mig</a:t>
            </a:r>
            <a:r>
              <a:rPr sz="850" spc="5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t  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-15" dirty="0">
                <a:latin typeface="Gill Sans MT"/>
                <a:cs typeface="Gill Sans MT"/>
              </a:rPr>
              <a:t>ork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10" dirty="0">
                <a:latin typeface="Gill Sans MT"/>
                <a:cs typeface="Gill Sans MT"/>
              </a:rPr>
              <a:t>ell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45" dirty="0">
                <a:latin typeface="Gill Sans MT"/>
                <a:cs typeface="Gill Sans MT"/>
              </a:rPr>
              <a:t>tain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15" dirty="0">
                <a:latin typeface="Gill Sans MT"/>
                <a:cs typeface="Gill Sans MT"/>
              </a:rPr>
              <a:t>ax,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which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an  </a:t>
            </a:r>
            <a:r>
              <a:rPr sz="850" spc="15" dirty="0">
                <a:latin typeface="Gill Sans MT"/>
                <a:cs typeface="Gill Sans MT"/>
              </a:rPr>
              <a:t>insulator.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25400">
              <a:lnSpc>
                <a:spcPts val="980"/>
              </a:lnSpc>
            </a:pPr>
            <a:r>
              <a:rPr sz="850" spc="-15" dirty="0">
                <a:latin typeface="Gill Sans MT"/>
                <a:cs typeface="Gill Sans MT"/>
              </a:rPr>
              <a:t>Draw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35" dirty="0">
                <a:latin typeface="Gill Sans MT"/>
                <a:cs typeface="Gill Sans MT"/>
              </a:rPr>
              <a:t>long </a:t>
            </a:r>
            <a:r>
              <a:rPr sz="850" spc="30" dirty="0">
                <a:latin typeface="Gill Sans MT"/>
                <a:cs typeface="Gill Sans MT"/>
              </a:rPr>
              <a:t>rectangle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15" dirty="0">
                <a:latin typeface="Gill Sans MT"/>
                <a:cs typeface="Gill Sans MT"/>
              </a:rPr>
              <a:t>fill </a:t>
            </a:r>
            <a:r>
              <a:rPr sz="850" spc="20" dirty="0">
                <a:latin typeface="Gill Sans MT"/>
                <a:cs typeface="Gill Sans MT"/>
              </a:rPr>
              <a:t>it </a:t>
            </a:r>
            <a:r>
              <a:rPr sz="850" spc="25" dirty="0">
                <a:latin typeface="Gill Sans MT"/>
                <a:cs typeface="Gill Sans MT"/>
              </a:rPr>
              <a:t>in with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35" dirty="0">
                <a:latin typeface="Gill Sans MT"/>
                <a:cs typeface="Gill Sans MT"/>
              </a:rPr>
              <a:t>few </a:t>
            </a:r>
            <a:r>
              <a:rPr sz="850" spc="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layers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30" dirty="0">
                <a:latin typeface="Gill Sans MT"/>
                <a:cs typeface="Gill Sans MT"/>
              </a:rPr>
              <a:t>pencil. </a:t>
            </a:r>
            <a:r>
              <a:rPr sz="850" spc="25" dirty="0">
                <a:latin typeface="Gill Sans MT"/>
                <a:cs typeface="Gill Sans MT"/>
              </a:rPr>
              <a:t>Connect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15" dirty="0">
                <a:latin typeface="Gill Sans MT"/>
                <a:cs typeface="Gill Sans MT"/>
              </a:rPr>
              <a:t>crocodile </a:t>
            </a:r>
            <a:r>
              <a:rPr sz="850" spc="35" dirty="0">
                <a:latin typeface="Gill Sans MT"/>
                <a:cs typeface="Gill Sans MT"/>
              </a:rPr>
              <a:t>clips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be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-30" dirty="0">
                <a:latin typeface="Gill Sans MT"/>
                <a:cs typeface="Gill Sans MT"/>
              </a:rPr>
              <a:t>’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5" dirty="0">
                <a:latin typeface="Gill Sans MT"/>
                <a:cs typeface="Gill Sans MT"/>
              </a:rPr>
              <a:t>enna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try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ouching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them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  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20" dirty="0">
                <a:latin typeface="Gill Sans MT"/>
                <a:cs typeface="Gill Sans MT"/>
              </a:rPr>
              <a:t>arious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poi</a:t>
            </a:r>
            <a:r>
              <a:rPr sz="850" spc="25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ts.</a:t>
            </a:r>
            <a:r>
              <a:rPr sz="850" spc="-100" dirty="0">
                <a:latin typeface="Gill Sans MT"/>
                <a:cs typeface="Gill Sans MT"/>
              </a:rPr>
              <a:t> </a:t>
            </a:r>
            <a:r>
              <a:rPr sz="850" spc="-95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clip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lead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ed</a:t>
            </a:r>
            <a:r>
              <a:rPr sz="850" spc="40" dirty="0">
                <a:latin typeface="Gill Sans MT"/>
                <a:cs typeface="Gill Sans MT"/>
              </a:rPr>
              <a:t>g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paper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easie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9492" y="3480733"/>
            <a:ext cx="2070735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i="1" spc="-65" dirty="0">
                <a:solidFill>
                  <a:srgbClr val="92569E"/>
                </a:solidFill>
                <a:latin typeface="Book Antiqua"/>
                <a:cs typeface="Book Antiqua"/>
              </a:rPr>
              <a:t>C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an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you</a:t>
            </a:r>
            <a:r>
              <a:rPr sz="850" b="1" i="1" spc="-5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tune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20" dirty="0">
                <a:solidFill>
                  <a:srgbClr val="92569E"/>
                </a:solidFill>
                <a:latin typeface="Book Antiqua"/>
                <a:cs typeface="Book Antiqua"/>
              </a:rPr>
              <a:t>your</a:t>
            </a:r>
            <a:r>
              <a:rPr sz="850" b="1" i="1" spc="-6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10" dirty="0">
                <a:solidFill>
                  <a:srgbClr val="92569E"/>
                </a:solidFill>
                <a:latin typeface="Book Antiqua"/>
                <a:cs typeface="Book Antiqua"/>
              </a:rPr>
              <a:t>d</a:t>
            </a:r>
            <a:r>
              <a:rPr sz="850" b="1" i="1" spc="-20" dirty="0">
                <a:solidFill>
                  <a:srgbClr val="92569E"/>
                </a:solidFill>
                <a:latin typeface="Book Antiqua"/>
                <a:cs typeface="Book Antiqua"/>
              </a:rPr>
              <a:t>r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a</a:t>
            </a:r>
            <a:r>
              <a:rPr sz="850" b="1" i="1" spc="-30" dirty="0">
                <a:solidFill>
                  <a:srgbClr val="92569E"/>
                </a:solidFill>
                <a:latin typeface="Book Antiqua"/>
                <a:cs typeface="Book Antiqua"/>
              </a:rPr>
              <a:t>wing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5" dirty="0">
                <a:solidFill>
                  <a:srgbClr val="92569E"/>
                </a:solidFill>
                <a:latin typeface="Book Antiqua"/>
                <a:cs typeface="Book Antiqua"/>
              </a:rPr>
              <a:t>by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20" dirty="0">
                <a:solidFill>
                  <a:srgbClr val="92569E"/>
                </a:solidFill>
                <a:latin typeface="Book Antiqua"/>
                <a:cs typeface="Book Antiqua"/>
              </a:rPr>
              <a:t>mod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i</a:t>
            </a:r>
            <a:r>
              <a:rPr sz="850" b="1" i="1" spc="-5" dirty="0">
                <a:solidFill>
                  <a:srgbClr val="92569E"/>
                </a:solidFill>
                <a:latin typeface="Book Antiqua"/>
                <a:cs typeface="Book Antiqua"/>
              </a:rPr>
              <a:t>fying  </a:t>
            </a:r>
            <a:r>
              <a:rPr sz="850" b="1" i="1" spc="20" dirty="0">
                <a:solidFill>
                  <a:srgbClr val="92569E"/>
                </a:solidFill>
                <a:latin typeface="Book Antiqua"/>
                <a:cs typeface="Book Antiqua"/>
              </a:rPr>
              <a:t>the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15" dirty="0">
                <a:solidFill>
                  <a:srgbClr val="92569E"/>
                </a:solidFill>
                <a:latin typeface="Book Antiqua"/>
                <a:cs typeface="Book Antiqua"/>
              </a:rPr>
              <a:t>shape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25" dirty="0">
                <a:solidFill>
                  <a:srgbClr val="92569E"/>
                </a:solidFill>
                <a:latin typeface="Book Antiqua"/>
                <a:cs typeface="Book Antiqua"/>
              </a:rPr>
              <a:t>or</a:t>
            </a:r>
            <a:r>
              <a:rPr sz="850" b="1" i="1" spc="-6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dirty="0">
                <a:solidFill>
                  <a:srgbClr val="92569E"/>
                </a:solidFill>
                <a:latin typeface="Book Antiqua"/>
                <a:cs typeface="Book Antiqua"/>
              </a:rPr>
              <a:t>amou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n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t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30" dirty="0">
                <a:solidFill>
                  <a:srgbClr val="92569E"/>
                </a:solidFill>
                <a:latin typeface="Book Antiqua"/>
                <a:cs typeface="Book Antiqua"/>
              </a:rPr>
              <a:t>o</a:t>
            </a:r>
            <a:r>
              <a:rPr sz="850" b="1" i="1" spc="30" dirty="0">
                <a:solidFill>
                  <a:srgbClr val="92569E"/>
                </a:solidFill>
                <a:latin typeface="Book Antiqua"/>
                <a:cs typeface="Book Antiqua"/>
              </a:rPr>
              <a:t>f</a:t>
            </a:r>
            <a:r>
              <a:rPr sz="850" b="1" i="1" spc="-6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colouring</a:t>
            </a:r>
            <a:r>
              <a:rPr sz="850" b="1" i="1" spc="-5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dirty="0">
                <a:solidFill>
                  <a:srgbClr val="92569E"/>
                </a:solidFill>
                <a:latin typeface="Book Antiqua"/>
                <a:cs typeface="Book Antiqua"/>
              </a:rPr>
              <a:t>t</a:t>
            </a:r>
            <a:r>
              <a:rPr sz="850" b="1" i="1" spc="-20" dirty="0">
                <a:solidFill>
                  <a:srgbClr val="92569E"/>
                </a:solidFill>
                <a:latin typeface="Book Antiqua"/>
                <a:cs typeface="Book Antiqua"/>
              </a:rPr>
              <a:t>o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ma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k</a:t>
            </a:r>
            <a:r>
              <a:rPr sz="850" b="1" i="1" spc="50" dirty="0">
                <a:solidFill>
                  <a:srgbClr val="92569E"/>
                </a:solidFill>
                <a:latin typeface="Book Antiqua"/>
                <a:cs typeface="Book Antiqua"/>
              </a:rPr>
              <a:t>e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a  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paper</a:t>
            </a:r>
            <a:r>
              <a:rPr sz="850" b="1" i="1" spc="-6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30" dirty="0">
                <a:solidFill>
                  <a:srgbClr val="92569E"/>
                </a:solidFill>
                <a:latin typeface="Book Antiqua"/>
                <a:cs typeface="Book Antiqua"/>
              </a:rPr>
              <a:t>o</a:t>
            </a:r>
            <a:r>
              <a:rPr sz="850" b="1" i="1" spc="-35" dirty="0">
                <a:solidFill>
                  <a:srgbClr val="92569E"/>
                </a:solidFill>
                <a:latin typeface="Book Antiqua"/>
                <a:cs typeface="Book Antiqua"/>
              </a:rPr>
              <a:t>r</a:t>
            </a:r>
            <a:r>
              <a:rPr sz="850" b="1" i="1" spc="20" dirty="0">
                <a:solidFill>
                  <a:srgbClr val="92569E"/>
                </a:solidFill>
                <a:latin typeface="Book Antiqua"/>
                <a:cs typeface="Book Antiqua"/>
              </a:rPr>
              <a:t>ga</a:t>
            </a:r>
            <a:r>
              <a:rPr sz="850" b="1" i="1" spc="-10" dirty="0">
                <a:solidFill>
                  <a:srgbClr val="92569E"/>
                </a:solidFill>
                <a:latin typeface="Book Antiqua"/>
                <a:cs typeface="Book Antiqua"/>
              </a:rPr>
              <a:t>n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?</a:t>
            </a:r>
            <a:endParaRPr sz="85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357175"/>
            <a:ext cx="678815" cy="1987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555"/>
              </a:lnSpc>
            </a:pPr>
            <a:r>
              <a:rPr sz="1400" spc="-254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4160" y="262794"/>
            <a:ext cx="15227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400" dirty="0">
                <a:solidFill>
                  <a:srgbClr val="000000"/>
                </a:solidFill>
                <a:latin typeface="Arial Narrow"/>
                <a:cs typeface="Arial Narrow"/>
              </a:rPr>
              <a:t>S</a:t>
            </a:r>
            <a:r>
              <a:rPr sz="2200" spc="-330" dirty="0">
                <a:solidFill>
                  <a:srgbClr val="000000"/>
                </a:solidFill>
                <a:latin typeface="Arial Narrow"/>
                <a:cs typeface="Arial Narrow"/>
              </a:rPr>
              <a:t>YNTHETIC</a:t>
            </a:r>
            <a:r>
              <a:rPr sz="2200" spc="-1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380" dirty="0">
                <a:solidFill>
                  <a:srgbClr val="000000"/>
                </a:solidFill>
                <a:latin typeface="Arial Narrow"/>
                <a:cs typeface="Arial Narrow"/>
              </a:rPr>
              <a:t>BEATS</a:t>
            </a:r>
            <a:endParaRPr sz="22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62478" y="2799125"/>
            <a:ext cx="1597660" cy="2094864"/>
            <a:chOff x="5462478" y="2799125"/>
            <a:chExt cx="1597660" cy="209486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1256" y="4034881"/>
              <a:ext cx="462828" cy="85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316" y="4612666"/>
              <a:ext cx="429488" cy="1629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6605" y="4680331"/>
              <a:ext cx="262926" cy="1538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9658" y="4127553"/>
              <a:ext cx="244840" cy="478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1244" y="2799125"/>
              <a:ext cx="1292402" cy="11619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2478" y="3041981"/>
              <a:ext cx="336378" cy="9035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8392" y="3722408"/>
              <a:ext cx="301206" cy="6751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28883" y="3034361"/>
              <a:ext cx="319887" cy="1308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30844" y="3106270"/>
              <a:ext cx="108585" cy="62230"/>
            </a:xfrm>
            <a:custGeom>
              <a:avLst/>
              <a:gdLst/>
              <a:ahLst/>
              <a:cxnLst/>
              <a:rect l="l" t="t" r="r" b="b"/>
              <a:pathLst>
                <a:path w="108585" h="62230">
                  <a:moveTo>
                    <a:pt x="12801" y="0"/>
                  </a:moveTo>
                  <a:lnTo>
                    <a:pt x="0" y="53962"/>
                  </a:lnTo>
                  <a:lnTo>
                    <a:pt x="15699" y="57097"/>
                  </a:lnTo>
                  <a:lnTo>
                    <a:pt x="50698" y="62050"/>
                  </a:lnTo>
                  <a:lnTo>
                    <a:pt x="86850" y="62143"/>
                  </a:lnTo>
                  <a:lnTo>
                    <a:pt x="106006" y="50698"/>
                  </a:lnTo>
                  <a:lnTo>
                    <a:pt x="108015" y="35332"/>
                  </a:lnTo>
                  <a:lnTo>
                    <a:pt x="98975" y="24930"/>
                  </a:lnTo>
                  <a:lnTo>
                    <a:pt x="70150" y="14736"/>
                  </a:lnTo>
                  <a:lnTo>
                    <a:pt x="12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30844" y="3106270"/>
              <a:ext cx="108585" cy="62230"/>
            </a:xfrm>
            <a:custGeom>
              <a:avLst/>
              <a:gdLst/>
              <a:ahLst/>
              <a:cxnLst/>
              <a:rect l="l" t="t" r="r" b="b"/>
              <a:pathLst>
                <a:path w="108585" h="62230">
                  <a:moveTo>
                    <a:pt x="12801" y="0"/>
                  </a:moveTo>
                  <a:lnTo>
                    <a:pt x="0" y="53962"/>
                  </a:lnTo>
                  <a:lnTo>
                    <a:pt x="15699" y="57097"/>
                  </a:lnTo>
                  <a:lnTo>
                    <a:pt x="50698" y="62050"/>
                  </a:lnTo>
                  <a:lnTo>
                    <a:pt x="86850" y="62143"/>
                  </a:lnTo>
                  <a:lnTo>
                    <a:pt x="92827" y="58572"/>
                  </a:lnTo>
                  <a:lnTo>
                    <a:pt x="80098" y="58572"/>
                  </a:lnTo>
                  <a:lnTo>
                    <a:pt x="59389" y="58472"/>
                  </a:lnTo>
                  <a:lnTo>
                    <a:pt x="37726" y="56289"/>
                  </a:lnTo>
                  <a:lnTo>
                    <a:pt x="18514" y="53282"/>
                  </a:lnTo>
                  <a:lnTo>
                    <a:pt x="5156" y="50711"/>
                  </a:lnTo>
                  <a:lnTo>
                    <a:pt x="15951" y="5232"/>
                  </a:lnTo>
                  <a:lnTo>
                    <a:pt x="33163" y="5232"/>
                  </a:lnTo>
                  <a:lnTo>
                    <a:pt x="12801" y="0"/>
                  </a:lnTo>
                  <a:close/>
                </a:path>
                <a:path w="108585" h="62230">
                  <a:moveTo>
                    <a:pt x="33163" y="5232"/>
                  </a:moveTo>
                  <a:lnTo>
                    <a:pt x="15951" y="5232"/>
                  </a:lnTo>
                  <a:lnTo>
                    <a:pt x="29035" y="8954"/>
                  </a:lnTo>
                  <a:lnTo>
                    <a:pt x="47540" y="14928"/>
                  </a:lnTo>
                  <a:lnTo>
                    <a:pt x="86398" y="31978"/>
                  </a:lnTo>
                  <a:lnTo>
                    <a:pt x="102488" y="47053"/>
                  </a:lnTo>
                  <a:lnTo>
                    <a:pt x="101231" y="52374"/>
                  </a:lnTo>
                  <a:lnTo>
                    <a:pt x="98945" y="54076"/>
                  </a:lnTo>
                  <a:lnTo>
                    <a:pt x="91757" y="57188"/>
                  </a:lnTo>
                  <a:lnTo>
                    <a:pt x="86283" y="58140"/>
                  </a:lnTo>
                  <a:lnTo>
                    <a:pt x="80098" y="58572"/>
                  </a:lnTo>
                  <a:lnTo>
                    <a:pt x="92827" y="58572"/>
                  </a:lnTo>
                  <a:lnTo>
                    <a:pt x="106006" y="50698"/>
                  </a:lnTo>
                  <a:lnTo>
                    <a:pt x="108015" y="35332"/>
                  </a:lnTo>
                  <a:lnTo>
                    <a:pt x="98975" y="24930"/>
                  </a:lnTo>
                  <a:lnTo>
                    <a:pt x="70150" y="14736"/>
                  </a:lnTo>
                  <a:lnTo>
                    <a:pt x="33163" y="5232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85413" y="3418067"/>
              <a:ext cx="115377" cy="32095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96338" y="3325365"/>
              <a:ext cx="63500" cy="105410"/>
            </a:xfrm>
            <a:custGeom>
              <a:avLst/>
              <a:gdLst/>
              <a:ahLst/>
              <a:cxnLst/>
              <a:rect l="l" t="t" r="r" b="b"/>
              <a:pathLst>
                <a:path w="63500" h="105410">
                  <a:moveTo>
                    <a:pt x="21429" y="0"/>
                  </a:moveTo>
                  <a:lnTo>
                    <a:pt x="6386" y="3745"/>
                  </a:lnTo>
                  <a:lnTo>
                    <a:pt x="0" y="15960"/>
                  </a:lnTo>
                  <a:lnTo>
                    <a:pt x="1036" y="46516"/>
                  </a:lnTo>
                  <a:lnTo>
                    <a:pt x="8259" y="105282"/>
                  </a:lnTo>
                  <a:lnTo>
                    <a:pt x="63174" y="97497"/>
                  </a:lnTo>
                  <a:lnTo>
                    <a:pt x="60361" y="81738"/>
                  </a:lnTo>
                  <a:lnTo>
                    <a:pt x="52193" y="47348"/>
                  </a:lnTo>
                  <a:lnTo>
                    <a:pt x="39080" y="13658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96439" y="3325365"/>
              <a:ext cx="63500" cy="105410"/>
            </a:xfrm>
            <a:custGeom>
              <a:avLst/>
              <a:gdLst/>
              <a:ahLst/>
              <a:cxnLst/>
              <a:rect l="l" t="t" r="r" b="b"/>
              <a:pathLst>
                <a:path w="63500" h="105410">
                  <a:moveTo>
                    <a:pt x="21327" y="0"/>
                  </a:moveTo>
                  <a:lnTo>
                    <a:pt x="6284" y="3745"/>
                  </a:lnTo>
                  <a:lnTo>
                    <a:pt x="62" y="15646"/>
                  </a:lnTo>
                  <a:lnTo>
                    <a:pt x="0" y="18961"/>
                  </a:lnTo>
                  <a:lnTo>
                    <a:pt x="934" y="46516"/>
                  </a:lnTo>
                  <a:lnTo>
                    <a:pt x="8158" y="105282"/>
                  </a:lnTo>
                  <a:lnTo>
                    <a:pt x="42289" y="100444"/>
                  </a:lnTo>
                  <a:lnTo>
                    <a:pt x="11879" y="100444"/>
                  </a:lnTo>
                  <a:lnTo>
                    <a:pt x="10569" y="86902"/>
                  </a:lnTo>
                  <a:lnTo>
                    <a:pt x="9377" y="67492"/>
                  </a:lnTo>
                  <a:lnTo>
                    <a:pt x="9232" y="45717"/>
                  </a:lnTo>
                  <a:lnTo>
                    <a:pt x="11066" y="25082"/>
                  </a:lnTo>
                  <a:lnTo>
                    <a:pt x="24629" y="3835"/>
                  </a:lnTo>
                  <a:lnTo>
                    <a:pt x="26284" y="3835"/>
                  </a:lnTo>
                  <a:lnTo>
                    <a:pt x="21327" y="0"/>
                  </a:lnTo>
                  <a:close/>
                </a:path>
                <a:path w="63500" h="105410">
                  <a:moveTo>
                    <a:pt x="26284" y="3835"/>
                  </a:moveTo>
                  <a:lnTo>
                    <a:pt x="24629" y="3835"/>
                  </a:lnTo>
                  <a:lnTo>
                    <a:pt x="27055" y="5333"/>
                  </a:lnTo>
                  <a:lnTo>
                    <a:pt x="32567" y="10896"/>
                  </a:lnTo>
                  <a:lnTo>
                    <a:pt x="51457" y="61531"/>
                  </a:lnTo>
                  <a:lnTo>
                    <a:pt x="58157" y="93891"/>
                  </a:lnTo>
                  <a:lnTo>
                    <a:pt x="11879" y="100444"/>
                  </a:lnTo>
                  <a:lnTo>
                    <a:pt x="42289" y="100444"/>
                  </a:lnTo>
                  <a:lnTo>
                    <a:pt x="63072" y="97497"/>
                  </a:lnTo>
                  <a:lnTo>
                    <a:pt x="60259" y="81738"/>
                  </a:lnTo>
                  <a:lnTo>
                    <a:pt x="52092" y="47348"/>
                  </a:lnTo>
                  <a:lnTo>
                    <a:pt x="38978" y="13658"/>
                  </a:lnTo>
                  <a:lnTo>
                    <a:pt x="26284" y="3835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68333" y="3900406"/>
              <a:ext cx="311785" cy="1793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2624" y="4023400"/>
              <a:ext cx="109614" cy="739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4734" y="3900406"/>
              <a:ext cx="311784" cy="1793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2613" y="4023400"/>
              <a:ext cx="109614" cy="7395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644993" y="432008"/>
            <a:ext cx="1232535" cy="2096135"/>
            <a:chOff x="5644993" y="432008"/>
            <a:chExt cx="1232535" cy="209613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72616" y="432008"/>
              <a:ext cx="476256" cy="88375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7077" y="1026550"/>
              <a:ext cx="441953" cy="1677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81024" y="1096180"/>
              <a:ext cx="270553" cy="1583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84157" y="527366"/>
              <a:ext cx="251941" cy="492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7192" y="1549209"/>
              <a:ext cx="299895" cy="5516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01436" y="1282899"/>
              <a:ext cx="239318" cy="2972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55872" y="1221388"/>
              <a:ext cx="97474" cy="1016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44993" y="1553275"/>
              <a:ext cx="197705" cy="5748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02673" y="1286593"/>
              <a:ext cx="231775" cy="30138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81098" y="1213603"/>
              <a:ext cx="86563" cy="11083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123099" y="2171113"/>
              <a:ext cx="71120" cy="318135"/>
            </a:xfrm>
            <a:custGeom>
              <a:avLst/>
              <a:gdLst/>
              <a:ahLst/>
              <a:cxnLst/>
              <a:rect l="l" t="t" r="r" b="b"/>
              <a:pathLst>
                <a:path w="71120" h="318135">
                  <a:moveTo>
                    <a:pt x="3835" y="0"/>
                  </a:moveTo>
                  <a:lnTo>
                    <a:pt x="774" y="1155"/>
                  </a:lnTo>
                  <a:lnTo>
                    <a:pt x="0" y="2870"/>
                  </a:lnTo>
                  <a:lnTo>
                    <a:pt x="571" y="4394"/>
                  </a:lnTo>
                  <a:lnTo>
                    <a:pt x="5650" y="27857"/>
                  </a:lnTo>
                  <a:lnTo>
                    <a:pt x="8559" y="39725"/>
                  </a:lnTo>
                  <a:lnTo>
                    <a:pt x="11214" y="47739"/>
                  </a:lnTo>
                  <a:lnTo>
                    <a:pt x="19633" y="76326"/>
                  </a:lnTo>
                  <a:lnTo>
                    <a:pt x="33775" y="131851"/>
                  </a:lnTo>
                  <a:lnTo>
                    <a:pt x="46047" y="193985"/>
                  </a:lnTo>
                  <a:lnTo>
                    <a:pt x="60392" y="283075"/>
                  </a:lnTo>
                  <a:lnTo>
                    <a:pt x="64947" y="316814"/>
                  </a:lnTo>
                  <a:lnTo>
                    <a:pt x="66332" y="318071"/>
                  </a:lnTo>
                  <a:lnTo>
                    <a:pt x="69608" y="317919"/>
                  </a:lnTo>
                  <a:lnTo>
                    <a:pt x="70878" y="316534"/>
                  </a:lnTo>
                  <a:lnTo>
                    <a:pt x="71081" y="301973"/>
                  </a:lnTo>
                  <a:lnTo>
                    <a:pt x="70981" y="291809"/>
                  </a:lnTo>
                  <a:lnTo>
                    <a:pt x="67678" y="243217"/>
                  </a:lnTo>
                  <a:lnTo>
                    <a:pt x="60411" y="191522"/>
                  </a:lnTo>
                  <a:lnTo>
                    <a:pt x="47887" y="128618"/>
                  </a:lnTo>
                  <a:lnTo>
                    <a:pt x="33593" y="72316"/>
                  </a:lnTo>
                  <a:lnTo>
                    <a:pt x="22186" y="35255"/>
                  </a:lnTo>
                  <a:lnTo>
                    <a:pt x="6121" y="2311"/>
                  </a:lnTo>
                  <a:lnTo>
                    <a:pt x="5549" y="774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18797" y="2171108"/>
              <a:ext cx="71120" cy="318135"/>
            </a:xfrm>
            <a:custGeom>
              <a:avLst/>
              <a:gdLst/>
              <a:ahLst/>
              <a:cxnLst/>
              <a:rect l="l" t="t" r="r" b="b"/>
              <a:pathLst>
                <a:path w="71120" h="318135">
                  <a:moveTo>
                    <a:pt x="67030" y="0"/>
                  </a:moveTo>
                  <a:lnTo>
                    <a:pt x="65316" y="787"/>
                  </a:lnTo>
                  <a:lnTo>
                    <a:pt x="64744" y="2311"/>
                  </a:lnTo>
                  <a:lnTo>
                    <a:pt x="57184" y="16681"/>
                  </a:lnTo>
                  <a:lnTo>
                    <a:pt x="37272" y="72321"/>
                  </a:lnTo>
                  <a:lnTo>
                    <a:pt x="22978" y="128618"/>
                  </a:lnTo>
                  <a:lnTo>
                    <a:pt x="14798" y="167799"/>
                  </a:lnTo>
                  <a:lnTo>
                    <a:pt x="6137" y="219252"/>
                  </a:lnTo>
                  <a:lnTo>
                    <a:pt x="1968" y="258673"/>
                  </a:lnTo>
                  <a:lnTo>
                    <a:pt x="98" y="299843"/>
                  </a:lnTo>
                  <a:lnTo>
                    <a:pt x="0" y="316534"/>
                  </a:lnTo>
                  <a:lnTo>
                    <a:pt x="1257" y="317931"/>
                  </a:lnTo>
                  <a:lnTo>
                    <a:pt x="4533" y="318071"/>
                  </a:lnTo>
                  <a:lnTo>
                    <a:pt x="5918" y="316814"/>
                  </a:lnTo>
                  <a:lnTo>
                    <a:pt x="7542" y="302506"/>
                  </a:lnTo>
                  <a:lnTo>
                    <a:pt x="10834" y="280130"/>
                  </a:lnTo>
                  <a:lnTo>
                    <a:pt x="24818" y="193985"/>
                  </a:lnTo>
                  <a:lnTo>
                    <a:pt x="37095" y="131851"/>
                  </a:lnTo>
                  <a:lnTo>
                    <a:pt x="51234" y="76331"/>
                  </a:lnTo>
                  <a:lnTo>
                    <a:pt x="62306" y="39738"/>
                  </a:lnTo>
                  <a:lnTo>
                    <a:pt x="65220" y="27857"/>
                  </a:lnTo>
                  <a:lnTo>
                    <a:pt x="70294" y="4394"/>
                  </a:lnTo>
                  <a:lnTo>
                    <a:pt x="70878" y="2870"/>
                  </a:lnTo>
                  <a:lnTo>
                    <a:pt x="70091" y="1155"/>
                  </a:lnTo>
                  <a:lnTo>
                    <a:pt x="67030" y="0"/>
                  </a:lnTo>
                  <a:close/>
                </a:path>
              </a:pathLst>
            </a:custGeom>
            <a:solidFill>
              <a:srgbClr val="B7B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57341" y="2486152"/>
              <a:ext cx="100965" cy="41910"/>
            </a:xfrm>
            <a:custGeom>
              <a:avLst/>
              <a:gdLst/>
              <a:ahLst/>
              <a:cxnLst/>
              <a:rect l="l" t="t" r="r" b="b"/>
              <a:pathLst>
                <a:path w="100964" h="41910">
                  <a:moveTo>
                    <a:pt x="100761" y="0"/>
                  </a:moveTo>
                  <a:lnTo>
                    <a:pt x="0" y="0"/>
                  </a:lnTo>
                  <a:lnTo>
                    <a:pt x="0" y="41643"/>
                  </a:lnTo>
                  <a:lnTo>
                    <a:pt x="100761" y="41643"/>
                  </a:lnTo>
                  <a:lnTo>
                    <a:pt x="100761" y="0"/>
                  </a:lnTo>
                  <a:close/>
                </a:path>
              </a:pathLst>
            </a:custGeom>
            <a:solidFill>
              <a:srgbClr val="DED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57341" y="2486152"/>
              <a:ext cx="100965" cy="41910"/>
            </a:xfrm>
            <a:custGeom>
              <a:avLst/>
              <a:gdLst/>
              <a:ahLst/>
              <a:cxnLst/>
              <a:rect l="l" t="t" r="r" b="b"/>
              <a:pathLst>
                <a:path w="100964" h="41910">
                  <a:moveTo>
                    <a:pt x="100761" y="0"/>
                  </a:moveTo>
                  <a:lnTo>
                    <a:pt x="0" y="0"/>
                  </a:lnTo>
                  <a:lnTo>
                    <a:pt x="0" y="41643"/>
                  </a:lnTo>
                  <a:lnTo>
                    <a:pt x="100761" y="41643"/>
                  </a:lnTo>
                  <a:lnTo>
                    <a:pt x="100761" y="29298"/>
                  </a:lnTo>
                  <a:lnTo>
                    <a:pt x="91084" y="29298"/>
                  </a:lnTo>
                  <a:lnTo>
                    <a:pt x="85737" y="28765"/>
                  </a:lnTo>
                  <a:lnTo>
                    <a:pt x="14338" y="27063"/>
                  </a:lnTo>
                  <a:lnTo>
                    <a:pt x="14236" y="14986"/>
                  </a:lnTo>
                  <a:lnTo>
                    <a:pt x="58702" y="14986"/>
                  </a:lnTo>
                  <a:lnTo>
                    <a:pt x="70535" y="14020"/>
                  </a:lnTo>
                  <a:lnTo>
                    <a:pt x="76352" y="13322"/>
                  </a:lnTo>
                  <a:lnTo>
                    <a:pt x="81127" y="11569"/>
                  </a:lnTo>
                  <a:lnTo>
                    <a:pt x="88823" y="9512"/>
                  </a:lnTo>
                  <a:lnTo>
                    <a:pt x="91567" y="8737"/>
                  </a:lnTo>
                  <a:lnTo>
                    <a:pt x="93789" y="8077"/>
                  </a:lnTo>
                  <a:lnTo>
                    <a:pt x="100761" y="8077"/>
                  </a:lnTo>
                  <a:lnTo>
                    <a:pt x="100761" y="0"/>
                  </a:lnTo>
                  <a:close/>
                </a:path>
                <a:path w="100964" h="41910">
                  <a:moveTo>
                    <a:pt x="100761" y="8077"/>
                  </a:moveTo>
                  <a:lnTo>
                    <a:pt x="93789" y="8077"/>
                  </a:lnTo>
                  <a:lnTo>
                    <a:pt x="91084" y="29298"/>
                  </a:lnTo>
                  <a:lnTo>
                    <a:pt x="100761" y="29298"/>
                  </a:lnTo>
                  <a:lnTo>
                    <a:pt x="100761" y="8077"/>
                  </a:lnTo>
                  <a:close/>
                </a:path>
                <a:path w="100964" h="41910">
                  <a:moveTo>
                    <a:pt x="27285" y="27036"/>
                  </a:moveTo>
                  <a:lnTo>
                    <a:pt x="14338" y="27063"/>
                  </a:lnTo>
                  <a:lnTo>
                    <a:pt x="35298" y="27063"/>
                  </a:lnTo>
                  <a:lnTo>
                    <a:pt x="27285" y="27036"/>
                  </a:lnTo>
                  <a:close/>
                </a:path>
                <a:path w="100964" h="41910">
                  <a:moveTo>
                    <a:pt x="58702" y="14986"/>
                  </a:moveTo>
                  <a:lnTo>
                    <a:pt x="14236" y="14986"/>
                  </a:lnTo>
                  <a:lnTo>
                    <a:pt x="26585" y="15447"/>
                  </a:lnTo>
                  <a:lnTo>
                    <a:pt x="40905" y="15603"/>
                  </a:lnTo>
                  <a:lnTo>
                    <a:pt x="55965" y="15209"/>
                  </a:lnTo>
                  <a:lnTo>
                    <a:pt x="58702" y="14986"/>
                  </a:lnTo>
                  <a:close/>
                </a:path>
              </a:pathLst>
            </a:custGeom>
            <a:solidFill>
              <a:srgbClr val="9F7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75801" y="2085332"/>
              <a:ext cx="320827" cy="18459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68339" y="2211893"/>
              <a:ext cx="112796" cy="7610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96126" y="2060274"/>
              <a:ext cx="306311" cy="2225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20515" y="2228320"/>
              <a:ext cx="111560" cy="84618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812199" y="4027012"/>
            <a:ext cx="2263101" cy="1064493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347299" y="755212"/>
            <a:ext cx="2317750" cy="446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35" dirty="0">
                <a:latin typeface="Calibri"/>
                <a:cs typeface="Calibri"/>
              </a:rPr>
              <a:t>Sound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conductor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850" spc="-5" dirty="0">
                <a:latin typeface="Gill Sans MT"/>
                <a:cs typeface="Gill Sans MT"/>
              </a:rPr>
              <a:t>Did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know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conduct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electricity?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Gill Sans MT"/>
              <a:cs typeface="Gill Sans MT"/>
            </a:endParaRPr>
          </a:p>
          <a:p>
            <a:pPr marL="12700" marR="194945">
              <a:lnSpc>
                <a:spcPts val="980"/>
              </a:lnSpc>
            </a:pPr>
            <a:r>
              <a:rPr sz="850" spc="-140" dirty="0">
                <a:latin typeface="Gill Sans MT"/>
                <a:cs typeface="Gill Sans MT"/>
              </a:rPr>
              <a:t>T</a:t>
            </a:r>
            <a:r>
              <a:rPr sz="850" dirty="0">
                <a:latin typeface="Gill Sans MT"/>
                <a:cs typeface="Gill Sans MT"/>
              </a:rPr>
              <a:t>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holding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be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-30" dirty="0">
                <a:latin typeface="Gill Sans MT"/>
                <a:cs typeface="Gill Sans MT"/>
              </a:rPr>
              <a:t>’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5" dirty="0">
                <a:latin typeface="Gill Sans MT"/>
                <a:cs typeface="Gill Sans MT"/>
              </a:rPr>
              <a:t>enna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15" dirty="0">
                <a:latin typeface="Gill Sans MT"/>
                <a:cs typeface="Gill Sans MT"/>
              </a:rPr>
              <a:t>t</a:t>
            </a:r>
            <a:r>
              <a:rPr sz="850" spc="30" dirty="0">
                <a:latin typeface="Gill Sans MT"/>
                <a:cs typeface="Gill Sans MT"/>
              </a:rPr>
              <a:t>w</a:t>
            </a:r>
            <a:r>
              <a:rPr sz="850" spc="40" dirty="0">
                <a:latin typeface="Gill Sans MT"/>
                <a:cs typeface="Gill Sans MT"/>
              </a:rPr>
              <a:t>een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  </a:t>
            </a:r>
            <a:r>
              <a:rPr sz="850" spc="60" dirty="0">
                <a:latin typeface="Gill Sans MT"/>
                <a:cs typeface="Gill Sans MT"/>
              </a:rPr>
              <a:t>thumb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fin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dirty="0">
                <a:latin typeface="Gill Sans MT"/>
                <a:cs typeface="Gill Sans MT"/>
              </a:rPr>
              <a:t>er;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hand.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bee  should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start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sound.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197485">
              <a:lnSpc>
                <a:spcPts val="980"/>
              </a:lnSpc>
            </a:pPr>
            <a:r>
              <a:rPr sz="850" spc="10" dirty="0">
                <a:latin typeface="Gill Sans MT"/>
                <a:cs typeface="Gill Sans MT"/>
              </a:rPr>
              <a:t>What </a:t>
            </a:r>
            <a:r>
              <a:rPr sz="850" spc="35" dirty="0">
                <a:latin typeface="Gill Sans MT"/>
                <a:cs typeface="Gill Sans MT"/>
              </a:rPr>
              <a:t>do </a:t>
            </a:r>
            <a:r>
              <a:rPr sz="850" spc="30" dirty="0">
                <a:latin typeface="Gill Sans MT"/>
                <a:cs typeface="Gill Sans MT"/>
              </a:rPr>
              <a:t>you notice </a:t>
            </a:r>
            <a:r>
              <a:rPr sz="850" spc="50" dirty="0">
                <a:latin typeface="Gill Sans MT"/>
                <a:cs typeface="Gill Sans MT"/>
              </a:rPr>
              <a:t>about </a:t>
            </a:r>
            <a:r>
              <a:rPr sz="850" spc="45" dirty="0">
                <a:latin typeface="Gill Sans MT"/>
                <a:cs typeface="Gill Sans MT"/>
              </a:rPr>
              <a:t>the pitch </a:t>
            </a:r>
            <a:r>
              <a:rPr sz="850" spc="-45" dirty="0">
                <a:latin typeface="Gill Sans MT"/>
                <a:cs typeface="Gill Sans MT"/>
              </a:rPr>
              <a:t>(or 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frequency) </a:t>
            </a:r>
            <a:r>
              <a:rPr sz="850" spc="40" dirty="0">
                <a:latin typeface="Gill Sans MT"/>
                <a:cs typeface="Gill Sans MT"/>
              </a:rPr>
              <a:t>if </a:t>
            </a:r>
            <a:r>
              <a:rPr sz="850" spc="30" dirty="0">
                <a:latin typeface="Gill Sans MT"/>
                <a:cs typeface="Gill Sans MT"/>
              </a:rPr>
              <a:t>you </a:t>
            </a:r>
            <a:r>
              <a:rPr sz="850" spc="40" dirty="0">
                <a:latin typeface="Gill Sans MT"/>
                <a:cs typeface="Gill Sans MT"/>
              </a:rPr>
              <a:t>squeeze </a:t>
            </a:r>
            <a:r>
              <a:rPr sz="850" spc="25" dirty="0">
                <a:latin typeface="Gill Sans MT"/>
                <a:cs typeface="Gill Sans MT"/>
              </a:rPr>
              <a:t>harder? </a:t>
            </a:r>
            <a:r>
              <a:rPr sz="850" spc="-35" dirty="0">
                <a:latin typeface="Gill Sans MT"/>
                <a:cs typeface="Gill Sans MT"/>
              </a:rPr>
              <a:t>Do </a:t>
            </a:r>
            <a:r>
              <a:rPr sz="850" spc="30" dirty="0">
                <a:latin typeface="Gill Sans MT"/>
                <a:cs typeface="Gill Sans MT"/>
              </a:rPr>
              <a:t>you </a:t>
            </a:r>
            <a:r>
              <a:rPr sz="850" spc="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hear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chan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15" dirty="0">
                <a:latin typeface="Gill Sans MT"/>
                <a:cs typeface="Gill Sans MT"/>
              </a:rPr>
              <a:t>e</a:t>
            </a:r>
            <a:r>
              <a:rPr sz="850" spc="105" dirty="0">
                <a:latin typeface="Gill Sans MT"/>
                <a:cs typeface="Gill Sans MT"/>
              </a:rPr>
              <a:t>?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so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w</a:t>
            </a:r>
            <a:r>
              <a:rPr sz="850" spc="10" dirty="0">
                <a:latin typeface="Gill Sans MT"/>
                <a:cs typeface="Gill Sans MT"/>
              </a:rPr>
              <a:t>h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  </a:t>
            </a:r>
            <a:r>
              <a:rPr sz="850" spc="60" dirty="0">
                <a:latin typeface="Gill Sans MT"/>
                <a:cs typeface="Gill Sans MT"/>
              </a:rPr>
              <a:t>happening?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150495">
              <a:lnSpc>
                <a:spcPts val="980"/>
              </a:lnSpc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mo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ele</a:t>
            </a:r>
            <a:r>
              <a:rPr sz="850" spc="25" dirty="0">
                <a:latin typeface="Gill Sans MT"/>
                <a:cs typeface="Gill Sans MT"/>
              </a:rPr>
              <a:t>c</a:t>
            </a:r>
            <a:r>
              <a:rPr sz="850" spc="20" dirty="0">
                <a:latin typeface="Gill Sans MT"/>
                <a:cs typeface="Gill Sans MT"/>
              </a:rPr>
              <a:t>tricity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</a:t>
            </a:r>
            <a:r>
              <a:rPr sz="850" spc="35" dirty="0">
                <a:latin typeface="Gill Sans MT"/>
                <a:cs typeface="Gill Sans MT"/>
              </a:rPr>
              <a:t>l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(b</a:t>
            </a:r>
            <a:r>
              <a:rPr sz="850" spc="10" dirty="0">
                <a:latin typeface="Gill Sans MT"/>
                <a:cs typeface="Gill Sans MT"/>
              </a:rPr>
              <a:t>e</a:t>
            </a:r>
            <a:r>
              <a:rPr sz="850" spc="15" dirty="0">
                <a:latin typeface="Gill Sans MT"/>
                <a:cs typeface="Gill Sans MT"/>
              </a:rPr>
              <a:t>t</a:t>
            </a:r>
            <a:r>
              <a:rPr sz="850" spc="30" dirty="0">
                <a:latin typeface="Gill Sans MT"/>
                <a:cs typeface="Gill Sans MT"/>
              </a:rPr>
              <a:t>w</a:t>
            </a:r>
            <a:r>
              <a:rPr sz="850" spc="40" dirty="0">
                <a:latin typeface="Gill Sans MT"/>
                <a:cs typeface="Gill Sans MT"/>
              </a:rPr>
              <a:t>een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60" dirty="0">
                <a:latin typeface="Gill Sans MT"/>
                <a:cs typeface="Gill Sans MT"/>
              </a:rPr>
              <a:t>an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5" dirty="0">
                <a:latin typeface="Gill Sans MT"/>
                <a:cs typeface="Gill Sans MT"/>
              </a:rPr>
              <a:t>enna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15" dirty="0">
                <a:latin typeface="Gill Sans MT"/>
                <a:cs typeface="Gill Sans MT"/>
              </a:rPr>
              <a:t>t</a:t>
            </a:r>
            <a:r>
              <a:rPr sz="850" spc="30" dirty="0">
                <a:latin typeface="Gill Sans MT"/>
                <a:cs typeface="Gill Sans MT"/>
              </a:rPr>
              <a:t>w</a:t>
            </a:r>
            <a:r>
              <a:rPr sz="850" spc="40" dirty="0">
                <a:latin typeface="Gill Sans MT"/>
                <a:cs typeface="Gill Sans MT"/>
              </a:rPr>
              <a:t>een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wing</a:t>
            </a:r>
            <a:r>
              <a:rPr sz="850" spc="5" dirty="0">
                <a:latin typeface="Gill Sans MT"/>
                <a:cs typeface="Gill Sans MT"/>
              </a:rPr>
              <a:t>s</a:t>
            </a:r>
            <a:r>
              <a:rPr sz="850" spc="-45" dirty="0">
                <a:latin typeface="Gill Sans MT"/>
                <a:cs typeface="Gill Sans MT"/>
              </a:rPr>
              <a:t>)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higher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frequency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oscillator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runs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at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hear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higher-pitched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sound.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73660">
              <a:lnSpc>
                <a:spcPts val="980"/>
              </a:lnSpc>
              <a:spcBef>
                <a:spcPts val="5"/>
              </a:spcBef>
            </a:pPr>
            <a:r>
              <a:rPr sz="850" spc="5" dirty="0">
                <a:latin typeface="Gill Sans MT"/>
                <a:cs typeface="Gill Sans MT"/>
              </a:rPr>
              <a:t>The </a:t>
            </a:r>
            <a:r>
              <a:rPr sz="850" spc="15" dirty="0">
                <a:latin typeface="Gill Sans MT"/>
                <a:cs typeface="Gill Sans MT"/>
              </a:rPr>
              <a:t>oscillator </a:t>
            </a:r>
            <a:r>
              <a:rPr sz="850" spc="45" dirty="0">
                <a:latin typeface="Gill Sans MT"/>
                <a:cs typeface="Gill Sans MT"/>
              </a:rPr>
              <a:t>connected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40" dirty="0">
                <a:latin typeface="Gill Sans MT"/>
                <a:cs typeface="Gill Sans MT"/>
              </a:rPr>
              <a:t>wings </a:t>
            </a:r>
            <a:r>
              <a:rPr sz="850" spc="65" dirty="0">
                <a:latin typeface="Gill Sans MT"/>
                <a:cs typeface="Gill Sans MT"/>
              </a:rPr>
              <a:t>has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8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lower </a:t>
            </a:r>
            <a:r>
              <a:rPr sz="850" spc="35" dirty="0">
                <a:latin typeface="Gill Sans MT"/>
                <a:cs typeface="Gill Sans MT"/>
              </a:rPr>
              <a:t>sensitivity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15" dirty="0">
                <a:latin typeface="Gill Sans MT"/>
                <a:cs typeface="Gill Sans MT"/>
              </a:rPr>
              <a:t>allow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35" dirty="0">
                <a:latin typeface="Gill Sans MT"/>
                <a:cs typeface="Gill Sans MT"/>
              </a:rPr>
              <a:t>range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30" dirty="0">
                <a:latin typeface="Gill Sans MT"/>
                <a:cs typeface="Gill Sans MT"/>
              </a:rPr>
              <a:t>different </a:t>
            </a:r>
            <a:r>
              <a:rPr sz="850" spc="35" dirty="0">
                <a:latin typeface="Gill Sans MT"/>
                <a:cs typeface="Gill Sans MT"/>
              </a:rPr>
              <a:t> materials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investigated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Bumble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Beep.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262255">
              <a:lnSpc>
                <a:spcPts val="980"/>
              </a:lnSpc>
            </a:pPr>
            <a:r>
              <a:rPr sz="850" b="1" i="1" spc="-30" dirty="0">
                <a:solidFill>
                  <a:srgbClr val="92569E"/>
                </a:solidFill>
                <a:latin typeface="Book Antiqua"/>
                <a:cs typeface="Book Antiqua"/>
              </a:rPr>
              <a:t>Wha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t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dirty="0">
                <a:solidFill>
                  <a:srgbClr val="92569E"/>
                </a:solidFill>
                <a:latin typeface="Book Antiqua"/>
                <a:cs typeface="Book Antiqua"/>
              </a:rPr>
              <a:t>sound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40" dirty="0">
                <a:solidFill>
                  <a:srgbClr val="92569E"/>
                </a:solidFill>
                <a:latin typeface="Book Antiqua"/>
                <a:cs typeface="Book Antiqua"/>
              </a:rPr>
              <a:t>e</a:t>
            </a:r>
            <a:r>
              <a:rPr sz="850" b="1" i="1" spc="30" dirty="0">
                <a:solidFill>
                  <a:srgbClr val="92569E"/>
                </a:solidFill>
                <a:latin typeface="Book Antiqua"/>
                <a:cs typeface="Book Antiqua"/>
              </a:rPr>
              <a:t>f</a:t>
            </a:r>
            <a:r>
              <a:rPr sz="850" b="1" i="1" spc="15" dirty="0">
                <a:solidFill>
                  <a:srgbClr val="92569E"/>
                </a:solidFill>
                <a:latin typeface="Book Antiqua"/>
                <a:cs typeface="Book Antiqua"/>
              </a:rPr>
              <a:t>f</a:t>
            </a:r>
            <a:r>
              <a:rPr sz="850" b="1" i="1" spc="40" dirty="0">
                <a:solidFill>
                  <a:srgbClr val="92569E"/>
                </a:solidFill>
                <a:latin typeface="Book Antiqua"/>
                <a:cs typeface="Book Antiqua"/>
              </a:rPr>
              <a:t>e</a:t>
            </a:r>
            <a:r>
              <a:rPr sz="850" b="1" i="1" spc="30" dirty="0">
                <a:solidFill>
                  <a:srgbClr val="92569E"/>
                </a:solidFill>
                <a:latin typeface="Book Antiqua"/>
                <a:cs typeface="Book Antiqua"/>
              </a:rPr>
              <a:t>c</a:t>
            </a:r>
            <a:r>
              <a:rPr sz="850" b="1" i="1" spc="10" dirty="0">
                <a:solidFill>
                  <a:srgbClr val="92569E"/>
                </a:solidFill>
                <a:latin typeface="Book Antiqua"/>
                <a:cs typeface="Book Antiqua"/>
              </a:rPr>
              <a:t>ts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20" dirty="0">
                <a:solidFill>
                  <a:srgbClr val="92569E"/>
                </a:solidFill>
                <a:latin typeface="Book Antiqua"/>
                <a:cs typeface="Book Antiqua"/>
              </a:rPr>
              <a:t>can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you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ma</a:t>
            </a:r>
            <a:r>
              <a:rPr sz="850" b="1" i="1" spc="-15" dirty="0">
                <a:solidFill>
                  <a:srgbClr val="92569E"/>
                </a:solidFill>
                <a:latin typeface="Book Antiqua"/>
                <a:cs typeface="Book Antiqua"/>
              </a:rPr>
              <a:t>k</a:t>
            </a:r>
            <a:r>
              <a:rPr sz="850" b="1" i="1" spc="50" dirty="0">
                <a:solidFill>
                  <a:srgbClr val="92569E"/>
                </a:solidFill>
                <a:latin typeface="Book Antiqua"/>
                <a:cs typeface="Book Antiqua"/>
              </a:rPr>
              <a:t>e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40" dirty="0">
                <a:solidFill>
                  <a:srgbClr val="92569E"/>
                </a:solidFill>
                <a:latin typeface="Book Antiqua"/>
                <a:cs typeface="Book Antiqua"/>
              </a:rPr>
              <a:t>with</a:t>
            </a:r>
            <a:r>
              <a:rPr sz="850" b="1" i="1" spc="-4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-25" dirty="0">
                <a:solidFill>
                  <a:srgbClr val="92569E"/>
                </a:solidFill>
                <a:latin typeface="Book Antiqua"/>
                <a:cs typeface="Book Antiqua"/>
              </a:rPr>
              <a:t>ju</a:t>
            </a:r>
            <a:r>
              <a:rPr sz="850" b="1" i="1" spc="-35" dirty="0">
                <a:solidFill>
                  <a:srgbClr val="92569E"/>
                </a:solidFill>
                <a:latin typeface="Book Antiqua"/>
                <a:cs typeface="Book Antiqua"/>
              </a:rPr>
              <a:t>s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t  </a:t>
            </a:r>
            <a:r>
              <a:rPr sz="850" b="1" i="1" spc="-20" dirty="0">
                <a:solidFill>
                  <a:srgbClr val="92569E"/>
                </a:solidFill>
                <a:latin typeface="Book Antiqua"/>
                <a:cs typeface="Book Antiqua"/>
              </a:rPr>
              <a:t>your</a:t>
            </a:r>
            <a:r>
              <a:rPr sz="850" b="1" i="1" spc="-65" dirty="0">
                <a:solidFill>
                  <a:srgbClr val="92569E"/>
                </a:solidFill>
                <a:latin typeface="Book Antiqua"/>
                <a:cs typeface="Book Antiqua"/>
              </a:rPr>
              <a:t> 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finge</a:t>
            </a:r>
            <a:r>
              <a:rPr sz="850" b="1" i="1" spc="-5" dirty="0">
                <a:solidFill>
                  <a:srgbClr val="92569E"/>
                </a:solidFill>
                <a:latin typeface="Book Antiqua"/>
                <a:cs typeface="Book Antiqua"/>
              </a:rPr>
              <a:t>rs</a:t>
            </a:r>
            <a:r>
              <a:rPr sz="850" b="1" i="1" spc="5" dirty="0">
                <a:solidFill>
                  <a:srgbClr val="92569E"/>
                </a:solidFill>
                <a:latin typeface="Book Antiqua"/>
                <a:cs typeface="Book Antiqua"/>
              </a:rPr>
              <a:t>?</a:t>
            </a:r>
            <a:endParaRPr sz="85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Book Antiqua"/>
              <a:cs typeface="Book Antiqua"/>
            </a:endParaRPr>
          </a:p>
          <a:p>
            <a:pPr marL="12700">
              <a:lnSpc>
                <a:spcPts val="1000"/>
              </a:lnSpc>
            </a:pPr>
            <a:r>
              <a:rPr sz="850" b="1" spc="40" dirty="0">
                <a:latin typeface="Calibri"/>
                <a:cs typeface="Calibri"/>
              </a:rPr>
              <a:t>Light</a:t>
            </a:r>
            <a:r>
              <a:rPr sz="850" b="1" spc="-40" dirty="0">
                <a:latin typeface="Calibri"/>
                <a:cs typeface="Calibri"/>
              </a:rPr>
              <a:t> </a:t>
            </a:r>
            <a:r>
              <a:rPr sz="850" b="1" spc="20" dirty="0">
                <a:latin typeface="Calibri"/>
                <a:cs typeface="Calibri"/>
              </a:rPr>
              <a:t>theremin</a:t>
            </a:r>
            <a:endParaRPr sz="850">
              <a:latin typeface="Calibri"/>
              <a:cs typeface="Calibri"/>
            </a:endParaRPr>
          </a:p>
          <a:p>
            <a:pPr marL="12700" marR="74295">
              <a:lnSpc>
                <a:spcPts val="980"/>
              </a:lnSpc>
              <a:spcBef>
                <a:spcPts val="45"/>
              </a:spcBef>
            </a:pPr>
            <a:r>
              <a:rPr sz="850" spc="20" dirty="0">
                <a:latin typeface="Gill Sans MT"/>
                <a:cs typeface="Gill Sans MT"/>
              </a:rPr>
              <a:t>Let’s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try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connecting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component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called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light </a:t>
            </a:r>
            <a:r>
              <a:rPr sz="850" b="1" spc="-17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dependent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resistor (LDR)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50" dirty="0">
                <a:latin typeface="Gill Sans MT"/>
                <a:cs typeface="Gill Sans MT"/>
              </a:rPr>
              <a:t>make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50" dirty="0">
                <a:latin typeface="Gill Sans MT"/>
                <a:cs typeface="Gill Sans MT"/>
              </a:rPr>
              <a:t>musical </a:t>
            </a:r>
            <a:r>
              <a:rPr sz="850" spc="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instrument </a:t>
            </a:r>
            <a:r>
              <a:rPr sz="850" spc="30" dirty="0">
                <a:latin typeface="Gill Sans MT"/>
                <a:cs typeface="Gill Sans MT"/>
              </a:rPr>
              <a:t>you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10" dirty="0">
                <a:latin typeface="Gill Sans MT"/>
                <a:cs typeface="Gill Sans MT"/>
              </a:rPr>
              <a:t>control </a:t>
            </a:r>
            <a:r>
              <a:rPr sz="850" spc="55" dirty="0">
                <a:latin typeface="Gill Sans MT"/>
                <a:cs typeface="Gill Sans MT"/>
              </a:rPr>
              <a:t>by </a:t>
            </a:r>
            <a:r>
              <a:rPr sz="850" spc="45" dirty="0">
                <a:latin typeface="Gill Sans MT"/>
                <a:cs typeface="Gill Sans MT"/>
              </a:rPr>
              <a:t>simply moving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hand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around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air!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137160">
              <a:lnSpc>
                <a:spcPts val="980"/>
              </a:lnSpc>
            </a:pPr>
            <a:r>
              <a:rPr sz="850" spc="40" dirty="0">
                <a:latin typeface="Gill Sans MT"/>
                <a:cs typeface="Gill Sans MT"/>
              </a:rPr>
              <a:t>Becaus</a:t>
            </a:r>
            <a:r>
              <a:rPr sz="850" spc="50" dirty="0">
                <a:latin typeface="Gill Sans MT"/>
                <a:cs typeface="Gill Sans MT"/>
              </a:rPr>
              <a:t>e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35" dirty="0">
                <a:latin typeface="Gill Sans MT"/>
                <a:cs typeface="Gill Sans MT"/>
              </a:rPr>
              <a:t>LD</a:t>
            </a:r>
            <a:r>
              <a:rPr sz="850" spc="-25" dirty="0">
                <a:latin typeface="Gill Sans MT"/>
                <a:cs typeface="Gill Sans MT"/>
              </a:rPr>
              <a:t>R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i</a:t>
            </a:r>
            <a:r>
              <a:rPr sz="850" spc="40" dirty="0">
                <a:latin typeface="Gill Sans MT"/>
                <a:cs typeface="Gill Sans MT"/>
              </a:rPr>
              <a:t>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90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el</a:t>
            </a:r>
            <a:r>
              <a:rPr sz="850" spc="20" dirty="0">
                <a:latin typeface="Gill Sans MT"/>
                <a:cs typeface="Gill Sans MT"/>
              </a:rPr>
              <a:t>a</a:t>
            </a:r>
            <a:r>
              <a:rPr sz="850" spc="15" dirty="0">
                <a:latin typeface="Gill Sans MT"/>
                <a:cs typeface="Gill Sans MT"/>
              </a:rPr>
              <a:t>ti</a:t>
            </a:r>
            <a:r>
              <a:rPr sz="850" spc="20" dirty="0">
                <a:latin typeface="Gill Sans MT"/>
                <a:cs typeface="Gill Sans MT"/>
              </a:rPr>
              <a:t>v</a:t>
            </a:r>
            <a:r>
              <a:rPr sz="850" spc="15" dirty="0">
                <a:latin typeface="Gill Sans MT"/>
                <a:cs typeface="Gill Sans MT"/>
              </a:rPr>
              <a:t>el</a:t>
            </a:r>
            <a:r>
              <a:rPr sz="850" spc="35" dirty="0">
                <a:latin typeface="Gill Sans MT"/>
                <a:cs typeface="Gill Sans MT"/>
              </a:rPr>
              <a:t>y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g</a:t>
            </a:r>
            <a:r>
              <a:rPr sz="850" spc="15" dirty="0">
                <a:latin typeface="Gill Sans MT"/>
                <a:cs typeface="Gill Sans MT"/>
              </a:rPr>
              <a:t>oo</a:t>
            </a:r>
            <a:r>
              <a:rPr sz="850" spc="25" dirty="0">
                <a:latin typeface="Gill Sans MT"/>
                <a:cs typeface="Gill Sans MT"/>
              </a:rPr>
              <a:t>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condu</a:t>
            </a:r>
            <a:r>
              <a:rPr sz="850" spc="25" dirty="0">
                <a:latin typeface="Gill Sans MT"/>
                <a:cs typeface="Gill Sans MT"/>
              </a:rPr>
              <a:t>c</a:t>
            </a:r>
            <a:r>
              <a:rPr sz="850" spc="30" dirty="0">
                <a:latin typeface="Gill Sans MT"/>
                <a:cs typeface="Gill Sans MT"/>
              </a:rPr>
              <a:t>t</a:t>
            </a:r>
            <a:r>
              <a:rPr sz="850" spc="-30" dirty="0">
                <a:latin typeface="Gill Sans MT"/>
                <a:cs typeface="Gill Sans MT"/>
              </a:rPr>
              <a:t>or  </a:t>
            </a:r>
            <a:r>
              <a:rPr sz="850" spc="20" dirty="0">
                <a:latin typeface="Gill Sans MT"/>
                <a:cs typeface="Gill Sans MT"/>
              </a:rPr>
              <a:t>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daylight,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we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will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connect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it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to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wings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with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44"/>
              </a:lnSpc>
            </a:pPr>
            <a:r>
              <a:rPr sz="850" spc="5" dirty="0">
                <a:latin typeface="Gill Sans MT"/>
                <a:cs typeface="Gill Sans MT"/>
              </a:rPr>
              <a:t>crocodile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clips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shown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image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on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right.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800" spc="-55" dirty="0">
                <a:latin typeface="Arial Narrow"/>
                <a:cs typeface="Arial Narrow"/>
              </a:rPr>
              <a:t>28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60005" y="3187433"/>
            <a:ext cx="0" cy="2140585"/>
          </a:xfrm>
          <a:custGeom>
            <a:avLst/>
            <a:gdLst/>
            <a:ahLst/>
            <a:cxnLst/>
            <a:rect l="l" t="t" r="r" b="b"/>
            <a:pathLst>
              <a:path h="2140585">
                <a:moveTo>
                  <a:pt x="0" y="0"/>
                </a:moveTo>
                <a:lnTo>
                  <a:pt x="0" y="21405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7254" y="5095275"/>
            <a:ext cx="138430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0"/>
              </a:lnSpc>
            </a:pPr>
            <a:r>
              <a:rPr sz="800" b="1" spc="-95" dirty="0">
                <a:latin typeface="Arial Narrow"/>
                <a:cs typeface="Arial Narrow"/>
              </a:rPr>
              <a:t>THI</a:t>
            </a:r>
            <a:r>
              <a:rPr sz="800" b="1" spc="-125" dirty="0">
                <a:latin typeface="Arial Narrow"/>
                <a:cs typeface="Arial Narrow"/>
              </a:rPr>
              <a:t>S</a:t>
            </a:r>
            <a:r>
              <a:rPr sz="800" b="1" spc="-45" dirty="0">
                <a:latin typeface="Arial Narrow"/>
                <a:cs typeface="Arial Narrow"/>
              </a:rPr>
              <a:t> I</a:t>
            </a:r>
            <a:r>
              <a:rPr sz="800" b="1" spc="-120" dirty="0">
                <a:latin typeface="Arial Narrow"/>
                <a:cs typeface="Arial Narrow"/>
              </a:rPr>
              <a:t>S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30" dirty="0">
                <a:latin typeface="Arial Narrow"/>
                <a:cs typeface="Arial Narrow"/>
              </a:rPr>
              <a:t>ENGINEERING</a:t>
            </a:r>
            <a:r>
              <a:rPr sz="800" b="1" spc="-70" dirty="0">
                <a:latin typeface="Arial Narrow"/>
                <a:cs typeface="Arial Narrow"/>
              </a:rPr>
              <a:t>: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35" dirty="0">
                <a:latin typeface="Arial Narrow"/>
                <a:cs typeface="Arial Narrow"/>
              </a:rPr>
              <a:t>ENTER</a:t>
            </a:r>
            <a:r>
              <a:rPr sz="800" b="1" spc="-150" dirty="0">
                <a:latin typeface="Arial Narrow"/>
                <a:cs typeface="Arial Narrow"/>
              </a:rPr>
              <a:t>T</a:t>
            </a:r>
            <a:r>
              <a:rPr sz="800" b="1" spc="-114" dirty="0">
                <a:latin typeface="Arial Narrow"/>
                <a:cs typeface="Arial Narrow"/>
              </a:rPr>
              <a:t>AINMEN</a:t>
            </a:r>
            <a:r>
              <a:rPr sz="800" b="1" spc="-110" dirty="0">
                <a:latin typeface="Arial Narrow"/>
                <a:cs typeface="Arial Narrow"/>
              </a:rPr>
              <a:t>T</a:t>
            </a:r>
            <a:r>
              <a:rPr sz="800" b="1" dirty="0">
                <a:latin typeface="Arial Narrow"/>
                <a:cs typeface="Arial Narrow"/>
              </a:rPr>
              <a:t>    </a:t>
            </a:r>
            <a:r>
              <a:rPr sz="800" b="1" spc="-90" dirty="0">
                <a:latin typeface="Arial Narrow"/>
                <a:cs typeface="Arial Narrow"/>
              </a:rPr>
              <a:t> </a:t>
            </a:r>
            <a:r>
              <a:rPr sz="800" spc="-50" dirty="0">
                <a:latin typeface="Arial Narrow"/>
                <a:cs typeface="Arial Narrow"/>
              </a:rPr>
              <a:t>29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5005" y="0"/>
            <a:ext cx="2925445" cy="5328285"/>
            <a:chOff x="4635005" y="0"/>
            <a:chExt cx="2925445" cy="5328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5005" y="0"/>
              <a:ext cx="2924987" cy="5328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39999" y="1673151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5">
                  <a:moveTo>
                    <a:pt x="0" y="0"/>
                  </a:moveTo>
                  <a:lnTo>
                    <a:pt x="1980006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9999" y="2246680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5">
                  <a:moveTo>
                    <a:pt x="0" y="0"/>
                  </a:moveTo>
                  <a:lnTo>
                    <a:pt x="1980006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15327" y="1696525"/>
            <a:ext cx="2031364" cy="5207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489"/>
              </a:spcBef>
            </a:pP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“Engineerin</a:t>
            </a:r>
            <a:r>
              <a:rPr sz="1300" b="1" spc="-110" dirty="0">
                <a:solidFill>
                  <a:srgbClr val="EAF6F8"/>
                </a:solidFill>
                <a:latin typeface="Arial Narrow"/>
                <a:cs typeface="Arial Narrow"/>
              </a:rPr>
              <a:t>g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35" dirty="0">
                <a:solidFill>
                  <a:srgbClr val="EAF6F8"/>
                </a:solidFill>
                <a:latin typeface="Arial Narrow"/>
                <a:cs typeface="Arial Narrow"/>
              </a:rPr>
              <a:t>g</a:t>
            </a: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av</a:t>
            </a:r>
            <a:r>
              <a:rPr sz="1300" b="1" spc="-95" dirty="0">
                <a:solidFill>
                  <a:srgbClr val="EAF6F8"/>
                </a:solidFill>
                <a:latin typeface="Arial Narrow"/>
                <a:cs typeface="Arial Narrow"/>
              </a:rPr>
              <a:t>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215" dirty="0">
                <a:solidFill>
                  <a:srgbClr val="EAF6F8"/>
                </a:solidFill>
                <a:latin typeface="Arial Narrow"/>
                <a:cs typeface="Arial Narrow"/>
              </a:rPr>
              <a:t>m</a:t>
            </a:r>
            <a:r>
              <a:rPr sz="1300" b="1" spc="-140" dirty="0">
                <a:solidFill>
                  <a:srgbClr val="EAF6F8"/>
                </a:solidFill>
                <a:latin typeface="Arial Narrow"/>
                <a:cs typeface="Arial Narrow"/>
              </a:rPr>
              <a:t>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25" dirty="0">
                <a:solidFill>
                  <a:srgbClr val="EAF6F8"/>
                </a:solidFill>
                <a:latin typeface="Arial Narrow"/>
                <a:cs typeface="Arial Narrow"/>
              </a:rPr>
              <a:t>th</a:t>
            </a:r>
            <a:r>
              <a:rPr sz="1300" b="1" spc="-40" dirty="0">
                <a:solidFill>
                  <a:srgbClr val="EAF6F8"/>
                </a:solidFill>
                <a:latin typeface="Arial Narrow"/>
                <a:cs typeface="Arial Narrow"/>
              </a:rPr>
              <a:t>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chanc</a:t>
            </a:r>
            <a:r>
              <a:rPr sz="1300" b="1" spc="-90" dirty="0">
                <a:solidFill>
                  <a:srgbClr val="EAF6F8"/>
                </a:solidFill>
                <a:latin typeface="Arial Narrow"/>
                <a:cs typeface="Arial Narrow"/>
              </a:rPr>
              <a:t>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5" dirty="0">
                <a:solidFill>
                  <a:srgbClr val="EAF6F8"/>
                </a:solidFill>
                <a:latin typeface="Arial Narrow"/>
                <a:cs typeface="Arial Narrow"/>
              </a:rPr>
              <a:t>to  </a:t>
            </a:r>
            <a:r>
              <a:rPr sz="1300" b="1" spc="-114" dirty="0">
                <a:solidFill>
                  <a:srgbClr val="EAF6F8"/>
                </a:solidFill>
                <a:latin typeface="Arial Narrow"/>
                <a:cs typeface="Arial Narrow"/>
              </a:rPr>
              <a:t>combin</a:t>
            </a:r>
            <a:r>
              <a:rPr sz="1300" b="1" spc="-120" dirty="0">
                <a:solidFill>
                  <a:srgbClr val="EAF6F8"/>
                </a:solidFill>
                <a:latin typeface="Arial Narrow"/>
                <a:cs typeface="Arial Narrow"/>
              </a:rPr>
              <a:t>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90" dirty="0">
                <a:solidFill>
                  <a:srgbClr val="EAF6F8"/>
                </a:solidFill>
                <a:latin typeface="Arial Narrow"/>
                <a:cs typeface="Arial Narrow"/>
              </a:rPr>
              <a:t>m</a:t>
            </a:r>
            <a:r>
              <a:rPr sz="1300" b="1" spc="-125" dirty="0">
                <a:solidFill>
                  <a:srgbClr val="EAF6F8"/>
                </a:solidFill>
                <a:latin typeface="Arial Narrow"/>
                <a:cs typeface="Arial Narrow"/>
              </a:rPr>
              <a:t>y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35" dirty="0">
                <a:solidFill>
                  <a:srgbClr val="EAF6F8"/>
                </a:solidFill>
                <a:latin typeface="Arial Narrow"/>
                <a:cs typeface="Arial Narrow"/>
              </a:rPr>
              <a:t>tw</a:t>
            </a:r>
            <a:r>
              <a:rPr sz="1300" b="1" spc="-45" dirty="0">
                <a:solidFill>
                  <a:srgbClr val="EAF6F8"/>
                </a:solidFill>
                <a:latin typeface="Arial Narrow"/>
                <a:cs typeface="Arial Narrow"/>
              </a:rPr>
              <a:t>o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70" dirty="0">
                <a:solidFill>
                  <a:srgbClr val="EAF6F8"/>
                </a:solidFill>
                <a:latin typeface="Arial Narrow"/>
                <a:cs typeface="Arial Narrow"/>
              </a:rPr>
              <a:t>p</a:t>
            </a:r>
            <a:r>
              <a:rPr sz="1300" b="1" spc="-90" dirty="0">
                <a:solidFill>
                  <a:srgbClr val="EAF6F8"/>
                </a:solidFill>
                <a:latin typeface="Arial Narrow"/>
                <a:cs typeface="Arial Narrow"/>
              </a:rPr>
              <a:t>assions:</a:t>
            </a:r>
            <a:endParaRPr sz="1300">
              <a:latin typeface="Arial Narrow"/>
              <a:cs typeface="Arial Narrow"/>
            </a:endParaRPr>
          </a:p>
          <a:p>
            <a:pPr algn="ctr">
              <a:lnSpc>
                <a:spcPts val="1170"/>
              </a:lnSpc>
            </a:pP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scienc</a:t>
            </a:r>
            <a:r>
              <a:rPr sz="1300" b="1" spc="-105" dirty="0">
                <a:solidFill>
                  <a:srgbClr val="EAF6F8"/>
                </a:solidFill>
                <a:latin typeface="Arial Narrow"/>
                <a:cs typeface="Arial Narrow"/>
              </a:rPr>
              <a:t>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an</a:t>
            </a:r>
            <a:r>
              <a:rPr sz="1300" b="1" spc="-100" dirty="0">
                <a:solidFill>
                  <a:srgbClr val="EAF6F8"/>
                </a:solidFill>
                <a:latin typeface="Arial Narrow"/>
                <a:cs typeface="Arial Narrow"/>
              </a:rPr>
              <a:t>d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65" dirty="0">
                <a:solidFill>
                  <a:srgbClr val="EAF6F8"/>
                </a:solidFill>
                <a:latin typeface="Arial Narrow"/>
                <a:cs typeface="Arial Narrow"/>
              </a:rPr>
              <a:t>ar</a:t>
            </a:r>
            <a:r>
              <a:rPr sz="1300" b="1" spc="-30" dirty="0">
                <a:solidFill>
                  <a:srgbClr val="EAF6F8"/>
                </a:solidFill>
                <a:latin typeface="Arial Narrow"/>
                <a:cs typeface="Arial Narrow"/>
              </a:rPr>
              <a:t>t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.”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5181" y="2362935"/>
            <a:ext cx="2129790" cy="11518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2000"/>
              </a:lnSpc>
              <a:spcBef>
                <a:spcPts val="80"/>
              </a:spcBef>
            </a:pPr>
            <a:r>
              <a:rPr sz="850" spc="-20" dirty="0">
                <a:latin typeface="Lucida Sans"/>
                <a:cs typeface="Lucida Sans"/>
              </a:rPr>
              <a:t>She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collabor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es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with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f</a:t>
            </a:r>
            <a:r>
              <a:rPr sz="850" spc="-40" dirty="0">
                <a:latin typeface="Lucida Sans"/>
                <a:cs typeface="Lucida Sans"/>
              </a:rPr>
              <a:t>ashion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designer</a:t>
            </a:r>
            <a:r>
              <a:rPr sz="850" spc="-35" dirty="0">
                <a:latin typeface="Lucida Sans"/>
                <a:cs typeface="Lucida Sans"/>
              </a:rPr>
              <a:t>s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o  </a:t>
            </a:r>
            <a:r>
              <a:rPr sz="850" spc="-25" dirty="0">
                <a:latin typeface="Lucida Sans"/>
                <a:cs typeface="Lucida Sans"/>
              </a:rPr>
              <a:t>create </a:t>
            </a:r>
            <a:r>
              <a:rPr sz="850" spc="-50" dirty="0">
                <a:latin typeface="Lucida Sans"/>
                <a:cs typeface="Lucida Sans"/>
              </a:rPr>
              <a:t>lighting </a:t>
            </a:r>
            <a:r>
              <a:rPr sz="850" spc="-15" dirty="0">
                <a:latin typeface="Lucida Sans"/>
                <a:cs typeface="Lucida Sans"/>
              </a:rPr>
              <a:t>effects </a:t>
            </a:r>
            <a:r>
              <a:rPr sz="850" spc="-40" dirty="0">
                <a:latin typeface="Lucida Sans"/>
                <a:cs typeface="Lucida Sans"/>
              </a:rPr>
              <a:t>for </a:t>
            </a:r>
            <a:r>
              <a:rPr sz="850" spc="-30" dirty="0">
                <a:latin typeface="Lucida Sans"/>
                <a:cs typeface="Lucida Sans"/>
              </a:rPr>
              <a:t>their </a:t>
            </a:r>
            <a:r>
              <a:rPr sz="850" spc="-40" dirty="0">
                <a:latin typeface="Lucida Sans"/>
                <a:cs typeface="Lucida Sans"/>
              </a:rPr>
              <a:t>shows </a:t>
            </a:r>
            <a:r>
              <a:rPr sz="850" spc="-5" dirty="0">
                <a:latin typeface="Lucida Sans"/>
                <a:cs typeface="Lucida Sans"/>
              </a:rPr>
              <a:t>at </a:t>
            </a:r>
            <a:r>
              <a:rPr sz="85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e</a:t>
            </a:r>
            <a:r>
              <a:rPr sz="850" spc="-15" dirty="0">
                <a:latin typeface="Lucida Sans"/>
                <a:cs typeface="Lucida Sans"/>
              </a:rPr>
              <a:t>v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-50" dirty="0">
                <a:latin typeface="Lucida Sans"/>
                <a:cs typeface="Lucida Sans"/>
              </a:rPr>
              <a:t>n</a:t>
            </a:r>
            <a:r>
              <a:rPr sz="850" spc="-25" dirty="0">
                <a:latin typeface="Lucida Sans"/>
                <a:cs typeface="Lucida Sans"/>
              </a:rPr>
              <a:t>ts,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including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Paris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F</a:t>
            </a:r>
            <a:r>
              <a:rPr sz="850" spc="-40" dirty="0">
                <a:latin typeface="Lucida Sans"/>
                <a:cs typeface="Lucida Sans"/>
              </a:rPr>
              <a:t>ashion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10" dirty="0">
                <a:latin typeface="Lucida Sans"/>
                <a:cs typeface="Lucida Sans"/>
              </a:rPr>
              <a:t>W</a:t>
            </a:r>
            <a:r>
              <a:rPr sz="850" spc="-45" dirty="0">
                <a:latin typeface="Lucida Sans"/>
                <a:cs typeface="Lucida Sans"/>
              </a:rPr>
              <a:t>eek,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as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40" dirty="0">
                <a:latin typeface="Lucida Sans"/>
                <a:cs typeface="Lucida Sans"/>
              </a:rPr>
              <a:t>ell  </a:t>
            </a:r>
            <a:r>
              <a:rPr sz="850" spc="-25" dirty="0">
                <a:latin typeface="Lucida Sans"/>
                <a:cs typeface="Lucida Sans"/>
              </a:rPr>
              <a:t>as </a:t>
            </a:r>
            <a:r>
              <a:rPr sz="850" spc="-55" dirty="0">
                <a:latin typeface="Lucida Sans"/>
                <a:cs typeface="Lucida Sans"/>
              </a:rPr>
              <a:t>working </a:t>
            </a:r>
            <a:r>
              <a:rPr sz="850" spc="-20" dirty="0">
                <a:latin typeface="Lucida Sans"/>
                <a:cs typeface="Lucida Sans"/>
              </a:rPr>
              <a:t>with </a:t>
            </a:r>
            <a:r>
              <a:rPr sz="850" spc="-45" dirty="0">
                <a:latin typeface="Lucida Sans"/>
                <a:cs typeface="Lucida Sans"/>
              </a:rPr>
              <a:t>museums </a:t>
            </a:r>
            <a:r>
              <a:rPr sz="850" spc="-35" dirty="0">
                <a:latin typeface="Lucida Sans"/>
                <a:cs typeface="Lucida Sans"/>
              </a:rPr>
              <a:t>and </a:t>
            </a:r>
            <a:r>
              <a:rPr sz="850" spc="-15" dirty="0">
                <a:latin typeface="Lucida Sans"/>
                <a:cs typeface="Lucida Sans"/>
              </a:rPr>
              <a:t>art </a:t>
            </a:r>
            <a:r>
              <a:rPr sz="850" spc="-45" dirty="0">
                <a:latin typeface="Lucida Sans"/>
                <a:cs typeface="Lucida Sans"/>
              </a:rPr>
              <a:t>galleries </a:t>
            </a:r>
            <a:r>
              <a:rPr sz="850" spc="-4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</a:t>
            </a:r>
            <a:r>
              <a:rPr sz="850" spc="-40" dirty="0">
                <a:latin typeface="Lucida Sans"/>
                <a:cs typeface="Lucida Sans"/>
              </a:rPr>
              <a:t>r</a:t>
            </a:r>
            <a:r>
              <a:rPr sz="850" spc="-20" dirty="0">
                <a:latin typeface="Lucida Sans"/>
                <a:cs typeface="Lucida Sans"/>
              </a:rPr>
              <a:t>e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per</a:t>
            </a:r>
            <a:r>
              <a:rPr sz="850" spc="-40" dirty="0">
                <a:latin typeface="Lucida Sans"/>
                <a:cs typeface="Lucida Sans"/>
              </a:rPr>
              <a:t>f</a:t>
            </a:r>
            <a:r>
              <a:rPr sz="850" spc="-10" dirty="0">
                <a:latin typeface="Lucida Sans"/>
                <a:cs typeface="Lucida Sans"/>
              </a:rPr>
              <a:t>e</a:t>
            </a:r>
            <a:r>
              <a:rPr sz="850" spc="-20" dirty="0">
                <a:latin typeface="Lucida Sans"/>
                <a:cs typeface="Lucida Sans"/>
              </a:rPr>
              <a:t>c</a:t>
            </a:r>
            <a:r>
              <a:rPr sz="850" spc="25" dirty="0">
                <a:latin typeface="Lucida Sans"/>
                <a:cs typeface="Lucida Sans"/>
              </a:rPr>
              <a:t>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-55" dirty="0">
                <a:latin typeface="Lucida Sans"/>
                <a:cs typeface="Lucida Sans"/>
              </a:rPr>
              <a:t>n</a:t>
            </a:r>
            <a:r>
              <a:rPr sz="850" spc="-35" dirty="0">
                <a:latin typeface="Lucida Sans"/>
                <a:cs typeface="Lucida Sans"/>
              </a:rPr>
              <a:t>vi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45" dirty="0">
                <a:latin typeface="Lucida Sans"/>
                <a:cs typeface="Lucida Sans"/>
              </a:rPr>
              <a:t>onme</a:t>
            </a:r>
            <a:r>
              <a:rPr sz="850" spc="-50" dirty="0">
                <a:latin typeface="Lucida Sans"/>
                <a:cs typeface="Lucida Sans"/>
              </a:rPr>
              <a:t>n</a:t>
            </a:r>
            <a:r>
              <a:rPr sz="850" spc="-5" dirty="0">
                <a:latin typeface="Lucida Sans"/>
                <a:cs typeface="Lucida Sans"/>
              </a:rPr>
              <a:t>ts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f</a:t>
            </a:r>
            <a:r>
              <a:rPr sz="850" spc="-50" dirty="0">
                <a:latin typeface="Lucida Sans"/>
                <a:cs typeface="Lucida Sans"/>
              </a:rPr>
              <a:t>or</a:t>
            </a:r>
            <a:r>
              <a:rPr sz="850" spc="-11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their  </a:t>
            </a:r>
            <a:r>
              <a:rPr sz="850" spc="-50" dirty="0">
                <a:latin typeface="Lucida Sans"/>
                <a:cs typeface="Lucida Sans"/>
              </a:rPr>
              <a:t>exhibitions.</a:t>
            </a:r>
            <a:endParaRPr sz="850">
              <a:latin typeface="Lucida Sans"/>
              <a:cs typeface="Lucida Sans"/>
            </a:endParaRPr>
          </a:p>
          <a:p>
            <a:pPr marL="134620" marR="104139" algn="ctr">
              <a:lnSpc>
                <a:spcPct val="102000"/>
              </a:lnSpc>
              <a:spcBef>
                <a:spcPts val="565"/>
              </a:spcBef>
            </a:pP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Find</a:t>
            </a:r>
            <a:r>
              <a:rPr sz="85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out</a:t>
            </a:r>
            <a:r>
              <a:rPr sz="85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more</a:t>
            </a:r>
            <a:r>
              <a:rPr sz="85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about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Pavlina</a:t>
            </a:r>
            <a:r>
              <a:rPr sz="85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by</a:t>
            </a:r>
            <a:r>
              <a:rPr sz="85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visiting </a:t>
            </a:r>
            <a:r>
              <a:rPr sz="850" b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th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Thi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 </a:t>
            </a:r>
            <a:r>
              <a:rPr sz="850" b="1" i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 </a:t>
            </a:r>
            <a:r>
              <a:rPr sz="850" b="1" i="1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E</a:t>
            </a:r>
            <a:r>
              <a:rPr sz="850"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ngineeri</a:t>
            </a:r>
            <a:r>
              <a:rPr sz="85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3"/>
              </a:rPr>
              <a:t>n</a:t>
            </a:r>
            <a:r>
              <a:rPr sz="850" b="1" i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g</a:t>
            </a:r>
            <a:r>
              <a:rPr sz="850" b="1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8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5336" y="266137"/>
            <a:ext cx="2269490" cy="127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spc="-215" dirty="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2600" b="1" spc="-1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600" b="1" spc="-360" dirty="0">
                <a:solidFill>
                  <a:srgbClr val="FFFFFF"/>
                </a:solidFill>
                <a:latin typeface="Arial Narrow"/>
                <a:cs typeface="Arial Narrow"/>
              </a:rPr>
              <a:t>me</a:t>
            </a:r>
            <a:endParaRPr sz="2600">
              <a:latin typeface="Arial Narrow"/>
              <a:cs typeface="Arial Narrow"/>
            </a:endParaRPr>
          </a:p>
          <a:p>
            <a:pPr marL="12700" marR="5080" algn="ctr">
              <a:lnSpc>
                <a:spcPct val="102000"/>
              </a:lnSpc>
              <a:spcBef>
                <a:spcPts val="975"/>
              </a:spcBef>
            </a:pPr>
            <a:r>
              <a:rPr sz="850" spc="5" dirty="0">
                <a:latin typeface="Lucida Sans"/>
                <a:cs typeface="Lucida Sans"/>
              </a:rPr>
              <a:t>P</a:t>
            </a:r>
            <a:r>
              <a:rPr sz="850" spc="-20" dirty="0">
                <a:latin typeface="Lucida Sans"/>
                <a:cs typeface="Lucida Sans"/>
              </a:rPr>
              <a:t>a</a:t>
            </a:r>
            <a:r>
              <a:rPr sz="850" spc="-35" dirty="0">
                <a:latin typeface="Lucida Sans"/>
                <a:cs typeface="Lucida Sans"/>
              </a:rPr>
              <a:t>vlina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l</a:t>
            </a:r>
            <a:r>
              <a:rPr sz="850" spc="-80" dirty="0">
                <a:latin typeface="Lucida Sans"/>
                <a:cs typeface="Lucida Sans"/>
              </a:rPr>
              <a:t>o</a:t>
            </a:r>
            <a:r>
              <a:rPr sz="850" spc="-15" dirty="0">
                <a:latin typeface="Lucida Sans"/>
                <a:cs typeface="Lucida Sans"/>
              </a:rPr>
              <a:t>v</a:t>
            </a:r>
            <a:r>
              <a:rPr sz="850" spc="-30" dirty="0">
                <a:latin typeface="Lucida Sans"/>
                <a:cs typeface="Lucida Sans"/>
              </a:rPr>
              <a:t>es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r</a:t>
            </a:r>
            <a:r>
              <a:rPr sz="850" spc="-45" dirty="0">
                <a:latin typeface="Lucida Sans"/>
                <a:cs typeface="Lucida Sans"/>
              </a:rPr>
              <a:t>a</a:t>
            </a:r>
            <a:r>
              <a:rPr sz="850" spc="-15" dirty="0">
                <a:latin typeface="Lucida Sans"/>
                <a:cs typeface="Lucida Sans"/>
              </a:rPr>
              <a:t>v</a:t>
            </a:r>
            <a:r>
              <a:rPr sz="850" spc="-50" dirty="0">
                <a:latin typeface="Lucida Sans"/>
                <a:cs typeface="Lucida Sans"/>
              </a:rPr>
              <a:t>elling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is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passion</a:t>
            </a:r>
            <a:r>
              <a:rPr sz="850" spc="-50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about  </a:t>
            </a:r>
            <a:r>
              <a:rPr sz="850" spc="-15" dirty="0">
                <a:latin typeface="Lucida Sans"/>
                <a:cs typeface="Lucida Sans"/>
              </a:rPr>
              <a:t>f</a:t>
            </a:r>
            <a:r>
              <a:rPr sz="850" spc="-40" dirty="0">
                <a:latin typeface="Lucida Sans"/>
                <a:cs typeface="Lucida Sans"/>
              </a:rPr>
              <a:t>ashion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e</a:t>
            </a:r>
            <a:r>
              <a:rPr sz="850" spc="-75" dirty="0">
                <a:latin typeface="Lucida Sans"/>
                <a:cs typeface="Lucida Sans"/>
              </a:rPr>
              <a:t>xp</a:t>
            </a:r>
            <a:r>
              <a:rPr sz="850" spc="-65" dirty="0">
                <a:latin typeface="Lucida Sans"/>
                <a:cs typeface="Lucida Sans"/>
              </a:rPr>
              <a:t>r</a:t>
            </a:r>
            <a:r>
              <a:rPr sz="850" spc="-45" dirty="0">
                <a:latin typeface="Lucida Sans"/>
                <a:cs typeface="Lucida Sans"/>
              </a:rPr>
              <a:t>essing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her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o</a:t>
            </a:r>
            <a:r>
              <a:rPr sz="850" spc="-30" dirty="0">
                <a:latin typeface="Lucida Sans"/>
                <a:cs typeface="Lucida Sans"/>
              </a:rPr>
              <a:t>wn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s</a:t>
            </a:r>
            <a:r>
              <a:rPr sz="850" spc="-30" dirty="0">
                <a:latin typeface="Lucida Sans"/>
                <a:cs typeface="Lucida Sans"/>
              </a:rPr>
              <a:t>tyle.</a:t>
            </a:r>
            <a:endParaRPr sz="850">
              <a:latin typeface="Lucida Sans"/>
              <a:cs typeface="Lucida Sans"/>
            </a:endParaRPr>
          </a:p>
          <a:p>
            <a:pPr marL="109220" marR="101600" algn="ctr">
              <a:lnSpc>
                <a:spcPct val="102000"/>
              </a:lnSpc>
              <a:spcBef>
                <a:spcPts val="565"/>
              </a:spcBef>
            </a:pPr>
            <a:r>
              <a:rPr sz="850" spc="-50" dirty="0">
                <a:latin typeface="Lucida Sans"/>
                <a:cs typeface="Lucida Sans"/>
              </a:rPr>
              <a:t>As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a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lig</a:t>
            </a:r>
            <a:r>
              <a:rPr sz="850" spc="-90" dirty="0">
                <a:latin typeface="Lucida Sans"/>
                <a:cs typeface="Lucida Sans"/>
              </a:rPr>
              <a:t>h</a:t>
            </a:r>
            <a:r>
              <a:rPr sz="850" spc="-40" dirty="0">
                <a:latin typeface="Lucida Sans"/>
                <a:cs typeface="Lucida Sans"/>
              </a:rPr>
              <a:t>ting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enginee</a:t>
            </a:r>
            <a:r>
              <a:rPr sz="850" spc="-85" dirty="0">
                <a:latin typeface="Lucida Sans"/>
                <a:cs typeface="Lucida Sans"/>
              </a:rPr>
              <a:t>r</a:t>
            </a:r>
            <a:r>
              <a:rPr sz="850" spc="-70" dirty="0">
                <a:latin typeface="Lucida Sans"/>
                <a:cs typeface="Lucida Sans"/>
              </a:rPr>
              <a:t>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5" dirty="0">
                <a:latin typeface="Lucida Sans"/>
                <a:cs typeface="Lucida Sans"/>
              </a:rPr>
              <a:t>P</a:t>
            </a:r>
            <a:r>
              <a:rPr sz="850" spc="-20" dirty="0">
                <a:latin typeface="Lucida Sans"/>
                <a:cs typeface="Lucida Sans"/>
              </a:rPr>
              <a:t>a</a:t>
            </a:r>
            <a:r>
              <a:rPr sz="850" spc="-35" dirty="0">
                <a:latin typeface="Lucida Sans"/>
                <a:cs typeface="Lucida Sans"/>
              </a:rPr>
              <a:t>vlina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has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designed  </a:t>
            </a:r>
            <a:r>
              <a:rPr sz="850" spc="-50" dirty="0">
                <a:latin typeface="Lucida Sans"/>
                <a:cs typeface="Lucida Sans"/>
              </a:rPr>
              <a:t>lighting </a:t>
            </a:r>
            <a:r>
              <a:rPr sz="850" spc="-40" dirty="0">
                <a:latin typeface="Lucida Sans"/>
                <a:cs typeface="Lucida Sans"/>
              </a:rPr>
              <a:t>for fashion </a:t>
            </a:r>
            <a:r>
              <a:rPr sz="850" spc="-45" dirty="0">
                <a:latin typeface="Lucida Sans"/>
                <a:cs typeface="Lucida Sans"/>
              </a:rPr>
              <a:t>shows, museums </a:t>
            </a:r>
            <a:r>
              <a:rPr sz="850" spc="-35" dirty="0">
                <a:latin typeface="Lucida Sans"/>
                <a:cs typeface="Lucida Sans"/>
              </a:rPr>
              <a:t>and </a:t>
            </a:r>
            <a:r>
              <a:rPr sz="850" spc="-3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art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85" dirty="0">
                <a:latin typeface="Lucida Sans"/>
                <a:cs typeface="Lucida Sans"/>
              </a:rPr>
              <a:t>g</a:t>
            </a:r>
            <a:r>
              <a:rPr sz="850" spc="-45" dirty="0">
                <a:latin typeface="Lucida Sans"/>
                <a:cs typeface="Lucida Sans"/>
              </a:rPr>
              <a:t>alleries.</a:t>
            </a:r>
            <a:endParaRPr sz="850">
              <a:latin typeface="Lucida Sans"/>
              <a:cs typeface="Lucida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7249980" cy="5328005"/>
            <a:chOff x="0" y="0"/>
            <a:chExt cx="7249980" cy="53280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7480" y="4139666"/>
              <a:ext cx="1160919" cy="7743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10485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89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1590" y="4139667"/>
              <a:ext cx="1160923" cy="7743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34590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90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4635004" cy="53280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994" y="360006"/>
              <a:ext cx="1618348" cy="5829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1615" y="423582"/>
              <a:ext cx="1466215" cy="445134"/>
            </a:xfrm>
            <a:custGeom>
              <a:avLst/>
              <a:gdLst/>
              <a:ahLst/>
              <a:cxnLst/>
              <a:rect l="l" t="t" r="r" b="b"/>
              <a:pathLst>
                <a:path w="1466214" h="445134">
                  <a:moveTo>
                    <a:pt x="433565" y="97624"/>
                  </a:moveTo>
                  <a:lnTo>
                    <a:pt x="417563" y="100749"/>
                  </a:lnTo>
                  <a:lnTo>
                    <a:pt x="418680" y="107683"/>
                  </a:lnTo>
                  <a:lnTo>
                    <a:pt x="420598" y="113728"/>
                  </a:lnTo>
                  <a:lnTo>
                    <a:pt x="426046" y="124053"/>
                  </a:lnTo>
                  <a:lnTo>
                    <a:pt x="429412" y="127990"/>
                  </a:lnTo>
                  <a:lnTo>
                    <a:pt x="433400" y="130721"/>
                  </a:lnTo>
                  <a:lnTo>
                    <a:pt x="438200" y="134073"/>
                  </a:lnTo>
                  <a:lnTo>
                    <a:pt x="443928" y="135382"/>
                  </a:lnTo>
                  <a:lnTo>
                    <a:pt x="454152" y="134251"/>
                  </a:lnTo>
                  <a:lnTo>
                    <a:pt x="457238" y="133413"/>
                  </a:lnTo>
                  <a:lnTo>
                    <a:pt x="464667" y="129781"/>
                  </a:lnTo>
                  <a:lnTo>
                    <a:pt x="468210" y="126263"/>
                  </a:lnTo>
                  <a:lnTo>
                    <a:pt x="470484" y="121564"/>
                  </a:lnTo>
                  <a:lnTo>
                    <a:pt x="472778" y="116967"/>
                  </a:lnTo>
                  <a:lnTo>
                    <a:pt x="445401" y="116967"/>
                  </a:lnTo>
                  <a:lnTo>
                    <a:pt x="442925" y="115989"/>
                  </a:lnTo>
                  <a:lnTo>
                    <a:pt x="440512" y="113538"/>
                  </a:lnTo>
                  <a:lnTo>
                    <a:pt x="437489" y="110515"/>
                  </a:lnTo>
                  <a:lnTo>
                    <a:pt x="435127" y="105168"/>
                  </a:lnTo>
                  <a:lnTo>
                    <a:pt x="433565" y="97624"/>
                  </a:lnTo>
                  <a:close/>
                </a:path>
                <a:path w="1466214" h="445134">
                  <a:moveTo>
                    <a:pt x="440829" y="0"/>
                  </a:moveTo>
                  <a:lnTo>
                    <a:pt x="412127" y="26682"/>
                  </a:lnTo>
                  <a:lnTo>
                    <a:pt x="412051" y="29959"/>
                  </a:lnTo>
                  <a:lnTo>
                    <a:pt x="412254" y="36144"/>
                  </a:lnTo>
                  <a:lnTo>
                    <a:pt x="431876" y="69862"/>
                  </a:lnTo>
                  <a:lnTo>
                    <a:pt x="448805" y="84823"/>
                  </a:lnTo>
                  <a:lnTo>
                    <a:pt x="453638" y="89725"/>
                  </a:lnTo>
                  <a:lnTo>
                    <a:pt x="456361" y="94881"/>
                  </a:lnTo>
                  <a:lnTo>
                    <a:pt x="457377" y="104089"/>
                  </a:lnTo>
                  <a:lnTo>
                    <a:pt x="457123" y="107035"/>
                  </a:lnTo>
                  <a:lnTo>
                    <a:pt x="456209" y="109181"/>
                  </a:lnTo>
                  <a:lnTo>
                    <a:pt x="454444" y="113538"/>
                  </a:lnTo>
                  <a:lnTo>
                    <a:pt x="451726" y="115989"/>
                  </a:lnTo>
                  <a:lnTo>
                    <a:pt x="448017" y="116535"/>
                  </a:lnTo>
                  <a:lnTo>
                    <a:pt x="445401" y="116967"/>
                  </a:lnTo>
                  <a:lnTo>
                    <a:pt x="472778" y="116967"/>
                  </a:lnTo>
                  <a:lnTo>
                    <a:pt x="473951" y="114617"/>
                  </a:lnTo>
                  <a:lnTo>
                    <a:pt x="475132" y="106603"/>
                  </a:lnTo>
                  <a:lnTo>
                    <a:pt x="473544" y="93814"/>
                  </a:lnTo>
                  <a:lnTo>
                    <a:pt x="455548" y="66027"/>
                  </a:lnTo>
                  <a:lnTo>
                    <a:pt x="454101" y="64643"/>
                  </a:lnTo>
                  <a:lnTo>
                    <a:pt x="451218" y="62230"/>
                  </a:lnTo>
                  <a:lnTo>
                    <a:pt x="446849" y="58839"/>
                  </a:lnTo>
                  <a:lnTo>
                    <a:pt x="443128" y="56019"/>
                  </a:lnTo>
                  <a:lnTo>
                    <a:pt x="440321" y="53505"/>
                  </a:lnTo>
                  <a:lnTo>
                    <a:pt x="433247" y="45618"/>
                  </a:lnTo>
                  <a:lnTo>
                    <a:pt x="430377" y="39776"/>
                  </a:lnTo>
                  <a:lnTo>
                    <a:pt x="429298" y="29959"/>
                  </a:lnTo>
                  <a:lnTo>
                    <a:pt x="429602" y="26682"/>
                  </a:lnTo>
                  <a:lnTo>
                    <a:pt x="430761" y="23634"/>
                  </a:lnTo>
                  <a:lnTo>
                    <a:pt x="431888" y="20586"/>
                  </a:lnTo>
                  <a:lnTo>
                    <a:pt x="434073" y="18719"/>
                  </a:lnTo>
                  <a:lnTo>
                    <a:pt x="440131" y="18046"/>
                  </a:lnTo>
                  <a:lnTo>
                    <a:pt x="462977" y="18046"/>
                  </a:lnTo>
                  <a:lnTo>
                    <a:pt x="462648" y="17145"/>
                  </a:lnTo>
                  <a:lnTo>
                    <a:pt x="457542" y="8826"/>
                  </a:lnTo>
                  <a:lnTo>
                    <a:pt x="454482" y="5727"/>
                  </a:lnTo>
                  <a:lnTo>
                    <a:pt x="446189" y="990"/>
                  </a:lnTo>
                  <a:lnTo>
                    <a:pt x="440829" y="0"/>
                  </a:lnTo>
                  <a:close/>
                </a:path>
                <a:path w="1466214" h="445134">
                  <a:moveTo>
                    <a:pt x="462977" y="18046"/>
                  </a:moveTo>
                  <a:lnTo>
                    <a:pt x="440131" y="18046"/>
                  </a:lnTo>
                  <a:lnTo>
                    <a:pt x="442506" y="18872"/>
                  </a:lnTo>
                  <a:lnTo>
                    <a:pt x="446773" y="23634"/>
                  </a:lnTo>
                  <a:lnTo>
                    <a:pt x="448564" y="27647"/>
                  </a:lnTo>
                  <a:lnTo>
                    <a:pt x="449630" y="32956"/>
                  </a:lnTo>
                  <a:lnTo>
                    <a:pt x="465493" y="27724"/>
                  </a:lnTo>
                  <a:lnTo>
                    <a:pt x="464439" y="22047"/>
                  </a:lnTo>
                  <a:lnTo>
                    <a:pt x="462977" y="18046"/>
                  </a:lnTo>
                  <a:close/>
                </a:path>
                <a:path w="1466214" h="445134">
                  <a:moveTo>
                    <a:pt x="371360" y="9347"/>
                  </a:moveTo>
                  <a:lnTo>
                    <a:pt x="354380" y="11226"/>
                  </a:lnTo>
                  <a:lnTo>
                    <a:pt x="368820" y="142074"/>
                  </a:lnTo>
                  <a:lnTo>
                    <a:pt x="385787" y="140208"/>
                  </a:lnTo>
                  <a:lnTo>
                    <a:pt x="371360" y="9347"/>
                  </a:lnTo>
                  <a:close/>
                </a:path>
                <a:path w="1466214" h="445134">
                  <a:moveTo>
                    <a:pt x="258432" y="116928"/>
                  </a:moveTo>
                  <a:lnTo>
                    <a:pt x="242417" y="120078"/>
                  </a:lnTo>
                  <a:lnTo>
                    <a:pt x="243547" y="127012"/>
                  </a:lnTo>
                  <a:lnTo>
                    <a:pt x="245465" y="133045"/>
                  </a:lnTo>
                  <a:lnTo>
                    <a:pt x="250913" y="143370"/>
                  </a:lnTo>
                  <a:lnTo>
                    <a:pt x="254279" y="147320"/>
                  </a:lnTo>
                  <a:lnTo>
                    <a:pt x="258279" y="150037"/>
                  </a:lnTo>
                  <a:lnTo>
                    <a:pt x="263067" y="153390"/>
                  </a:lnTo>
                  <a:lnTo>
                    <a:pt x="268782" y="154698"/>
                  </a:lnTo>
                  <a:lnTo>
                    <a:pt x="279019" y="153568"/>
                  </a:lnTo>
                  <a:lnTo>
                    <a:pt x="282105" y="152730"/>
                  </a:lnTo>
                  <a:lnTo>
                    <a:pt x="289534" y="149098"/>
                  </a:lnTo>
                  <a:lnTo>
                    <a:pt x="293077" y="145567"/>
                  </a:lnTo>
                  <a:lnTo>
                    <a:pt x="295338" y="140881"/>
                  </a:lnTo>
                  <a:lnTo>
                    <a:pt x="297656" y="136271"/>
                  </a:lnTo>
                  <a:lnTo>
                    <a:pt x="270268" y="136271"/>
                  </a:lnTo>
                  <a:lnTo>
                    <a:pt x="267779" y="135293"/>
                  </a:lnTo>
                  <a:lnTo>
                    <a:pt x="265391" y="132854"/>
                  </a:lnTo>
                  <a:lnTo>
                    <a:pt x="262343" y="129819"/>
                  </a:lnTo>
                  <a:lnTo>
                    <a:pt x="260007" y="124485"/>
                  </a:lnTo>
                  <a:lnTo>
                    <a:pt x="258432" y="116928"/>
                  </a:lnTo>
                  <a:close/>
                </a:path>
                <a:path w="1466214" h="445134">
                  <a:moveTo>
                    <a:pt x="265696" y="19316"/>
                  </a:moveTo>
                  <a:lnTo>
                    <a:pt x="236988" y="45999"/>
                  </a:lnTo>
                  <a:lnTo>
                    <a:pt x="236913" y="49263"/>
                  </a:lnTo>
                  <a:lnTo>
                    <a:pt x="237121" y="55473"/>
                  </a:lnTo>
                  <a:lnTo>
                    <a:pt x="256730" y="89179"/>
                  </a:lnTo>
                  <a:lnTo>
                    <a:pt x="273659" y="104140"/>
                  </a:lnTo>
                  <a:lnTo>
                    <a:pt x="278517" y="109042"/>
                  </a:lnTo>
                  <a:lnTo>
                    <a:pt x="281228" y="114198"/>
                  </a:lnTo>
                  <a:lnTo>
                    <a:pt x="282244" y="123380"/>
                  </a:lnTo>
                  <a:lnTo>
                    <a:pt x="281978" y="126352"/>
                  </a:lnTo>
                  <a:lnTo>
                    <a:pt x="281076" y="128485"/>
                  </a:lnTo>
                  <a:lnTo>
                    <a:pt x="279311" y="132854"/>
                  </a:lnTo>
                  <a:lnTo>
                    <a:pt x="276580" y="135293"/>
                  </a:lnTo>
                  <a:lnTo>
                    <a:pt x="270268" y="136271"/>
                  </a:lnTo>
                  <a:lnTo>
                    <a:pt x="297656" y="136271"/>
                  </a:lnTo>
                  <a:lnTo>
                    <a:pt x="298831" y="133934"/>
                  </a:lnTo>
                  <a:lnTo>
                    <a:pt x="299999" y="125920"/>
                  </a:lnTo>
                  <a:lnTo>
                    <a:pt x="298411" y="113118"/>
                  </a:lnTo>
                  <a:lnTo>
                    <a:pt x="280403" y="85344"/>
                  </a:lnTo>
                  <a:lnTo>
                    <a:pt x="278980" y="83947"/>
                  </a:lnTo>
                  <a:lnTo>
                    <a:pt x="276072" y="81546"/>
                  </a:lnTo>
                  <a:lnTo>
                    <a:pt x="271703" y="78155"/>
                  </a:lnTo>
                  <a:lnTo>
                    <a:pt x="268008" y="75323"/>
                  </a:lnTo>
                  <a:lnTo>
                    <a:pt x="265176" y="72821"/>
                  </a:lnTo>
                  <a:lnTo>
                    <a:pt x="263245" y="70624"/>
                  </a:lnTo>
                  <a:lnTo>
                    <a:pt x="258127" y="64922"/>
                  </a:lnTo>
                  <a:lnTo>
                    <a:pt x="255231" y="59080"/>
                  </a:lnTo>
                  <a:lnTo>
                    <a:pt x="254152" y="49263"/>
                  </a:lnTo>
                  <a:lnTo>
                    <a:pt x="254457" y="45999"/>
                  </a:lnTo>
                  <a:lnTo>
                    <a:pt x="256768" y="39903"/>
                  </a:lnTo>
                  <a:lnTo>
                    <a:pt x="258953" y="38036"/>
                  </a:lnTo>
                  <a:lnTo>
                    <a:pt x="264998" y="37363"/>
                  </a:lnTo>
                  <a:lnTo>
                    <a:pt x="287847" y="37363"/>
                  </a:lnTo>
                  <a:lnTo>
                    <a:pt x="287515" y="36461"/>
                  </a:lnTo>
                  <a:lnTo>
                    <a:pt x="282409" y="28155"/>
                  </a:lnTo>
                  <a:lnTo>
                    <a:pt x="279336" y="25031"/>
                  </a:lnTo>
                  <a:lnTo>
                    <a:pt x="271043" y="20307"/>
                  </a:lnTo>
                  <a:lnTo>
                    <a:pt x="265696" y="19316"/>
                  </a:lnTo>
                  <a:close/>
                </a:path>
                <a:path w="1466214" h="445134">
                  <a:moveTo>
                    <a:pt x="287847" y="37363"/>
                  </a:moveTo>
                  <a:lnTo>
                    <a:pt x="264998" y="37363"/>
                  </a:lnTo>
                  <a:lnTo>
                    <a:pt x="267360" y="38201"/>
                  </a:lnTo>
                  <a:lnTo>
                    <a:pt x="271640" y="42938"/>
                  </a:lnTo>
                  <a:lnTo>
                    <a:pt x="273418" y="46964"/>
                  </a:lnTo>
                  <a:lnTo>
                    <a:pt x="274485" y="52285"/>
                  </a:lnTo>
                  <a:lnTo>
                    <a:pt x="290360" y="47040"/>
                  </a:lnTo>
                  <a:lnTo>
                    <a:pt x="289318" y="41363"/>
                  </a:lnTo>
                  <a:lnTo>
                    <a:pt x="287847" y="37363"/>
                  </a:lnTo>
                  <a:close/>
                </a:path>
                <a:path w="1466214" h="445134">
                  <a:moveTo>
                    <a:pt x="196215" y="28663"/>
                  </a:moveTo>
                  <a:lnTo>
                    <a:pt x="179247" y="30543"/>
                  </a:lnTo>
                  <a:lnTo>
                    <a:pt x="193675" y="161391"/>
                  </a:lnTo>
                  <a:lnTo>
                    <a:pt x="210654" y="159512"/>
                  </a:lnTo>
                  <a:lnTo>
                    <a:pt x="196215" y="28663"/>
                  </a:lnTo>
                  <a:close/>
                </a:path>
                <a:path w="1466214" h="445134">
                  <a:moveTo>
                    <a:pt x="105117" y="38709"/>
                  </a:moveTo>
                  <a:lnTo>
                    <a:pt x="88137" y="40589"/>
                  </a:lnTo>
                  <a:lnTo>
                    <a:pt x="102577" y="171450"/>
                  </a:lnTo>
                  <a:lnTo>
                    <a:pt x="119545" y="169557"/>
                  </a:lnTo>
                  <a:lnTo>
                    <a:pt x="113423" y="114122"/>
                  </a:lnTo>
                  <a:lnTo>
                    <a:pt x="133908" y="111848"/>
                  </a:lnTo>
                  <a:lnTo>
                    <a:pt x="151094" y="111848"/>
                  </a:lnTo>
                  <a:lnTo>
                    <a:pt x="149158" y="94272"/>
                  </a:lnTo>
                  <a:lnTo>
                    <a:pt x="111239" y="94272"/>
                  </a:lnTo>
                  <a:lnTo>
                    <a:pt x="105117" y="38709"/>
                  </a:lnTo>
                  <a:close/>
                </a:path>
                <a:path w="1466214" h="445134">
                  <a:moveTo>
                    <a:pt x="151094" y="111848"/>
                  </a:moveTo>
                  <a:lnTo>
                    <a:pt x="133908" y="111848"/>
                  </a:lnTo>
                  <a:lnTo>
                    <a:pt x="140017" y="167297"/>
                  </a:lnTo>
                  <a:lnTo>
                    <a:pt x="156997" y="165430"/>
                  </a:lnTo>
                  <a:lnTo>
                    <a:pt x="151094" y="111848"/>
                  </a:lnTo>
                  <a:close/>
                </a:path>
                <a:path w="1466214" h="445134">
                  <a:moveTo>
                    <a:pt x="142582" y="34582"/>
                  </a:moveTo>
                  <a:lnTo>
                    <a:pt x="125603" y="36461"/>
                  </a:lnTo>
                  <a:lnTo>
                    <a:pt x="131724" y="92011"/>
                  </a:lnTo>
                  <a:lnTo>
                    <a:pt x="111239" y="94272"/>
                  </a:lnTo>
                  <a:lnTo>
                    <a:pt x="149158" y="94272"/>
                  </a:lnTo>
                  <a:lnTo>
                    <a:pt x="142582" y="34582"/>
                  </a:lnTo>
                  <a:close/>
                </a:path>
                <a:path w="1466214" h="445134">
                  <a:moveTo>
                    <a:pt x="37430" y="68160"/>
                  </a:moveTo>
                  <a:lnTo>
                    <a:pt x="20243" y="68160"/>
                  </a:lnTo>
                  <a:lnTo>
                    <a:pt x="32499" y="179158"/>
                  </a:lnTo>
                  <a:lnTo>
                    <a:pt x="49466" y="177292"/>
                  </a:lnTo>
                  <a:lnTo>
                    <a:pt x="37430" y="68160"/>
                  </a:lnTo>
                  <a:close/>
                </a:path>
                <a:path w="1466214" h="445134">
                  <a:moveTo>
                    <a:pt x="52997" y="44450"/>
                  </a:moveTo>
                  <a:lnTo>
                    <a:pt x="0" y="50304"/>
                  </a:lnTo>
                  <a:lnTo>
                    <a:pt x="2209" y="70142"/>
                  </a:lnTo>
                  <a:lnTo>
                    <a:pt x="20243" y="68160"/>
                  </a:lnTo>
                  <a:lnTo>
                    <a:pt x="37430" y="68160"/>
                  </a:lnTo>
                  <a:lnTo>
                    <a:pt x="37223" y="66281"/>
                  </a:lnTo>
                  <a:lnTo>
                    <a:pt x="55181" y="64300"/>
                  </a:lnTo>
                  <a:lnTo>
                    <a:pt x="52997" y="44450"/>
                  </a:lnTo>
                  <a:close/>
                </a:path>
                <a:path w="1466214" h="445134">
                  <a:moveTo>
                    <a:pt x="1405478" y="79078"/>
                  </a:moveTo>
                  <a:lnTo>
                    <a:pt x="1366909" y="91053"/>
                  </a:lnTo>
                  <a:lnTo>
                    <a:pt x="1348110" y="126799"/>
                  </a:lnTo>
                  <a:lnTo>
                    <a:pt x="1348308" y="137401"/>
                  </a:lnTo>
                  <a:lnTo>
                    <a:pt x="1361465" y="256794"/>
                  </a:lnTo>
                  <a:lnTo>
                    <a:pt x="1380794" y="291934"/>
                  </a:lnTo>
                  <a:lnTo>
                    <a:pt x="1408976" y="303400"/>
                  </a:lnTo>
                  <a:lnTo>
                    <a:pt x="1419580" y="303199"/>
                  </a:lnTo>
                  <a:lnTo>
                    <a:pt x="1454734" y="283946"/>
                  </a:lnTo>
                  <a:lnTo>
                    <a:pt x="1462611" y="270205"/>
                  </a:lnTo>
                  <a:lnTo>
                    <a:pt x="1409573" y="270205"/>
                  </a:lnTo>
                  <a:lnTo>
                    <a:pt x="1404924" y="268871"/>
                  </a:lnTo>
                  <a:lnTo>
                    <a:pt x="1396796" y="262343"/>
                  </a:lnTo>
                  <a:lnTo>
                    <a:pt x="1394472" y="258089"/>
                  </a:lnTo>
                  <a:lnTo>
                    <a:pt x="1380108" y="127889"/>
                  </a:lnTo>
                  <a:lnTo>
                    <a:pt x="1381442" y="123215"/>
                  </a:lnTo>
                  <a:lnTo>
                    <a:pt x="1387957" y="114960"/>
                  </a:lnTo>
                  <a:lnTo>
                    <a:pt x="1392212" y="112598"/>
                  </a:lnTo>
                  <a:lnTo>
                    <a:pt x="1402676" y="111455"/>
                  </a:lnTo>
                  <a:lnTo>
                    <a:pt x="1449032" y="111455"/>
                  </a:lnTo>
                  <a:lnTo>
                    <a:pt x="1446841" y="106225"/>
                  </a:lnTo>
                  <a:lnTo>
                    <a:pt x="1441120" y="97889"/>
                  </a:lnTo>
                  <a:lnTo>
                    <a:pt x="1433588" y="90551"/>
                  </a:lnTo>
                  <a:lnTo>
                    <a:pt x="1424832" y="84716"/>
                  </a:lnTo>
                  <a:lnTo>
                    <a:pt x="1415462" y="80892"/>
                  </a:lnTo>
                  <a:lnTo>
                    <a:pt x="1405478" y="79078"/>
                  </a:lnTo>
                  <a:close/>
                </a:path>
                <a:path w="1466214" h="445134">
                  <a:moveTo>
                    <a:pt x="1461652" y="205740"/>
                  </a:moveTo>
                  <a:lnTo>
                    <a:pt x="1427022" y="205740"/>
                  </a:lnTo>
                  <a:lnTo>
                    <a:pt x="1431785" y="248742"/>
                  </a:lnTo>
                  <a:lnTo>
                    <a:pt x="1432344" y="253949"/>
                  </a:lnTo>
                  <a:lnTo>
                    <a:pt x="1409573" y="270205"/>
                  </a:lnTo>
                  <a:lnTo>
                    <a:pt x="1462611" y="270205"/>
                  </a:lnTo>
                  <a:lnTo>
                    <a:pt x="1464397" y="265837"/>
                  </a:lnTo>
                  <a:lnTo>
                    <a:pt x="1466212" y="255859"/>
                  </a:lnTo>
                  <a:lnTo>
                    <a:pt x="1466011" y="245262"/>
                  </a:lnTo>
                  <a:lnTo>
                    <a:pt x="1461652" y="205740"/>
                  </a:lnTo>
                  <a:close/>
                </a:path>
                <a:path w="1466214" h="445134">
                  <a:moveTo>
                    <a:pt x="1457579" y="168808"/>
                  </a:moveTo>
                  <a:lnTo>
                    <a:pt x="1405051" y="174612"/>
                  </a:lnTo>
                  <a:lnTo>
                    <a:pt x="1408709" y="207772"/>
                  </a:lnTo>
                  <a:lnTo>
                    <a:pt x="1427022" y="205740"/>
                  </a:lnTo>
                  <a:lnTo>
                    <a:pt x="1461652" y="205740"/>
                  </a:lnTo>
                  <a:lnTo>
                    <a:pt x="1457579" y="168808"/>
                  </a:lnTo>
                  <a:close/>
                </a:path>
                <a:path w="1466214" h="445134">
                  <a:moveTo>
                    <a:pt x="1449032" y="111455"/>
                  </a:moveTo>
                  <a:lnTo>
                    <a:pt x="1402676" y="111455"/>
                  </a:lnTo>
                  <a:lnTo>
                    <a:pt x="1407363" y="112814"/>
                  </a:lnTo>
                  <a:lnTo>
                    <a:pt x="1415630" y="119443"/>
                  </a:lnTo>
                  <a:lnTo>
                    <a:pt x="1417980" y="123723"/>
                  </a:lnTo>
                  <a:lnTo>
                    <a:pt x="1421396" y="154609"/>
                  </a:lnTo>
                  <a:lnTo>
                    <a:pt x="1455597" y="150837"/>
                  </a:lnTo>
                  <a:lnTo>
                    <a:pt x="1452854" y="125882"/>
                  </a:lnTo>
                  <a:lnTo>
                    <a:pt x="1450751" y="115557"/>
                  </a:lnTo>
                  <a:lnTo>
                    <a:pt x="1449032" y="111455"/>
                  </a:lnTo>
                  <a:close/>
                </a:path>
                <a:path w="1466214" h="445134">
                  <a:moveTo>
                    <a:pt x="1237056" y="98983"/>
                  </a:moveTo>
                  <a:lnTo>
                    <a:pt x="1200023" y="103060"/>
                  </a:lnTo>
                  <a:lnTo>
                    <a:pt x="1224153" y="321919"/>
                  </a:lnTo>
                  <a:lnTo>
                    <a:pt x="1257147" y="318300"/>
                  </a:lnTo>
                  <a:lnTo>
                    <a:pt x="1241679" y="178142"/>
                  </a:lnTo>
                  <a:lnTo>
                    <a:pt x="1270431" y="178142"/>
                  </a:lnTo>
                  <a:lnTo>
                    <a:pt x="1237056" y="98983"/>
                  </a:lnTo>
                  <a:close/>
                </a:path>
                <a:path w="1466214" h="445134">
                  <a:moveTo>
                    <a:pt x="1270431" y="178142"/>
                  </a:moveTo>
                  <a:lnTo>
                    <a:pt x="1241679" y="178142"/>
                  </a:lnTo>
                  <a:lnTo>
                    <a:pt x="1302512" y="313283"/>
                  </a:lnTo>
                  <a:lnTo>
                    <a:pt x="1337945" y="309384"/>
                  </a:lnTo>
                  <a:lnTo>
                    <a:pt x="1330433" y="241249"/>
                  </a:lnTo>
                  <a:lnTo>
                    <a:pt x="1297038" y="241249"/>
                  </a:lnTo>
                  <a:lnTo>
                    <a:pt x="1270431" y="178142"/>
                  </a:lnTo>
                  <a:close/>
                </a:path>
                <a:path w="1466214" h="445134">
                  <a:moveTo>
                    <a:pt x="1313814" y="90512"/>
                  </a:moveTo>
                  <a:lnTo>
                    <a:pt x="1280820" y="94145"/>
                  </a:lnTo>
                  <a:lnTo>
                    <a:pt x="1297038" y="241249"/>
                  </a:lnTo>
                  <a:lnTo>
                    <a:pt x="1330433" y="241249"/>
                  </a:lnTo>
                  <a:lnTo>
                    <a:pt x="1313814" y="90512"/>
                  </a:lnTo>
                  <a:close/>
                </a:path>
                <a:path w="1466214" h="445134">
                  <a:moveTo>
                    <a:pt x="821893" y="145275"/>
                  </a:moveTo>
                  <a:lnTo>
                    <a:pt x="728014" y="155625"/>
                  </a:lnTo>
                  <a:lnTo>
                    <a:pt x="752132" y="374510"/>
                  </a:lnTo>
                  <a:lnTo>
                    <a:pt x="846035" y="364147"/>
                  </a:lnTo>
                  <a:lnTo>
                    <a:pt x="843120" y="337718"/>
                  </a:lnTo>
                  <a:lnTo>
                    <a:pt x="781469" y="337718"/>
                  </a:lnTo>
                  <a:lnTo>
                    <a:pt x="774890" y="278015"/>
                  </a:lnTo>
                  <a:lnTo>
                    <a:pt x="819391" y="273113"/>
                  </a:lnTo>
                  <a:lnTo>
                    <a:pt x="816275" y="244856"/>
                  </a:lnTo>
                  <a:lnTo>
                    <a:pt x="771232" y="244856"/>
                  </a:lnTo>
                  <a:lnTo>
                    <a:pt x="764654" y="185166"/>
                  </a:lnTo>
                  <a:lnTo>
                    <a:pt x="825563" y="178447"/>
                  </a:lnTo>
                  <a:lnTo>
                    <a:pt x="821893" y="145275"/>
                  </a:lnTo>
                  <a:close/>
                </a:path>
                <a:path w="1466214" h="445134">
                  <a:moveTo>
                    <a:pt x="938479" y="132435"/>
                  </a:moveTo>
                  <a:lnTo>
                    <a:pt x="844588" y="142786"/>
                  </a:lnTo>
                  <a:lnTo>
                    <a:pt x="868730" y="361645"/>
                  </a:lnTo>
                  <a:lnTo>
                    <a:pt x="962621" y="351294"/>
                  </a:lnTo>
                  <a:lnTo>
                    <a:pt x="959704" y="324853"/>
                  </a:lnTo>
                  <a:lnTo>
                    <a:pt x="898055" y="324853"/>
                  </a:lnTo>
                  <a:lnTo>
                    <a:pt x="891463" y="265163"/>
                  </a:lnTo>
                  <a:lnTo>
                    <a:pt x="935977" y="260248"/>
                  </a:lnTo>
                  <a:lnTo>
                    <a:pt x="932860" y="231990"/>
                  </a:lnTo>
                  <a:lnTo>
                    <a:pt x="887818" y="231990"/>
                  </a:lnTo>
                  <a:lnTo>
                    <a:pt x="881240" y="172313"/>
                  </a:lnTo>
                  <a:lnTo>
                    <a:pt x="942136" y="165582"/>
                  </a:lnTo>
                  <a:lnTo>
                    <a:pt x="938479" y="132435"/>
                  </a:lnTo>
                  <a:close/>
                </a:path>
                <a:path w="1466214" h="445134">
                  <a:moveTo>
                    <a:pt x="1026184" y="123897"/>
                  </a:moveTo>
                  <a:lnTo>
                    <a:pt x="1013206" y="124358"/>
                  </a:lnTo>
                  <a:lnTo>
                    <a:pt x="961186" y="130098"/>
                  </a:lnTo>
                  <a:lnTo>
                    <a:pt x="985304" y="348805"/>
                  </a:lnTo>
                  <a:lnTo>
                    <a:pt x="1018298" y="345160"/>
                  </a:lnTo>
                  <a:lnTo>
                    <a:pt x="1009218" y="262775"/>
                  </a:lnTo>
                  <a:lnTo>
                    <a:pt x="1031214" y="260350"/>
                  </a:lnTo>
                  <a:lnTo>
                    <a:pt x="1067237" y="260350"/>
                  </a:lnTo>
                  <a:lnTo>
                    <a:pt x="1061008" y="243814"/>
                  </a:lnTo>
                  <a:lnTo>
                    <a:pt x="1067783" y="234489"/>
                  </a:lnTo>
                  <a:lnTo>
                    <a:pt x="1069729" y="230149"/>
                  </a:lnTo>
                  <a:lnTo>
                    <a:pt x="1005611" y="230149"/>
                  </a:lnTo>
                  <a:lnTo>
                    <a:pt x="997902" y="160147"/>
                  </a:lnTo>
                  <a:lnTo>
                    <a:pt x="1017803" y="157962"/>
                  </a:lnTo>
                  <a:lnTo>
                    <a:pt x="1068280" y="157962"/>
                  </a:lnTo>
                  <a:lnTo>
                    <a:pt x="1065639" y="150028"/>
                  </a:lnTo>
                  <a:lnTo>
                    <a:pt x="1061147" y="141820"/>
                  </a:lnTo>
                  <a:lnTo>
                    <a:pt x="1055382" y="135077"/>
                  </a:lnTo>
                  <a:lnTo>
                    <a:pt x="1047269" y="129251"/>
                  </a:lnTo>
                  <a:lnTo>
                    <a:pt x="1037537" y="125526"/>
                  </a:lnTo>
                  <a:lnTo>
                    <a:pt x="1026184" y="123897"/>
                  </a:lnTo>
                  <a:close/>
                </a:path>
                <a:path w="1466214" h="445134">
                  <a:moveTo>
                    <a:pt x="1067237" y="260350"/>
                  </a:moveTo>
                  <a:lnTo>
                    <a:pt x="1031214" y="260350"/>
                  </a:lnTo>
                  <a:lnTo>
                    <a:pt x="1060297" y="340525"/>
                  </a:lnTo>
                  <a:lnTo>
                    <a:pt x="1095959" y="336600"/>
                  </a:lnTo>
                  <a:lnTo>
                    <a:pt x="1067237" y="260350"/>
                  </a:lnTo>
                  <a:close/>
                </a:path>
                <a:path w="1466214" h="445134">
                  <a:moveTo>
                    <a:pt x="842378" y="330987"/>
                  </a:moveTo>
                  <a:lnTo>
                    <a:pt x="781469" y="337718"/>
                  </a:lnTo>
                  <a:lnTo>
                    <a:pt x="843120" y="337718"/>
                  </a:lnTo>
                  <a:lnTo>
                    <a:pt x="842378" y="330987"/>
                  </a:lnTo>
                  <a:close/>
                </a:path>
                <a:path w="1466214" h="445134">
                  <a:moveTo>
                    <a:pt x="1153876" y="146024"/>
                  </a:moveTo>
                  <a:lnTo>
                    <a:pt x="1120495" y="146024"/>
                  </a:lnTo>
                  <a:lnTo>
                    <a:pt x="1137323" y="298754"/>
                  </a:lnTo>
                  <a:lnTo>
                    <a:pt x="1111580" y="301599"/>
                  </a:lnTo>
                  <a:lnTo>
                    <a:pt x="1115212" y="334581"/>
                  </a:lnTo>
                  <a:lnTo>
                    <a:pt x="1199718" y="325272"/>
                  </a:lnTo>
                  <a:lnTo>
                    <a:pt x="1196384" y="295109"/>
                  </a:lnTo>
                  <a:lnTo>
                    <a:pt x="1170330" y="295109"/>
                  </a:lnTo>
                  <a:lnTo>
                    <a:pt x="1153876" y="146024"/>
                  </a:lnTo>
                  <a:close/>
                </a:path>
                <a:path w="1466214" h="445134">
                  <a:moveTo>
                    <a:pt x="958964" y="318147"/>
                  </a:moveTo>
                  <a:lnTo>
                    <a:pt x="898055" y="324853"/>
                  </a:lnTo>
                  <a:lnTo>
                    <a:pt x="959704" y="324853"/>
                  </a:lnTo>
                  <a:lnTo>
                    <a:pt x="958964" y="318147"/>
                  </a:lnTo>
                  <a:close/>
                </a:path>
                <a:path w="1466214" h="445134">
                  <a:moveTo>
                    <a:pt x="1196073" y="292290"/>
                  </a:moveTo>
                  <a:lnTo>
                    <a:pt x="1170330" y="295109"/>
                  </a:lnTo>
                  <a:lnTo>
                    <a:pt x="1196384" y="295109"/>
                  </a:lnTo>
                  <a:lnTo>
                    <a:pt x="1196073" y="292290"/>
                  </a:lnTo>
                  <a:close/>
                </a:path>
                <a:path w="1466214" h="445134">
                  <a:moveTo>
                    <a:pt x="815733" y="239941"/>
                  </a:moveTo>
                  <a:lnTo>
                    <a:pt x="771232" y="244856"/>
                  </a:lnTo>
                  <a:lnTo>
                    <a:pt x="816275" y="244856"/>
                  </a:lnTo>
                  <a:lnTo>
                    <a:pt x="815733" y="239941"/>
                  </a:lnTo>
                  <a:close/>
                </a:path>
                <a:path w="1466214" h="445134">
                  <a:moveTo>
                    <a:pt x="932319" y="227088"/>
                  </a:moveTo>
                  <a:lnTo>
                    <a:pt x="887818" y="231990"/>
                  </a:lnTo>
                  <a:lnTo>
                    <a:pt x="932860" y="231990"/>
                  </a:lnTo>
                  <a:lnTo>
                    <a:pt x="932319" y="227088"/>
                  </a:lnTo>
                  <a:close/>
                </a:path>
                <a:path w="1466214" h="445134">
                  <a:moveTo>
                    <a:pt x="1068280" y="157962"/>
                  </a:moveTo>
                  <a:lnTo>
                    <a:pt x="1017803" y="157962"/>
                  </a:lnTo>
                  <a:lnTo>
                    <a:pt x="1026176" y="158238"/>
                  </a:lnTo>
                  <a:lnTo>
                    <a:pt x="1032456" y="161156"/>
                  </a:lnTo>
                  <a:lnTo>
                    <a:pt x="1036645" y="166713"/>
                  </a:lnTo>
                  <a:lnTo>
                    <a:pt x="1038745" y="174904"/>
                  </a:lnTo>
                  <a:lnTo>
                    <a:pt x="1042847" y="212064"/>
                  </a:lnTo>
                  <a:lnTo>
                    <a:pt x="1041501" y="216763"/>
                  </a:lnTo>
                  <a:lnTo>
                    <a:pt x="1034999" y="225018"/>
                  </a:lnTo>
                  <a:lnTo>
                    <a:pt x="1030744" y="227355"/>
                  </a:lnTo>
                  <a:lnTo>
                    <a:pt x="1005611" y="230149"/>
                  </a:lnTo>
                  <a:lnTo>
                    <a:pt x="1069729" y="230149"/>
                  </a:lnTo>
                  <a:lnTo>
                    <a:pt x="1072256" y="224513"/>
                  </a:lnTo>
                  <a:lnTo>
                    <a:pt x="1074426" y="213885"/>
                  </a:lnTo>
                  <a:lnTo>
                    <a:pt x="1074293" y="202603"/>
                  </a:lnTo>
                  <a:lnTo>
                    <a:pt x="1070800" y="170827"/>
                  </a:lnTo>
                  <a:lnTo>
                    <a:pt x="1068857" y="159698"/>
                  </a:lnTo>
                  <a:lnTo>
                    <a:pt x="1068280" y="157962"/>
                  </a:lnTo>
                  <a:close/>
                </a:path>
                <a:path w="1466214" h="445134">
                  <a:moveTo>
                    <a:pt x="1175600" y="106578"/>
                  </a:moveTo>
                  <a:lnTo>
                    <a:pt x="1091095" y="115887"/>
                  </a:lnTo>
                  <a:lnTo>
                    <a:pt x="1094740" y="148869"/>
                  </a:lnTo>
                  <a:lnTo>
                    <a:pt x="1120495" y="146024"/>
                  </a:lnTo>
                  <a:lnTo>
                    <a:pt x="1153876" y="146024"/>
                  </a:lnTo>
                  <a:lnTo>
                    <a:pt x="1153477" y="142405"/>
                  </a:lnTo>
                  <a:lnTo>
                    <a:pt x="1179233" y="139560"/>
                  </a:lnTo>
                  <a:lnTo>
                    <a:pt x="1175600" y="106578"/>
                  </a:lnTo>
                  <a:close/>
                </a:path>
                <a:path w="1466214" h="445134">
                  <a:moveTo>
                    <a:pt x="621753" y="167360"/>
                  </a:moveTo>
                  <a:lnTo>
                    <a:pt x="584708" y="171450"/>
                  </a:lnTo>
                  <a:lnTo>
                    <a:pt x="608850" y="390309"/>
                  </a:lnTo>
                  <a:lnTo>
                    <a:pt x="641832" y="386676"/>
                  </a:lnTo>
                  <a:lnTo>
                    <a:pt x="626389" y="246519"/>
                  </a:lnTo>
                  <a:lnTo>
                    <a:pt x="655129" y="246519"/>
                  </a:lnTo>
                  <a:lnTo>
                    <a:pt x="621753" y="167360"/>
                  </a:lnTo>
                  <a:close/>
                </a:path>
                <a:path w="1466214" h="445134">
                  <a:moveTo>
                    <a:pt x="655129" y="246519"/>
                  </a:moveTo>
                  <a:lnTo>
                    <a:pt x="626389" y="246519"/>
                  </a:lnTo>
                  <a:lnTo>
                    <a:pt x="687209" y="381660"/>
                  </a:lnTo>
                  <a:lnTo>
                    <a:pt x="722642" y="377761"/>
                  </a:lnTo>
                  <a:lnTo>
                    <a:pt x="715130" y="309626"/>
                  </a:lnTo>
                  <a:lnTo>
                    <a:pt x="681736" y="309626"/>
                  </a:lnTo>
                  <a:lnTo>
                    <a:pt x="655129" y="246519"/>
                  </a:lnTo>
                  <a:close/>
                </a:path>
                <a:path w="1466214" h="445134">
                  <a:moveTo>
                    <a:pt x="698512" y="158889"/>
                  </a:moveTo>
                  <a:lnTo>
                    <a:pt x="665518" y="162534"/>
                  </a:lnTo>
                  <a:lnTo>
                    <a:pt x="681736" y="309626"/>
                  </a:lnTo>
                  <a:lnTo>
                    <a:pt x="715130" y="309626"/>
                  </a:lnTo>
                  <a:lnTo>
                    <a:pt x="698512" y="158889"/>
                  </a:lnTo>
                  <a:close/>
                </a:path>
                <a:path w="1466214" h="445134">
                  <a:moveTo>
                    <a:pt x="538055" y="213563"/>
                  </a:moveTo>
                  <a:lnTo>
                    <a:pt x="504659" y="213563"/>
                  </a:lnTo>
                  <a:lnTo>
                    <a:pt x="521512" y="366293"/>
                  </a:lnTo>
                  <a:lnTo>
                    <a:pt x="495744" y="369112"/>
                  </a:lnTo>
                  <a:lnTo>
                    <a:pt x="499389" y="402120"/>
                  </a:lnTo>
                  <a:lnTo>
                    <a:pt x="583882" y="392785"/>
                  </a:lnTo>
                  <a:lnTo>
                    <a:pt x="580563" y="362648"/>
                  </a:lnTo>
                  <a:lnTo>
                    <a:pt x="554494" y="362648"/>
                  </a:lnTo>
                  <a:lnTo>
                    <a:pt x="538055" y="213563"/>
                  </a:lnTo>
                  <a:close/>
                </a:path>
                <a:path w="1466214" h="445134">
                  <a:moveTo>
                    <a:pt x="580250" y="359803"/>
                  </a:moveTo>
                  <a:lnTo>
                    <a:pt x="554494" y="362648"/>
                  </a:lnTo>
                  <a:lnTo>
                    <a:pt x="580563" y="362648"/>
                  </a:lnTo>
                  <a:lnTo>
                    <a:pt x="580250" y="359803"/>
                  </a:lnTo>
                  <a:close/>
                </a:path>
                <a:path w="1466214" h="445134">
                  <a:moveTo>
                    <a:pt x="559765" y="174104"/>
                  </a:moveTo>
                  <a:lnTo>
                    <a:pt x="475272" y="183413"/>
                  </a:lnTo>
                  <a:lnTo>
                    <a:pt x="478917" y="216408"/>
                  </a:lnTo>
                  <a:lnTo>
                    <a:pt x="504659" y="213563"/>
                  </a:lnTo>
                  <a:lnTo>
                    <a:pt x="538055" y="213563"/>
                  </a:lnTo>
                  <a:lnTo>
                    <a:pt x="537654" y="209931"/>
                  </a:lnTo>
                  <a:lnTo>
                    <a:pt x="563410" y="207086"/>
                  </a:lnTo>
                  <a:lnTo>
                    <a:pt x="559765" y="174104"/>
                  </a:lnTo>
                  <a:close/>
                </a:path>
                <a:path w="1466214" h="445134">
                  <a:moveTo>
                    <a:pt x="410211" y="189085"/>
                  </a:moveTo>
                  <a:lnTo>
                    <a:pt x="371623" y="201073"/>
                  </a:lnTo>
                  <a:lnTo>
                    <a:pt x="352995" y="235889"/>
                  </a:lnTo>
                  <a:lnTo>
                    <a:pt x="352943" y="243154"/>
                  </a:lnTo>
                  <a:lnTo>
                    <a:pt x="353021" y="247421"/>
                  </a:lnTo>
                  <a:lnTo>
                    <a:pt x="366191" y="366814"/>
                  </a:lnTo>
                  <a:lnTo>
                    <a:pt x="385533" y="401955"/>
                  </a:lnTo>
                  <a:lnTo>
                    <a:pt x="413696" y="413415"/>
                  </a:lnTo>
                  <a:lnTo>
                    <a:pt x="424306" y="413219"/>
                  </a:lnTo>
                  <a:lnTo>
                    <a:pt x="459460" y="393966"/>
                  </a:lnTo>
                  <a:lnTo>
                    <a:pt x="467332" y="380225"/>
                  </a:lnTo>
                  <a:lnTo>
                    <a:pt x="414312" y="380225"/>
                  </a:lnTo>
                  <a:lnTo>
                    <a:pt x="409651" y="378891"/>
                  </a:lnTo>
                  <a:lnTo>
                    <a:pt x="401510" y="372364"/>
                  </a:lnTo>
                  <a:lnTo>
                    <a:pt x="399199" y="368109"/>
                  </a:lnTo>
                  <a:lnTo>
                    <a:pt x="385406" y="243154"/>
                  </a:lnTo>
                  <a:lnTo>
                    <a:pt x="384848" y="237909"/>
                  </a:lnTo>
                  <a:lnTo>
                    <a:pt x="386168" y="233235"/>
                  </a:lnTo>
                  <a:lnTo>
                    <a:pt x="392684" y="224980"/>
                  </a:lnTo>
                  <a:lnTo>
                    <a:pt x="396925" y="222618"/>
                  </a:lnTo>
                  <a:lnTo>
                    <a:pt x="407390" y="221475"/>
                  </a:lnTo>
                  <a:lnTo>
                    <a:pt x="453752" y="221475"/>
                  </a:lnTo>
                  <a:lnTo>
                    <a:pt x="451561" y="216249"/>
                  </a:lnTo>
                  <a:lnTo>
                    <a:pt x="445841" y="207914"/>
                  </a:lnTo>
                  <a:lnTo>
                    <a:pt x="438315" y="200571"/>
                  </a:lnTo>
                  <a:lnTo>
                    <a:pt x="429566" y="194729"/>
                  </a:lnTo>
                  <a:lnTo>
                    <a:pt x="420198" y="190901"/>
                  </a:lnTo>
                  <a:lnTo>
                    <a:pt x="410211" y="189085"/>
                  </a:lnTo>
                  <a:close/>
                </a:path>
                <a:path w="1466214" h="445134">
                  <a:moveTo>
                    <a:pt x="466380" y="315772"/>
                  </a:moveTo>
                  <a:lnTo>
                    <a:pt x="431749" y="315772"/>
                  </a:lnTo>
                  <a:lnTo>
                    <a:pt x="437070" y="363982"/>
                  </a:lnTo>
                  <a:lnTo>
                    <a:pt x="435698" y="368617"/>
                  </a:lnTo>
                  <a:lnTo>
                    <a:pt x="429056" y="376745"/>
                  </a:lnTo>
                  <a:lnTo>
                    <a:pt x="424776" y="379069"/>
                  </a:lnTo>
                  <a:lnTo>
                    <a:pt x="414312" y="380225"/>
                  </a:lnTo>
                  <a:lnTo>
                    <a:pt x="467332" y="380225"/>
                  </a:lnTo>
                  <a:lnTo>
                    <a:pt x="469114" y="375862"/>
                  </a:lnTo>
                  <a:lnTo>
                    <a:pt x="470931" y="365881"/>
                  </a:lnTo>
                  <a:lnTo>
                    <a:pt x="470738" y="355282"/>
                  </a:lnTo>
                  <a:lnTo>
                    <a:pt x="466380" y="315772"/>
                  </a:lnTo>
                  <a:close/>
                </a:path>
                <a:path w="1466214" h="445134">
                  <a:moveTo>
                    <a:pt x="462305" y="278828"/>
                  </a:moveTo>
                  <a:lnTo>
                    <a:pt x="409765" y="284619"/>
                  </a:lnTo>
                  <a:lnTo>
                    <a:pt x="413435" y="317792"/>
                  </a:lnTo>
                  <a:lnTo>
                    <a:pt x="431749" y="315772"/>
                  </a:lnTo>
                  <a:lnTo>
                    <a:pt x="466380" y="315772"/>
                  </a:lnTo>
                  <a:lnTo>
                    <a:pt x="462305" y="278828"/>
                  </a:lnTo>
                  <a:close/>
                </a:path>
                <a:path w="1466214" h="445134">
                  <a:moveTo>
                    <a:pt x="453752" y="221475"/>
                  </a:moveTo>
                  <a:lnTo>
                    <a:pt x="407390" y="221475"/>
                  </a:lnTo>
                  <a:lnTo>
                    <a:pt x="412089" y="222834"/>
                  </a:lnTo>
                  <a:lnTo>
                    <a:pt x="420344" y="229463"/>
                  </a:lnTo>
                  <a:lnTo>
                    <a:pt x="422706" y="233743"/>
                  </a:lnTo>
                  <a:lnTo>
                    <a:pt x="426110" y="264617"/>
                  </a:lnTo>
                  <a:lnTo>
                    <a:pt x="460324" y="260858"/>
                  </a:lnTo>
                  <a:lnTo>
                    <a:pt x="457568" y="235889"/>
                  </a:lnTo>
                  <a:lnTo>
                    <a:pt x="455470" y="225574"/>
                  </a:lnTo>
                  <a:lnTo>
                    <a:pt x="453752" y="221475"/>
                  </a:lnTo>
                  <a:close/>
                </a:path>
                <a:path w="1466214" h="445134">
                  <a:moveTo>
                    <a:pt x="182041" y="215582"/>
                  </a:moveTo>
                  <a:lnTo>
                    <a:pt x="88137" y="225945"/>
                  </a:lnTo>
                  <a:lnTo>
                    <a:pt x="112280" y="444792"/>
                  </a:lnTo>
                  <a:lnTo>
                    <a:pt x="206184" y="434441"/>
                  </a:lnTo>
                  <a:lnTo>
                    <a:pt x="203266" y="408000"/>
                  </a:lnTo>
                  <a:lnTo>
                    <a:pt x="141604" y="408000"/>
                  </a:lnTo>
                  <a:lnTo>
                    <a:pt x="135039" y="348310"/>
                  </a:lnTo>
                  <a:lnTo>
                    <a:pt x="179552" y="343408"/>
                  </a:lnTo>
                  <a:lnTo>
                    <a:pt x="176426" y="315150"/>
                  </a:lnTo>
                  <a:lnTo>
                    <a:pt x="131381" y="315150"/>
                  </a:lnTo>
                  <a:lnTo>
                    <a:pt x="124790" y="255460"/>
                  </a:lnTo>
                  <a:lnTo>
                    <a:pt x="185699" y="248742"/>
                  </a:lnTo>
                  <a:lnTo>
                    <a:pt x="182041" y="215582"/>
                  </a:lnTo>
                  <a:close/>
                </a:path>
                <a:path w="1466214" h="445134">
                  <a:moveTo>
                    <a:pt x="241769" y="208991"/>
                  </a:moveTo>
                  <a:lnTo>
                    <a:pt x="204736" y="213080"/>
                  </a:lnTo>
                  <a:lnTo>
                    <a:pt x="228879" y="431952"/>
                  </a:lnTo>
                  <a:lnTo>
                    <a:pt x="261861" y="428307"/>
                  </a:lnTo>
                  <a:lnTo>
                    <a:pt x="246392" y="288150"/>
                  </a:lnTo>
                  <a:lnTo>
                    <a:pt x="275149" y="288150"/>
                  </a:lnTo>
                  <a:lnTo>
                    <a:pt x="241769" y="208991"/>
                  </a:lnTo>
                  <a:close/>
                </a:path>
                <a:path w="1466214" h="445134">
                  <a:moveTo>
                    <a:pt x="275149" y="288150"/>
                  </a:moveTo>
                  <a:lnTo>
                    <a:pt x="246392" y="288150"/>
                  </a:lnTo>
                  <a:lnTo>
                    <a:pt x="307238" y="423303"/>
                  </a:lnTo>
                  <a:lnTo>
                    <a:pt x="342671" y="419392"/>
                  </a:lnTo>
                  <a:lnTo>
                    <a:pt x="335156" y="351269"/>
                  </a:lnTo>
                  <a:lnTo>
                    <a:pt x="301764" y="351269"/>
                  </a:lnTo>
                  <a:lnTo>
                    <a:pt x="275149" y="288150"/>
                  </a:lnTo>
                  <a:close/>
                </a:path>
                <a:path w="1466214" h="445134">
                  <a:moveTo>
                    <a:pt x="202526" y="401294"/>
                  </a:moveTo>
                  <a:lnTo>
                    <a:pt x="141604" y="408000"/>
                  </a:lnTo>
                  <a:lnTo>
                    <a:pt x="203266" y="408000"/>
                  </a:lnTo>
                  <a:lnTo>
                    <a:pt x="202526" y="401294"/>
                  </a:lnTo>
                  <a:close/>
                </a:path>
                <a:path w="1466214" h="445134">
                  <a:moveTo>
                    <a:pt x="318528" y="200533"/>
                  </a:moveTo>
                  <a:lnTo>
                    <a:pt x="285546" y="204165"/>
                  </a:lnTo>
                  <a:lnTo>
                    <a:pt x="301764" y="351269"/>
                  </a:lnTo>
                  <a:lnTo>
                    <a:pt x="335156" y="351269"/>
                  </a:lnTo>
                  <a:lnTo>
                    <a:pt x="318528" y="200533"/>
                  </a:lnTo>
                  <a:close/>
                </a:path>
                <a:path w="1466214" h="445134">
                  <a:moveTo>
                    <a:pt x="175882" y="310235"/>
                  </a:moveTo>
                  <a:lnTo>
                    <a:pt x="131381" y="315150"/>
                  </a:lnTo>
                  <a:lnTo>
                    <a:pt x="176426" y="315150"/>
                  </a:lnTo>
                  <a:lnTo>
                    <a:pt x="175882" y="310235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3332" y="3999103"/>
              <a:ext cx="2524125" cy="1056640"/>
            </a:xfrm>
            <a:custGeom>
              <a:avLst/>
              <a:gdLst/>
              <a:ahLst/>
              <a:cxnLst/>
              <a:rect l="l" t="t" r="r" b="b"/>
              <a:pathLst>
                <a:path w="2524125" h="1056639">
                  <a:moveTo>
                    <a:pt x="2523744" y="0"/>
                  </a:moveTo>
                  <a:lnTo>
                    <a:pt x="0" y="0"/>
                  </a:lnTo>
                  <a:lnTo>
                    <a:pt x="0" y="1056132"/>
                  </a:lnTo>
                  <a:lnTo>
                    <a:pt x="2523744" y="1056132"/>
                  </a:lnTo>
                  <a:lnTo>
                    <a:pt x="2523744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2505" y="4493957"/>
              <a:ext cx="2364740" cy="0"/>
            </a:xfrm>
            <a:custGeom>
              <a:avLst/>
              <a:gdLst/>
              <a:ahLst/>
              <a:cxnLst/>
              <a:rect l="l" t="t" r="r" b="b"/>
              <a:pathLst>
                <a:path w="2364740">
                  <a:moveTo>
                    <a:pt x="0" y="0"/>
                  </a:moveTo>
                  <a:lnTo>
                    <a:pt x="2364384" y="0"/>
                  </a:lnTo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63332" y="3999103"/>
            <a:ext cx="2524125" cy="10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ts val="3540"/>
              </a:lnSpc>
            </a:pPr>
            <a:r>
              <a:rPr sz="3150" spc="-400" dirty="0">
                <a:solidFill>
                  <a:srgbClr val="FFFFFF"/>
                </a:solidFill>
                <a:latin typeface="Arial Narrow"/>
                <a:cs typeface="Arial Narrow"/>
              </a:rPr>
              <a:t>PAVLINA</a:t>
            </a:r>
            <a:endParaRPr sz="3150" dirty="0">
              <a:latin typeface="Arial Narrow"/>
              <a:cs typeface="Arial Narrow"/>
            </a:endParaRPr>
          </a:p>
          <a:p>
            <a:pPr algn="ctr">
              <a:lnSpc>
                <a:spcPts val="4585"/>
              </a:lnSpc>
              <a:spcBef>
                <a:spcPts val="185"/>
              </a:spcBef>
            </a:pPr>
            <a:r>
              <a:rPr sz="3900" b="1" spc="-465" dirty="0">
                <a:solidFill>
                  <a:srgbClr val="FFFFFF"/>
                </a:solidFill>
                <a:latin typeface="Arial Narrow"/>
                <a:cs typeface="Arial Narrow"/>
              </a:rPr>
              <a:t>LIGH</a:t>
            </a:r>
            <a:r>
              <a:rPr sz="3900" b="1" spc="-59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9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b="1" spc="-57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900" b="1" spc="-459" dirty="0">
                <a:solidFill>
                  <a:srgbClr val="FFFFFF"/>
                </a:solidFill>
                <a:latin typeface="Arial Narrow"/>
                <a:cs typeface="Arial Narrow"/>
              </a:rPr>
              <a:t>AINTER</a:t>
            </a:r>
            <a:endParaRPr sz="39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272083"/>
            <a:ext cx="344487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385" dirty="0">
                <a:solidFill>
                  <a:srgbClr val="000000"/>
                </a:solidFill>
                <a:latin typeface="Arial Narrow"/>
                <a:cs typeface="Arial Narrow"/>
              </a:rPr>
              <a:t>Choose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265" dirty="0">
                <a:solidFill>
                  <a:srgbClr val="000000"/>
                </a:solidFill>
                <a:latin typeface="Arial Narrow"/>
                <a:cs typeface="Arial Narrow"/>
              </a:rPr>
              <a:t>y</a:t>
            </a:r>
            <a:r>
              <a:rPr sz="3500" spc="-145" dirty="0">
                <a:solidFill>
                  <a:srgbClr val="000000"/>
                </a:solidFill>
                <a:latin typeface="Arial Narrow"/>
                <a:cs typeface="Arial Narrow"/>
              </a:rPr>
              <a:t>our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130" dirty="0">
                <a:solidFill>
                  <a:srgbClr val="000000"/>
                </a:solidFill>
                <a:latin typeface="Arial Narrow"/>
                <a:cs typeface="Arial Narrow"/>
              </a:rPr>
              <a:t>challenge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4" y="1007999"/>
            <a:ext cx="6840220" cy="648335"/>
          </a:xfrm>
          <a:custGeom>
            <a:avLst/>
            <a:gdLst/>
            <a:ahLst/>
            <a:cxnLst/>
            <a:rect l="l" t="t" r="r" b="b"/>
            <a:pathLst>
              <a:path w="6840220" h="648335">
                <a:moveTo>
                  <a:pt x="6840004" y="0"/>
                </a:moveTo>
                <a:lnTo>
                  <a:pt x="0" y="0"/>
                </a:lnTo>
                <a:lnTo>
                  <a:pt x="0" y="648004"/>
                </a:lnTo>
                <a:lnTo>
                  <a:pt x="6840004" y="648004"/>
                </a:lnTo>
                <a:lnTo>
                  <a:pt x="6840004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700" y="1096659"/>
            <a:ext cx="1055370" cy="46100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45"/>
              </a:spcBef>
            </a:pPr>
            <a:r>
              <a:rPr sz="1500" b="1" spc="110" dirty="0">
                <a:solidFill>
                  <a:srgbClr val="41BBC6"/>
                </a:solidFill>
                <a:latin typeface="Calibri"/>
                <a:cs typeface="Calibri"/>
              </a:rPr>
              <a:t>Sports </a:t>
            </a:r>
            <a:r>
              <a:rPr sz="1500" b="1" spc="90" dirty="0">
                <a:solidFill>
                  <a:srgbClr val="41BBC6"/>
                </a:solidFill>
                <a:latin typeface="Calibri"/>
                <a:cs typeface="Calibri"/>
              </a:rPr>
              <a:t>and </a:t>
            </a:r>
            <a:r>
              <a:rPr sz="1500" b="1" spc="-3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500" b="1" spc="65" dirty="0">
                <a:solidFill>
                  <a:srgbClr val="41BBC6"/>
                </a:solidFill>
                <a:latin typeface="Calibri"/>
                <a:cs typeface="Calibri"/>
              </a:rPr>
              <a:t>engineering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526" y="1137386"/>
            <a:ext cx="838835" cy="3543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spc="-160" dirty="0">
                <a:latin typeface="Gill Sans MT"/>
                <a:cs typeface="Gill Sans MT"/>
              </a:rPr>
              <a:t>T</a:t>
            </a:r>
            <a:r>
              <a:rPr sz="1000" spc="-85" dirty="0">
                <a:latin typeface="Gill Sans MT"/>
                <a:cs typeface="Gill Sans MT"/>
              </a:rPr>
              <a:t>r</a:t>
            </a:r>
            <a:r>
              <a:rPr sz="1000" spc="60" dirty="0">
                <a:latin typeface="Gill Sans MT"/>
                <a:cs typeface="Gill Sans MT"/>
              </a:rPr>
              <a:t>ack</a:t>
            </a:r>
            <a:r>
              <a:rPr sz="1000" spc="-75" dirty="0">
                <a:latin typeface="Gill Sans MT"/>
                <a:cs typeface="Gill Sans MT"/>
              </a:rPr>
              <a:t> </a:t>
            </a:r>
            <a:r>
              <a:rPr sz="1000" spc="50" dirty="0">
                <a:latin typeface="Gill Sans MT"/>
                <a:cs typeface="Gill Sans MT"/>
              </a:rPr>
              <a:t>y</a:t>
            </a:r>
            <a:r>
              <a:rPr sz="1000" spc="-5" dirty="0">
                <a:latin typeface="Gill Sans MT"/>
                <a:cs typeface="Gill Sans MT"/>
              </a:rPr>
              <a:t>our</a:t>
            </a:r>
            <a:r>
              <a:rPr sz="1000" spc="-65" dirty="0">
                <a:latin typeface="Gill Sans MT"/>
                <a:cs typeface="Gill Sans MT"/>
              </a:rPr>
              <a:t> </a:t>
            </a:r>
            <a:r>
              <a:rPr sz="1000" spc="40" dirty="0">
                <a:latin typeface="Gill Sans MT"/>
                <a:cs typeface="Gill Sans MT"/>
              </a:rPr>
              <a:t>skip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80" dirty="0">
                <a:latin typeface="Calibri"/>
                <a:cs typeface="Calibri"/>
              </a:rPr>
              <a:t>8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0055" y="1141194"/>
            <a:ext cx="745490" cy="3479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50" spc="35" dirty="0">
                <a:latin typeface="Gill Sans MT"/>
                <a:cs typeface="Gill Sans MT"/>
              </a:rPr>
              <a:t>Sporting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85" dirty="0">
                <a:latin typeface="Gill Sans MT"/>
                <a:cs typeface="Gill Sans MT"/>
              </a:rPr>
              <a:t>d</a:t>
            </a:r>
            <a:r>
              <a:rPr sz="950" spc="55" dirty="0">
                <a:latin typeface="Gill Sans MT"/>
                <a:cs typeface="Gill Sans MT"/>
              </a:rPr>
              <a:t>a</a:t>
            </a:r>
            <a:r>
              <a:rPr sz="950" spc="70" dirty="0">
                <a:latin typeface="Gill Sans MT"/>
                <a:cs typeface="Gill Sans MT"/>
              </a:rPr>
              <a:t>ta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-105" dirty="0">
                <a:latin typeface="Calibri"/>
                <a:cs typeface="Calibri"/>
              </a:rPr>
              <a:t>11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4" y="1836001"/>
            <a:ext cx="4348480" cy="648335"/>
          </a:xfrm>
          <a:custGeom>
            <a:avLst/>
            <a:gdLst/>
            <a:ahLst/>
            <a:cxnLst/>
            <a:rect l="l" t="t" r="r" b="b"/>
            <a:pathLst>
              <a:path w="4348480" h="648335">
                <a:moveTo>
                  <a:pt x="0" y="648004"/>
                </a:moveTo>
                <a:lnTo>
                  <a:pt x="4348340" y="648004"/>
                </a:lnTo>
                <a:lnTo>
                  <a:pt x="4348340" y="0"/>
                </a:lnTo>
                <a:lnTo>
                  <a:pt x="0" y="0"/>
                </a:lnTo>
                <a:lnTo>
                  <a:pt x="0" y="648004"/>
                </a:lnTo>
                <a:close/>
              </a:path>
            </a:pathLst>
          </a:custGeom>
          <a:solidFill>
            <a:srgbClr val="E6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0526" y="1969196"/>
            <a:ext cx="1417320" cy="3479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50" spc="40" dirty="0">
                <a:latin typeface="Gill Sans MT"/>
                <a:cs typeface="Gill Sans MT"/>
              </a:rPr>
              <a:t>E</a:t>
            </a:r>
            <a:r>
              <a:rPr sz="950" spc="30" dirty="0">
                <a:latin typeface="Gill Sans MT"/>
                <a:cs typeface="Gill Sans MT"/>
              </a:rPr>
              <a:t>nt</a:t>
            </a:r>
            <a:r>
              <a:rPr sz="950" spc="-25" dirty="0">
                <a:latin typeface="Gill Sans MT"/>
                <a:cs typeface="Gill Sans MT"/>
              </a:rPr>
              <a:t>e</a:t>
            </a:r>
            <a:r>
              <a:rPr sz="950" spc="-15" dirty="0">
                <a:latin typeface="Gill Sans MT"/>
                <a:cs typeface="Gill Sans MT"/>
              </a:rPr>
              <a:t>r</a:t>
            </a:r>
            <a:r>
              <a:rPr sz="950" spc="-95" dirty="0">
                <a:latin typeface="Gill Sans MT"/>
                <a:cs typeface="Gill Sans MT"/>
              </a:rPr>
              <a:t> </a:t>
            </a:r>
            <a:r>
              <a:rPr sz="950" spc="35" dirty="0">
                <a:latin typeface="Gill Sans MT"/>
                <a:cs typeface="Gill Sans MT"/>
              </a:rPr>
              <a:t>th</a:t>
            </a:r>
            <a:r>
              <a:rPr sz="950" spc="55" dirty="0">
                <a:latin typeface="Gill Sans MT"/>
                <a:cs typeface="Gill Sans MT"/>
              </a:rPr>
              <a:t>e</a:t>
            </a:r>
            <a:r>
              <a:rPr sz="950" spc="-55" dirty="0">
                <a:latin typeface="Gill Sans MT"/>
                <a:cs typeface="Gill Sans MT"/>
              </a:rPr>
              <a:t> </a:t>
            </a:r>
            <a:r>
              <a:rPr sz="950" spc="70" dirty="0">
                <a:latin typeface="Gill Sans MT"/>
                <a:cs typeface="Gill Sans MT"/>
              </a:rPr>
              <a:t>f</a:t>
            </a:r>
            <a:r>
              <a:rPr sz="950" spc="10" dirty="0">
                <a:latin typeface="Gill Sans MT"/>
                <a:cs typeface="Gill Sans MT"/>
              </a:rPr>
              <a:t>ourt</a:t>
            </a:r>
            <a:r>
              <a:rPr sz="950" spc="20" dirty="0">
                <a:latin typeface="Gill Sans MT"/>
                <a:cs typeface="Gill Sans MT"/>
              </a:rPr>
              <a:t>h</a:t>
            </a:r>
            <a:r>
              <a:rPr sz="950" spc="-55" dirty="0">
                <a:latin typeface="Gill Sans MT"/>
                <a:cs typeface="Gill Sans MT"/>
              </a:rPr>
              <a:t> </a:t>
            </a:r>
            <a:r>
              <a:rPr sz="950" spc="35" dirty="0">
                <a:latin typeface="Gill Sans MT"/>
                <a:cs typeface="Gill Sans MT"/>
              </a:rPr>
              <a:t>dimension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-20" dirty="0">
                <a:latin typeface="Calibri"/>
                <a:cs typeface="Calibri"/>
              </a:rPr>
              <a:t>16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0755" y="1836001"/>
            <a:ext cx="1359535" cy="648335"/>
          </a:xfrm>
          <a:prstGeom prst="rect">
            <a:avLst/>
          </a:prstGeom>
          <a:solidFill>
            <a:srgbClr val="E6EBF8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950" spc="40" dirty="0">
                <a:latin typeface="Gill Sans MT"/>
                <a:cs typeface="Gill Sans MT"/>
              </a:rPr>
              <a:t>Compu</a:t>
            </a:r>
            <a:r>
              <a:rPr sz="950" spc="10" dirty="0">
                <a:latin typeface="Gill Sans MT"/>
                <a:cs typeface="Gill Sans MT"/>
              </a:rPr>
              <a:t>t</a:t>
            </a:r>
            <a:r>
              <a:rPr sz="950" spc="-15" dirty="0">
                <a:latin typeface="Gill Sans MT"/>
                <a:cs typeface="Gill Sans MT"/>
              </a:rPr>
              <a:t>er</a:t>
            </a:r>
            <a:r>
              <a:rPr sz="950" spc="-60" dirty="0">
                <a:latin typeface="Gill Sans MT"/>
                <a:cs typeface="Gill Sans MT"/>
              </a:rPr>
              <a:t> </a:t>
            </a:r>
            <a:r>
              <a:rPr sz="950" spc="25" dirty="0">
                <a:latin typeface="Gill Sans MT"/>
                <a:cs typeface="Gill Sans MT"/>
              </a:rPr>
              <a:t>al</a:t>
            </a:r>
            <a:r>
              <a:rPr sz="950" spc="45" dirty="0">
                <a:latin typeface="Gill Sans MT"/>
                <a:cs typeface="Gill Sans MT"/>
              </a:rPr>
              <a:t>w</a:t>
            </a:r>
            <a:r>
              <a:rPr sz="950" spc="65" dirty="0">
                <a:latin typeface="Gill Sans MT"/>
                <a:cs typeface="Gill Sans MT"/>
              </a:rPr>
              <a:t>a</a:t>
            </a:r>
            <a:r>
              <a:rPr sz="950" spc="45" dirty="0">
                <a:latin typeface="Gill Sans MT"/>
                <a:cs typeface="Gill Sans MT"/>
              </a:rPr>
              <a:t>y</a:t>
            </a:r>
            <a:r>
              <a:rPr sz="950" spc="70" dirty="0">
                <a:latin typeface="Gill Sans MT"/>
                <a:cs typeface="Gill Sans MT"/>
              </a:rPr>
              <a:t>s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35" dirty="0">
                <a:latin typeface="Gill Sans MT"/>
                <a:cs typeface="Gill Sans MT"/>
              </a:rPr>
              <a:t>wins</a:t>
            </a:r>
            <a:endParaRPr sz="950">
              <a:latin typeface="Gill Sans MT"/>
              <a:cs typeface="Gill Sans MT"/>
            </a:endParaRPr>
          </a:p>
          <a:p>
            <a:pPr marL="71755">
              <a:lnSpc>
                <a:spcPct val="100000"/>
              </a:lnSpc>
              <a:spcBef>
                <a:spcPts val="180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-20" dirty="0">
                <a:latin typeface="Calibri"/>
                <a:cs typeface="Calibri"/>
              </a:rPr>
              <a:t>19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700" y="1924658"/>
            <a:ext cx="1333500" cy="46100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45"/>
              </a:spcBef>
            </a:pPr>
            <a:r>
              <a:rPr sz="1500" b="1" spc="90" dirty="0">
                <a:solidFill>
                  <a:srgbClr val="769ED4"/>
                </a:solidFill>
                <a:latin typeface="Calibri"/>
                <a:cs typeface="Calibri"/>
              </a:rPr>
              <a:t>VR</a:t>
            </a:r>
            <a:r>
              <a:rPr sz="1500" b="1" spc="-45" dirty="0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769ED4"/>
                </a:solidFill>
                <a:latin typeface="Calibri"/>
                <a:cs typeface="Calibri"/>
              </a:rPr>
              <a:t>gaming</a:t>
            </a:r>
            <a:r>
              <a:rPr sz="1500" b="1" spc="-40" dirty="0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sz="1500" b="1" spc="90" dirty="0">
                <a:solidFill>
                  <a:srgbClr val="769ED4"/>
                </a:solidFill>
                <a:latin typeface="Calibri"/>
                <a:cs typeface="Calibri"/>
              </a:rPr>
              <a:t>and </a:t>
            </a:r>
            <a:r>
              <a:rPr sz="1500" b="1" spc="-330" dirty="0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sz="1500" b="1" spc="65" dirty="0">
                <a:solidFill>
                  <a:srgbClr val="769ED4"/>
                </a:solidFill>
                <a:latin typeface="Calibri"/>
                <a:cs typeface="Calibri"/>
              </a:rPr>
              <a:t>engineering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994" y="2664002"/>
            <a:ext cx="6840220" cy="648335"/>
          </a:xfrm>
          <a:custGeom>
            <a:avLst/>
            <a:gdLst/>
            <a:ahLst/>
            <a:cxnLst/>
            <a:rect l="l" t="t" r="r" b="b"/>
            <a:pathLst>
              <a:path w="6840220" h="648335">
                <a:moveTo>
                  <a:pt x="6840004" y="0"/>
                </a:moveTo>
                <a:lnTo>
                  <a:pt x="0" y="0"/>
                </a:lnTo>
                <a:lnTo>
                  <a:pt x="0" y="648004"/>
                </a:lnTo>
                <a:lnTo>
                  <a:pt x="6840004" y="648004"/>
                </a:lnTo>
                <a:lnTo>
                  <a:pt x="6840004" y="0"/>
                </a:lnTo>
                <a:close/>
              </a:path>
            </a:pathLst>
          </a:custGeom>
          <a:solidFill>
            <a:srgbClr val="FCE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00526" y="2797194"/>
            <a:ext cx="1057275" cy="3479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50" spc="-20" dirty="0">
                <a:latin typeface="Gill Sans MT"/>
                <a:cs typeface="Gill Sans MT"/>
              </a:rPr>
              <a:t>All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55" dirty="0">
                <a:latin typeface="Gill Sans MT"/>
                <a:cs typeface="Gill Sans MT"/>
              </a:rPr>
              <a:t>about</a:t>
            </a:r>
            <a:r>
              <a:rPr sz="950" spc="-50" dirty="0">
                <a:latin typeface="Gill Sans MT"/>
                <a:cs typeface="Gill Sans MT"/>
              </a:rPr>
              <a:t> </a:t>
            </a:r>
            <a:r>
              <a:rPr sz="950" spc="50" dirty="0">
                <a:latin typeface="Gill Sans MT"/>
                <a:cs typeface="Gill Sans MT"/>
              </a:rPr>
              <a:t>the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50" dirty="0">
                <a:latin typeface="Gill Sans MT"/>
                <a:cs typeface="Gill Sans MT"/>
              </a:rPr>
              <a:t>sound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50" dirty="0">
                <a:latin typeface="Calibri"/>
                <a:cs typeface="Calibri"/>
              </a:rPr>
              <a:t>25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0055" y="2797194"/>
            <a:ext cx="857250" cy="3479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50" spc="75" dirty="0">
                <a:latin typeface="Gill Sans MT"/>
                <a:cs typeface="Gill Sans MT"/>
              </a:rPr>
              <a:t>S</a:t>
            </a:r>
            <a:r>
              <a:rPr sz="950" spc="55" dirty="0">
                <a:latin typeface="Gill Sans MT"/>
                <a:cs typeface="Gill Sans MT"/>
              </a:rPr>
              <a:t>yn</a:t>
            </a:r>
            <a:r>
              <a:rPr sz="950" spc="45" dirty="0">
                <a:latin typeface="Gill Sans MT"/>
                <a:cs typeface="Gill Sans MT"/>
              </a:rPr>
              <a:t>the</a:t>
            </a:r>
            <a:r>
              <a:rPr sz="950" spc="40" dirty="0">
                <a:latin typeface="Gill Sans MT"/>
                <a:cs typeface="Gill Sans MT"/>
              </a:rPr>
              <a:t>tic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70" dirty="0">
                <a:latin typeface="Gill Sans MT"/>
                <a:cs typeface="Gill Sans MT"/>
              </a:rPr>
              <a:t>be</a:t>
            </a:r>
            <a:r>
              <a:rPr sz="950" spc="45" dirty="0">
                <a:latin typeface="Gill Sans MT"/>
                <a:cs typeface="Gill Sans MT"/>
              </a:rPr>
              <a:t>a</a:t>
            </a:r>
            <a:r>
              <a:rPr sz="950" spc="60" dirty="0">
                <a:latin typeface="Gill Sans MT"/>
                <a:cs typeface="Gill Sans MT"/>
              </a:rPr>
              <a:t>ts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27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700" y="2752659"/>
            <a:ext cx="1429385" cy="46100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45"/>
              </a:spcBef>
            </a:pPr>
            <a:r>
              <a:rPr sz="1500" b="1" spc="95" dirty="0">
                <a:solidFill>
                  <a:srgbClr val="EE79AD"/>
                </a:solidFill>
                <a:latin typeface="Calibri"/>
                <a:cs typeface="Calibri"/>
              </a:rPr>
              <a:t>Broadcasting </a:t>
            </a:r>
            <a:r>
              <a:rPr sz="1500" b="1" spc="100" dirty="0">
                <a:solidFill>
                  <a:srgbClr val="EE79AD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EE79AD"/>
                </a:solidFill>
                <a:latin typeface="Calibri"/>
                <a:cs typeface="Calibri"/>
              </a:rPr>
              <a:t>and</a:t>
            </a:r>
            <a:r>
              <a:rPr sz="1500" b="1" spc="-80" dirty="0">
                <a:solidFill>
                  <a:srgbClr val="EE79AD"/>
                </a:solidFill>
                <a:latin typeface="Calibri"/>
                <a:cs typeface="Calibri"/>
              </a:rPr>
              <a:t> </a:t>
            </a:r>
            <a:r>
              <a:rPr sz="1500" b="1" spc="65" dirty="0">
                <a:solidFill>
                  <a:srgbClr val="EE79AD"/>
                </a:solidFill>
                <a:latin typeface="Calibri"/>
                <a:cs typeface="Calibri"/>
              </a:rPr>
              <a:t>engineering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994" y="3492005"/>
            <a:ext cx="6840220" cy="648335"/>
          </a:xfrm>
          <a:custGeom>
            <a:avLst/>
            <a:gdLst/>
            <a:ahLst/>
            <a:cxnLst/>
            <a:rect l="l" t="t" r="r" b="b"/>
            <a:pathLst>
              <a:path w="6840220" h="648335">
                <a:moveTo>
                  <a:pt x="6840004" y="0"/>
                </a:moveTo>
                <a:lnTo>
                  <a:pt x="0" y="0"/>
                </a:lnTo>
                <a:lnTo>
                  <a:pt x="0" y="648004"/>
                </a:lnTo>
                <a:lnTo>
                  <a:pt x="6840004" y="648004"/>
                </a:lnTo>
                <a:lnTo>
                  <a:pt x="6840004" y="0"/>
                </a:lnTo>
                <a:close/>
              </a:path>
            </a:pathLst>
          </a:custGeom>
          <a:solidFill>
            <a:srgbClr val="FE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00526" y="3625196"/>
            <a:ext cx="951865" cy="3479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50" spc="60" dirty="0">
                <a:latin typeface="Gill Sans MT"/>
                <a:cs typeface="Gill Sans MT"/>
              </a:rPr>
              <a:t>S</a:t>
            </a:r>
            <a:r>
              <a:rPr sz="950" spc="55" dirty="0">
                <a:latin typeface="Gill Sans MT"/>
                <a:cs typeface="Gill Sans MT"/>
              </a:rPr>
              <a:t>e</a:t>
            </a:r>
            <a:r>
              <a:rPr sz="950" spc="50" dirty="0">
                <a:latin typeface="Gill Sans MT"/>
                <a:cs typeface="Gill Sans MT"/>
              </a:rPr>
              <a:t>tting</a:t>
            </a:r>
            <a:r>
              <a:rPr sz="950" spc="-50" dirty="0">
                <a:latin typeface="Gill Sans MT"/>
                <a:cs typeface="Gill Sans MT"/>
              </a:rPr>
              <a:t> </a:t>
            </a:r>
            <a:r>
              <a:rPr sz="950" spc="50" dirty="0">
                <a:latin typeface="Gill Sans MT"/>
                <a:cs typeface="Gill Sans MT"/>
              </a:rPr>
              <a:t>the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50" dirty="0">
                <a:latin typeface="Gill Sans MT"/>
                <a:cs typeface="Gill Sans MT"/>
              </a:rPr>
              <a:t>mood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85" dirty="0">
                <a:latin typeface="Calibri"/>
                <a:cs typeface="Calibri"/>
              </a:rPr>
              <a:t>30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700" y="3580658"/>
            <a:ext cx="1117600" cy="46100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45"/>
              </a:spcBef>
            </a:pPr>
            <a:r>
              <a:rPr sz="1500" b="1" spc="85" dirty="0">
                <a:solidFill>
                  <a:srgbClr val="F7A855"/>
                </a:solidFill>
                <a:latin typeface="Calibri"/>
                <a:cs typeface="Calibri"/>
              </a:rPr>
              <a:t>Lighting</a:t>
            </a:r>
            <a:r>
              <a:rPr sz="1500" b="1" spc="-70" dirty="0">
                <a:solidFill>
                  <a:srgbClr val="F7A855"/>
                </a:solidFill>
                <a:latin typeface="Calibri"/>
                <a:cs typeface="Calibri"/>
              </a:rPr>
              <a:t> </a:t>
            </a:r>
            <a:r>
              <a:rPr sz="1500" b="1" spc="90" dirty="0">
                <a:solidFill>
                  <a:srgbClr val="F7A855"/>
                </a:solidFill>
                <a:latin typeface="Calibri"/>
                <a:cs typeface="Calibri"/>
              </a:rPr>
              <a:t>and </a:t>
            </a:r>
            <a:r>
              <a:rPr sz="1500" b="1" spc="-330" dirty="0">
                <a:solidFill>
                  <a:srgbClr val="F7A855"/>
                </a:solidFill>
                <a:latin typeface="Calibri"/>
                <a:cs typeface="Calibri"/>
              </a:rPr>
              <a:t> </a:t>
            </a:r>
            <a:r>
              <a:rPr sz="1500" b="1" spc="65" dirty="0">
                <a:solidFill>
                  <a:srgbClr val="F7A855"/>
                </a:solidFill>
                <a:latin typeface="Calibri"/>
                <a:cs typeface="Calibri"/>
              </a:rPr>
              <a:t>engineering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9994" y="4320006"/>
            <a:ext cx="6840220" cy="648335"/>
          </a:xfrm>
          <a:custGeom>
            <a:avLst/>
            <a:gdLst/>
            <a:ahLst/>
            <a:cxnLst/>
            <a:rect l="l" t="t" r="r" b="b"/>
            <a:pathLst>
              <a:path w="6840220" h="648335">
                <a:moveTo>
                  <a:pt x="6840004" y="0"/>
                </a:moveTo>
                <a:lnTo>
                  <a:pt x="0" y="0"/>
                </a:lnTo>
                <a:lnTo>
                  <a:pt x="0" y="648004"/>
                </a:lnTo>
                <a:lnTo>
                  <a:pt x="6840004" y="648004"/>
                </a:lnTo>
                <a:lnTo>
                  <a:pt x="6840004" y="0"/>
                </a:lnTo>
                <a:close/>
              </a:path>
            </a:pathLst>
          </a:custGeom>
          <a:solidFill>
            <a:srgbClr val="ECF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00526" y="4453194"/>
            <a:ext cx="1246505" cy="3479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50" spc="-85" dirty="0">
                <a:latin typeface="Gill Sans MT"/>
                <a:cs typeface="Gill Sans MT"/>
              </a:rPr>
              <a:t>C</a:t>
            </a:r>
            <a:r>
              <a:rPr sz="950" spc="-75" dirty="0">
                <a:latin typeface="Gill Sans MT"/>
                <a:cs typeface="Gill Sans MT"/>
              </a:rPr>
              <a:t>r</a:t>
            </a:r>
            <a:r>
              <a:rPr sz="950" spc="70" dirty="0">
                <a:latin typeface="Gill Sans MT"/>
                <a:cs typeface="Gill Sans MT"/>
              </a:rPr>
              <a:t>e</a:t>
            </a:r>
            <a:r>
              <a:rPr sz="950" spc="45" dirty="0">
                <a:latin typeface="Gill Sans MT"/>
                <a:cs typeface="Gill Sans MT"/>
              </a:rPr>
              <a:t>a</a:t>
            </a:r>
            <a:r>
              <a:rPr sz="950" spc="50" dirty="0">
                <a:latin typeface="Gill Sans MT"/>
                <a:cs typeface="Gill Sans MT"/>
              </a:rPr>
              <a:t>ting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90" dirty="0">
                <a:latin typeface="Gill Sans MT"/>
                <a:cs typeface="Gill Sans MT"/>
              </a:rPr>
              <a:t>a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-15" dirty="0">
                <a:latin typeface="Gill Sans MT"/>
                <a:cs typeface="Gill Sans MT"/>
              </a:rPr>
              <a:t>hor</a:t>
            </a:r>
            <a:r>
              <a:rPr sz="950" spc="-40" dirty="0">
                <a:latin typeface="Gill Sans MT"/>
                <a:cs typeface="Gill Sans MT"/>
              </a:rPr>
              <a:t>r</a:t>
            </a:r>
            <a:r>
              <a:rPr sz="950" spc="-30" dirty="0">
                <a:latin typeface="Gill Sans MT"/>
                <a:cs typeface="Gill Sans MT"/>
              </a:rPr>
              <a:t>or</a:t>
            </a:r>
            <a:r>
              <a:rPr sz="950" spc="-60" dirty="0">
                <a:latin typeface="Gill Sans MT"/>
                <a:cs typeface="Gill Sans MT"/>
              </a:rPr>
              <a:t> </a:t>
            </a:r>
            <a:r>
              <a:rPr sz="950" spc="55" dirty="0">
                <a:latin typeface="Gill Sans MT"/>
                <a:cs typeface="Gill Sans MT"/>
              </a:rPr>
              <a:t>scene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55" dirty="0">
                <a:latin typeface="Calibri"/>
                <a:cs typeface="Calibri"/>
              </a:rPr>
              <a:t>33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0055" y="4453194"/>
            <a:ext cx="1023619" cy="3479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50" spc="10" dirty="0">
                <a:latin typeface="Gill Sans MT"/>
                <a:cs typeface="Gill Sans MT"/>
              </a:rPr>
              <a:t>The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35" dirty="0">
                <a:latin typeface="Gill Sans MT"/>
                <a:cs typeface="Gill Sans MT"/>
              </a:rPr>
              <a:t>full</a:t>
            </a:r>
            <a:r>
              <a:rPr sz="950" spc="-40" dirty="0">
                <a:latin typeface="Gill Sans MT"/>
                <a:cs typeface="Gill Sans MT"/>
              </a:rPr>
              <a:t> </a:t>
            </a:r>
            <a:r>
              <a:rPr sz="950" spc="5" dirty="0">
                <a:latin typeface="Gill Sans MT"/>
                <a:cs typeface="Gill Sans MT"/>
              </a:rPr>
              <a:t>p</a:t>
            </a:r>
            <a:r>
              <a:rPr sz="950" spc="-20" dirty="0">
                <a:latin typeface="Gill Sans MT"/>
                <a:cs typeface="Gill Sans MT"/>
              </a:rPr>
              <a:t>r</a:t>
            </a:r>
            <a:r>
              <a:rPr sz="950" spc="50" dirty="0">
                <a:latin typeface="Gill Sans MT"/>
                <a:cs typeface="Gill Sans MT"/>
              </a:rPr>
              <a:t>odu</a:t>
            </a:r>
            <a:r>
              <a:rPr sz="950" spc="30" dirty="0">
                <a:latin typeface="Gill Sans MT"/>
                <a:cs typeface="Gill Sans MT"/>
              </a:rPr>
              <a:t>ction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50" b="1" spc="35" dirty="0">
                <a:latin typeface="Calibri"/>
                <a:cs typeface="Calibri"/>
              </a:rPr>
              <a:t>Page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55" dirty="0">
                <a:latin typeface="Calibri"/>
                <a:cs typeface="Calibri"/>
              </a:rPr>
              <a:t>35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9700" y="4408659"/>
            <a:ext cx="1429385" cy="46100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45"/>
              </a:spcBef>
            </a:pPr>
            <a:r>
              <a:rPr sz="1500" b="1" spc="70" dirty="0">
                <a:solidFill>
                  <a:srgbClr val="94C461"/>
                </a:solidFill>
                <a:latin typeface="Calibri"/>
                <a:cs typeface="Calibri"/>
              </a:rPr>
              <a:t>Visual </a:t>
            </a:r>
            <a:r>
              <a:rPr sz="1500" b="1" spc="110" dirty="0">
                <a:solidFill>
                  <a:srgbClr val="94C461"/>
                </a:solidFill>
                <a:latin typeface="Calibri"/>
                <a:cs typeface="Calibri"/>
              </a:rPr>
              <a:t>effects </a:t>
            </a:r>
            <a:r>
              <a:rPr sz="1500" b="1" spc="114" dirty="0">
                <a:solidFill>
                  <a:srgbClr val="94C461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94C461"/>
                </a:solidFill>
                <a:latin typeface="Calibri"/>
                <a:cs typeface="Calibri"/>
              </a:rPr>
              <a:t>and</a:t>
            </a:r>
            <a:r>
              <a:rPr sz="1500" b="1" spc="-80" dirty="0">
                <a:solidFill>
                  <a:srgbClr val="94C461"/>
                </a:solidFill>
                <a:latin typeface="Calibri"/>
                <a:cs typeface="Calibri"/>
              </a:rPr>
              <a:t> </a:t>
            </a:r>
            <a:r>
              <a:rPr sz="1500" b="1" spc="65" dirty="0">
                <a:solidFill>
                  <a:srgbClr val="94C461"/>
                </a:solidFill>
                <a:latin typeface="Calibri"/>
                <a:cs typeface="Calibri"/>
              </a:rPr>
              <a:t>engineering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08797" y="4248010"/>
            <a:ext cx="3832225" cy="756285"/>
            <a:chOff x="2008797" y="4248010"/>
            <a:chExt cx="3832225" cy="75628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8797" y="4248010"/>
              <a:ext cx="1132420" cy="75586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8321" y="4248010"/>
              <a:ext cx="1132433" cy="755865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8816" y="3420008"/>
            <a:ext cx="1132393" cy="755865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008797" y="2592006"/>
            <a:ext cx="3832225" cy="756285"/>
            <a:chOff x="2008797" y="2592006"/>
            <a:chExt cx="3832225" cy="75628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8797" y="2592006"/>
              <a:ext cx="1132420" cy="75586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8321" y="2592006"/>
              <a:ext cx="1132433" cy="75587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2008797" y="1764004"/>
            <a:ext cx="3832225" cy="756285"/>
            <a:chOff x="2008797" y="1764004"/>
            <a:chExt cx="3832225" cy="756285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8797" y="1764004"/>
              <a:ext cx="1132420" cy="75587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8321" y="1764004"/>
              <a:ext cx="1132433" cy="75587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008799" y="936005"/>
            <a:ext cx="3832225" cy="756285"/>
            <a:chOff x="2008799" y="936005"/>
            <a:chExt cx="3832225" cy="756285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8799" y="936005"/>
              <a:ext cx="1132426" cy="7558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8328" y="936005"/>
              <a:ext cx="1132426" cy="7558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5596" y="972007"/>
              <a:ext cx="323049" cy="35704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845092" y="5071806"/>
            <a:ext cx="1367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60" dirty="0">
                <a:latin typeface="Arial Narrow"/>
                <a:cs typeface="Arial Narrow"/>
              </a:rPr>
              <a:t>3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1127068"/>
            <a:ext cx="1397000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What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do</a:t>
            </a:r>
            <a:r>
              <a:rPr sz="850" b="1" spc="-40" dirty="0">
                <a:latin typeface="Calibri"/>
                <a:cs typeface="Calibri"/>
              </a:rPr>
              <a:t> </a:t>
            </a:r>
            <a:r>
              <a:rPr sz="850" b="1" spc="20" dirty="0">
                <a:latin typeface="Calibri"/>
                <a:cs typeface="Calibri"/>
              </a:rPr>
              <a:t>you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think?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ts val="980"/>
              </a:lnSpc>
              <a:spcBef>
                <a:spcPts val="40"/>
              </a:spcBef>
            </a:pPr>
            <a:r>
              <a:rPr sz="850" spc="-30" dirty="0">
                <a:latin typeface="Gill Sans MT"/>
                <a:cs typeface="Gill Sans MT"/>
              </a:rPr>
              <a:t>Whe</a:t>
            </a:r>
            <a:r>
              <a:rPr sz="850" spc="-3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seen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lig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ting  </a:t>
            </a:r>
            <a:r>
              <a:rPr sz="850" spc="55" dirty="0">
                <a:latin typeface="Gill Sans MT"/>
                <a:cs typeface="Gill Sans MT"/>
              </a:rPr>
              <a:t>effects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used?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1622774"/>
            <a:ext cx="1769110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-5" dirty="0">
                <a:latin typeface="Gill Sans MT"/>
                <a:cs typeface="Gill Sans MT"/>
              </a:rPr>
              <a:t>How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30" dirty="0">
                <a:latin typeface="Gill Sans MT"/>
                <a:cs typeface="Gill Sans MT"/>
              </a:rPr>
              <a:t>different </a:t>
            </a:r>
            <a:r>
              <a:rPr sz="850" spc="50" dirty="0">
                <a:latin typeface="Gill Sans MT"/>
                <a:cs typeface="Gill Sans MT"/>
              </a:rPr>
              <a:t>types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35" dirty="0">
                <a:latin typeface="Gill Sans MT"/>
                <a:cs typeface="Gill Sans MT"/>
              </a:rPr>
              <a:t>lighting </a:t>
            </a:r>
            <a:r>
              <a:rPr sz="850" spc="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feel?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How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lighting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in,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x</a:t>
            </a:r>
            <a:r>
              <a:rPr sz="850" spc="45" dirty="0">
                <a:latin typeface="Gill Sans MT"/>
                <a:cs typeface="Gill Sans MT"/>
              </a:rPr>
              <a:t>ample,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gig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10" dirty="0">
                <a:latin typeface="Gill Sans MT"/>
                <a:cs typeface="Gill Sans MT"/>
              </a:rPr>
              <a:t>/hor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film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70" dirty="0">
                <a:latin typeface="Gill Sans MT"/>
                <a:cs typeface="Gill Sans MT"/>
              </a:rPr>
              <a:t>/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65" dirty="0">
                <a:latin typeface="Gill Sans MT"/>
                <a:cs typeface="Gill Sans MT"/>
              </a:rPr>
              <a:t>tag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35" dirty="0">
                <a:latin typeface="Gill Sans MT"/>
                <a:cs typeface="Gill Sans MT"/>
              </a:rPr>
              <a:t>productions?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2242407"/>
            <a:ext cx="1857375" cy="127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Myth-buster: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ts val="980"/>
              </a:lnSpc>
              <a:spcBef>
                <a:spcPts val="40"/>
              </a:spcBef>
            </a:pPr>
            <a:r>
              <a:rPr sz="850" spc="50" dirty="0">
                <a:latin typeface="Gill Sans MT"/>
                <a:cs typeface="Gill Sans MT"/>
              </a:rPr>
              <a:t>Many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people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taught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rainbow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made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sev</a:t>
            </a:r>
            <a:r>
              <a:rPr sz="850" spc="45" dirty="0">
                <a:latin typeface="Gill Sans MT"/>
                <a:cs typeface="Gill Sans MT"/>
              </a:rPr>
              <a:t>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s: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ed,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30" dirty="0">
                <a:latin typeface="Gill Sans MT"/>
                <a:cs typeface="Gill Sans MT"/>
              </a:rPr>
              <a:t>or</a:t>
            </a:r>
            <a:r>
              <a:rPr sz="850" spc="70" dirty="0">
                <a:latin typeface="Gill Sans MT"/>
                <a:cs typeface="Gill Sans MT"/>
              </a:rPr>
              <a:t>an</a:t>
            </a:r>
            <a:r>
              <a:rPr sz="850" spc="55" dirty="0">
                <a:latin typeface="Gill Sans MT"/>
                <a:cs typeface="Gill Sans MT"/>
              </a:rPr>
              <a:t>g</a:t>
            </a:r>
            <a:r>
              <a:rPr sz="850" spc="15" dirty="0">
                <a:latin typeface="Gill Sans MT"/>
                <a:cs typeface="Gill Sans MT"/>
              </a:rPr>
              <a:t>e, 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5" dirty="0">
                <a:latin typeface="Gill Sans MT"/>
                <a:cs typeface="Gill Sans MT"/>
              </a:rPr>
              <a:t>ello</a:t>
            </a:r>
            <a:r>
              <a:rPr sz="850" spc="-25" dirty="0">
                <a:latin typeface="Gill Sans MT"/>
                <a:cs typeface="Gill Sans MT"/>
              </a:rPr>
              <a:t>w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een,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blue,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indig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viole</a:t>
            </a:r>
            <a:r>
              <a:rPr sz="850" spc="20" dirty="0">
                <a:latin typeface="Gill Sans MT"/>
                <a:cs typeface="Gill Sans MT"/>
              </a:rPr>
              <a:t>t.  </a:t>
            </a:r>
            <a:r>
              <a:rPr sz="850" spc="-65" dirty="0">
                <a:latin typeface="Gill Sans MT"/>
                <a:cs typeface="Gill Sans MT"/>
              </a:rPr>
              <a:t>A</a:t>
            </a:r>
            <a:r>
              <a:rPr sz="850" spc="50" dirty="0">
                <a:latin typeface="Gill Sans MT"/>
                <a:cs typeface="Gill Sans MT"/>
              </a:rPr>
              <a:t>c</a:t>
            </a:r>
            <a:r>
              <a:rPr sz="850" spc="35" dirty="0">
                <a:latin typeface="Gill Sans MT"/>
                <a:cs typeface="Gill Sans MT"/>
              </a:rPr>
              <a:t>tuall</a:t>
            </a:r>
            <a:r>
              <a:rPr sz="850" dirty="0">
                <a:latin typeface="Gill Sans MT"/>
                <a:cs typeface="Gill Sans MT"/>
              </a:rPr>
              <a:t>y,</a:t>
            </a:r>
            <a:r>
              <a:rPr sz="850" spc="-9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the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almo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</a:t>
            </a:r>
            <a:r>
              <a:rPr sz="850" spc="25" dirty="0">
                <a:latin typeface="Gill Sans MT"/>
                <a:cs typeface="Gill Sans MT"/>
              </a:rPr>
              <a:t>n</a:t>
            </a:r>
            <a:r>
              <a:rPr sz="850" spc="30" dirty="0">
                <a:latin typeface="Gill Sans MT"/>
                <a:cs typeface="Gill Sans MT"/>
              </a:rPr>
              <a:t>fini</a:t>
            </a:r>
            <a:r>
              <a:rPr sz="850" spc="25" dirty="0">
                <a:latin typeface="Gill Sans MT"/>
                <a:cs typeface="Gill Sans MT"/>
              </a:rPr>
              <a:t>te  </a:t>
            </a:r>
            <a:r>
              <a:rPr sz="850" spc="35" dirty="0">
                <a:latin typeface="Gill Sans MT"/>
                <a:cs typeface="Gill Sans MT"/>
              </a:rPr>
              <a:t>range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15" dirty="0">
                <a:latin typeface="Gill Sans MT"/>
                <a:cs typeface="Gill Sans MT"/>
              </a:rPr>
              <a:t>colours </a:t>
            </a:r>
            <a:r>
              <a:rPr sz="850" spc="25" dirty="0">
                <a:latin typeface="Gill Sans MT"/>
                <a:cs typeface="Gill Sans MT"/>
              </a:rPr>
              <a:t>in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20" dirty="0">
                <a:latin typeface="Gill Sans MT"/>
                <a:cs typeface="Gill Sans MT"/>
              </a:rPr>
              <a:t>rainbow </a:t>
            </a:r>
            <a:r>
              <a:rPr sz="850" spc="70" dirty="0">
                <a:latin typeface="Gill Sans MT"/>
                <a:cs typeface="Gill Sans MT"/>
              </a:rPr>
              <a:t>as </a:t>
            </a:r>
            <a:r>
              <a:rPr sz="850" spc="40" dirty="0">
                <a:latin typeface="Gill Sans MT"/>
                <a:cs typeface="Gill Sans MT"/>
              </a:rPr>
              <a:t>they </a:t>
            </a:r>
            <a:r>
              <a:rPr sz="850" spc="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mix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other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(there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hard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ed</a:t>
            </a:r>
            <a:r>
              <a:rPr sz="850" spc="40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15" dirty="0">
                <a:latin typeface="Gill Sans MT"/>
                <a:cs typeface="Gill Sans MT"/>
              </a:rPr>
              <a:t>t</a:t>
            </a:r>
            <a:r>
              <a:rPr sz="850" spc="30" dirty="0">
                <a:latin typeface="Gill Sans MT"/>
                <a:cs typeface="Gill Sans MT"/>
              </a:rPr>
              <a:t>w</a:t>
            </a:r>
            <a:r>
              <a:rPr sz="850" spc="40" dirty="0">
                <a:latin typeface="Gill Sans MT"/>
                <a:cs typeface="Gill Sans MT"/>
              </a:rPr>
              <a:t>een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-25" dirty="0">
                <a:latin typeface="Gill Sans MT"/>
                <a:cs typeface="Gill Sans MT"/>
              </a:rPr>
              <a:t>).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  </a:t>
            </a:r>
            <a:r>
              <a:rPr sz="850" spc="35" dirty="0">
                <a:latin typeface="Gill Sans MT"/>
                <a:cs typeface="Gill Sans MT"/>
              </a:rPr>
              <a:t>also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50" dirty="0">
                <a:latin typeface="Gill Sans MT"/>
                <a:cs typeface="Gill Sans MT"/>
              </a:rPr>
              <a:t>type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30" dirty="0">
                <a:latin typeface="Gill Sans MT"/>
                <a:cs typeface="Gill Sans MT"/>
              </a:rPr>
              <a:t>light </a:t>
            </a:r>
            <a:r>
              <a:rPr sz="850" spc="50" dirty="0">
                <a:latin typeface="Gill Sans MT"/>
                <a:cs typeface="Gill Sans MT"/>
              </a:rPr>
              <a:t>that </a:t>
            </a:r>
            <a:r>
              <a:rPr sz="850" spc="30" dirty="0">
                <a:latin typeface="Gill Sans MT"/>
                <a:cs typeface="Gill Sans MT"/>
              </a:rPr>
              <a:t>is </a:t>
            </a:r>
            <a:r>
              <a:rPr sz="850" spc="25" dirty="0">
                <a:latin typeface="Gill Sans MT"/>
                <a:cs typeface="Gill Sans MT"/>
              </a:rPr>
              <a:t>invisible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humans,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called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ult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15" dirty="0">
                <a:latin typeface="Gill Sans MT"/>
                <a:cs typeface="Gill Sans MT"/>
              </a:rPr>
              <a:t>viole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lig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20" dirty="0">
                <a:latin typeface="Gill Sans MT"/>
                <a:cs typeface="Gill Sans MT"/>
              </a:rPr>
              <a:t>t.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605600"/>
            <a:ext cx="1736725" cy="114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Colour</a:t>
            </a:r>
            <a:r>
              <a:rPr sz="850" b="1" spc="-5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mixing</a:t>
            </a:r>
            <a:endParaRPr sz="850">
              <a:latin typeface="Calibri"/>
              <a:cs typeface="Calibri"/>
            </a:endParaRPr>
          </a:p>
          <a:p>
            <a:pPr marL="12700" marR="139065">
              <a:lnSpc>
                <a:spcPts val="980"/>
              </a:lnSpc>
              <a:spcBef>
                <a:spcPts val="40"/>
              </a:spcBef>
            </a:pPr>
            <a:r>
              <a:rPr sz="850" spc="-10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only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5" dirty="0">
                <a:latin typeface="Gill Sans MT"/>
                <a:cs typeface="Gill Sans MT"/>
              </a:rPr>
              <a:t>f  </a:t>
            </a:r>
            <a:r>
              <a:rPr sz="850" spc="30" dirty="0">
                <a:latin typeface="Gill Sans MT"/>
                <a:cs typeface="Gill Sans MT"/>
              </a:rPr>
              <a:t>light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needed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create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any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imagine!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These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called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19"/>
              </a:lnSpc>
            </a:pPr>
            <a:r>
              <a:rPr sz="850" spc="-15" dirty="0">
                <a:latin typeface="Gill Sans MT"/>
                <a:cs typeface="Gill Sans MT"/>
              </a:rPr>
              <a:t>‘</a:t>
            </a:r>
            <a:r>
              <a:rPr sz="850" spc="25" dirty="0">
                <a:latin typeface="Gill Sans MT"/>
                <a:cs typeface="Gill Sans MT"/>
              </a:rPr>
              <a:t>primary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lig</a:t>
            </a:r>
            <a:r>
              <a:rPr sz="850" spc="35" dirty="0">
                <a:latin typeface="Gill Sans MT"/>
                <a:cs typeface="Gill Sans MT"/>
              </a:rPr>
              <a:t>ht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-5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e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d</a:t>
            </a:r>
            <a:r>
              <a:rPr sz="850" dirty="0">
                <a:latin typeface="Gill Sans MT"/>
                <a:cs typeface="Gill Sans MT"/>
              </a:rPr>
              <a:t>,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1000"/>
              </a:lnSpc>
            </a:pP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green</a:t>
            </a:r>
            <a:r>
              <a:rPr sz="850" b="1" spc="-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blue</a:t>
            </a:r>
            <a:r>
              <a:rPr sz="850" spc="10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Gill Sans MT"/>
              <a:cs typeface="Gill Sans MT"/>
            </a:endParaRPr>
          </a:p>
          <a:p>
            <a:pPr marL="12700" marR="135890">
              <a:lnSpc>
                <a:spcPts val="980"/>
              </a:lnSpc>
            </a:pPr>
            <a:r>
              <a:rPr sz="850" i="1" spc="30" dirty="0">
                <a:latin typeface="Gill Sans MT"/>
                <a:cs typeface="Gill Sans MT"/>
              </a:rPr>
              <a:t>“But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this</a:t>
            </a:r>
            <a:r>
              <a:rPr sz="850" i="1" spc="-40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is</a:t>
            </a:r>
            <a:r>
              <a:rPr sz="850" i="1" spc="-40" dirty="0">
                <a:latin typeface="Gill Sans MT"/>
                <a:cs typeface="Gill Sans MT"/>
              </a:rPr>
              <a:t> </a:t>
            </a:r>
            <a:r>
              <a:rPr sz="850" i="1" spc="40" dirty="0">
                <a:latin typeface="Gill Sans MT"/>
                <a:cs typeface="Gill Sans MT"/>
              </a:rPr>
              <a:t>different</a:t>
            </a:r>
            <a:r>
              <a:rPr sz="850" i="1" spc="-5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to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0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primary </a:t>
            </a:r>
            <a:r>
              <a:rPr sz="850" i="1" spc="-220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colou</a:t>
            </a:r>
            <a:r>
              <a:rPr sz="850" i="1" spc="30" dirty="0">
                <a:latin typeface="Gill Sans MT"/>
                <a:cs typeface="Gill Sans MT"/>
              </a:rPr>
              <a:t>r</a:t>
            </a:r>
            <a:r>
              <a:rPr sz="850" i="1" spc="70" dirty="0">
                <a:latin typeface="Gill Sans MT"/>
                <a:cs typeface="Gill Sans MT"/>
              </a:rPr>
              <a:t>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-5" dirty="0">
                <a:latin typeface="Gill Sans MT"/>
                <a:cs typeface="Gill Sans MT"/>
              </a:rPr>
              <a:t>I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use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35" dirty="0">
                <a:latin typeface="Gill Sans MT"/>
                <a:cs typeface="Gill Sans MT"/>
              </a:rPr>
              <a:t>for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pain</a:t>
            </a:r>
            <a:r>
              <a:rPr sz="850" i="1" spc="45" dirty="0">
                <a:latin typeface="Gill Sans MT"/>
                <a:cs typeface="Gill Sans MT"/>
              </a:rPr>
              <a:t>ting?”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5347" y="1126312"/>
            <a:ext cx="1845310" cy="774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-10" dirty="0">
                <a:latin typeface="Gill Sans MT"/>
                <a:cs typeface="Gill Sans MT"/>
              </a:rPr>
              <a:t>Correct. </a:t>
            </a:r>
            <a:r>
              <a:rPr sz="850" dirty="0">
                <a:latin typeface="Gill Sans MT"/>
                <a:cs typeface="Gill Sans MT"/>
              </a:rPr>
              <a:t>When </a:t>
            </a:r>
            <a:r>
              <a:rPr sz="850" spc="15" dirty="0">
                <a:latin typeface="Gill Sans MT"/>
                <a:cs typeface="Gill Sans MT"/>
              </a:rPr>
              <a:t>we </a:t>
            </a:r>
            <a:r>
              <a:rPr sz="850" spc="30" dirty="0">
                <a:latin typeface="Gill Sans MT"/>
                <a:cs typeface="Gill Sans MT"/>
              </a:rPr>
              <a:t>talk </a:t>
            </a:r>
            <a:r>
              <a:rPr sz="850" spc="50" dirty="0">
                <a:latin typeface="Gill Sans MT"/>
                <a:cs typeface="Gill Sans MT"/>
              </a:rPr>
              <a:t>about </a:t>
            </a:r>
            <a:r>
              <a:rPr sz="850" spc="25" dirty="0">
                <a:latin typeface="Gill Sans MT"/>
                <a:cs typeface="Gill Sans MT"/>
              </a:rPr>
              <a:t>‘material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-100" dirty="0">
                <a:latin typeface="Gill Sans MT"/>
                <a:cs typeface="Gill Sans MT"/>
              </a:rPr>
              <a:t>’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li</a:t>
            </a:r>
            <a:r>
              <a:rPr sz="850" spc="-15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ones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pai</a:t>
            </a:r>
            <a:r>
              <a:rPr sz="850" spc="5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s,  </a:t>
            </a:r>
            <a:r>
              <a:rPr sz="850" spc="45" dirty="0">
                <a:latin typeface="Gill Sans MT"/>
                <a:cs typeface="Gill Sans MT"/>
              </a:rPr>
              <a:t>then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ed,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blue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yell</a:t>
            </a:r>
            <a:r>
              <a:rPr sz="850" i="1" spc="65" dirty="0">
                <a:latin typeface="Gill Sans MT"/>
                <a:cs typeface="Gill Sans MT"/>
              </a:rPr>
              <a:t>o</a:t>
            </a:r>
            <a:r>
              <a:rPr sz="850" i="1" spc="70" dirty="0">
                <a:latin typeface="Gill Sans MT"/>
                <a:cs typeface="Gill Sans MT"/>
              </a:rPr>
              <a:t>w</a:t>
            </a:r>
            <a:r>
              <a:rPr sz="850" i="1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25" dirty="0">
                <a:latin typeface="Gill Sans MT"/>
                <a:cs typeface="Gill Sans MT"/>
              </a:rPr>
              <a:t>primary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colours.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If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talking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about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p</a:t>
            </a:r>
            <a:r>
              <a:rPr sz="850" spc="45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45" dirty="0">
                <a:latin typeface="Gill Sans MT"/>
                <a:cs typeface="Gill Sans MT"/>
              </a:rPr>
              <a:t>sics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lig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25" dirty="0">
                <a:latin typeface="Gill Sans MT"/>
                <a:cs typeface="Gill Sans MT"/>
              </a:rPr>
              <a:t>t,</a:t>
            </a:r>
            <a:r>
              <a:rPr sz="850" spc="-9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primary 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ed,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blue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g</a:t>
            </a:r>
            <a:r>
              <a:rPr sz="850" i="1" spc="25" dirty="0">
                <a:latin typeface="Gill Sans MT"/>
                <a:cs typeface="Gill Sans MT"/>
              </a:rPr>
              <a:t>r</a:t>
            </a:r>
            <a:r>
              <a:rPr sz="850" i="1" spc="35" dirty="0">
                <a:latin typeface="Gill Sans MT"/>
                <a:cs typeface="Gill Sans MT"/>
              </a:rPr>
              <a:t>een!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5347" y="1993798"/>
            <a:ext cx="1844039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dirty="0">
                <a:latin typeface="Gill Sans MT"/>
                <a:cs typeface="Gill Sans MT"/>
              </a:rPr>
              <a:t>When </a:t>
            </a:r>
            <a:r>
              <a:rPr sz="850" spc="40" dirty="0">
                <a:latin typeface="Gill Sans MT"/>
                <a:cs typeface="Gill Sans MT"/>
              </a:rPr>
              <a:t>selecting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30" dirty="0">
                <a:latin typeface="Gill Sans MT"/>
                <a:cs typeface="Gill Sans MT"/>
              </a:rPr>
              <a:t>different </a:t>
            </a:r>
            <a:r>
              <a:rPr sz="850" spc="10" dirty="0">
                <a:latin typeface="Gill Sans MT"/>
                <a:cs typeface="Gill Sans MT"/>
              </a:rPr>
              <a:t>colour </a:t>
            </a:r>
            <a:r>
              <a:rPr sz="850" spc="5" dirty="0">
                <a:latin typeface="Gill Sans MT"/>
                <a:cs typeface="Gill Sans MT"/>
              </a:rPr>
              <a:t>for </a:t>
            </a:r>
            <a:r>
              <a:rPr sz="850" spc="1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20" dirty="0">
                <a:latin typeface="Gill Sans MT"/>
                <a:cs typeface="Gill Sans MT"/>
              </a:rPr>
              <a:t>e</a:t>
            </a:r>
            <a:r>
              <a:rPr sz="850" spc="5" dirty="0">
                <a:latin typeface="Gill Sans MT"/>
                <a:cs typeface="Gill Sans MT"/>
              </a:rPr>
              <a:t>xt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ima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compu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15" dirty="0">
                <a:latin typeface="Gill Sans MT"/>
                <a:cs typeface="Gill Sans MT"/>
              </a:rPr>
              <a:t>ou 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30" dirty="0">
                <a:latin typeface="Gill Sans MT"/>
                <a:cs typeface="Gill Sans MT"/>
              </a:rPr>
              <a:t>wn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using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15" dirty="0">
                <a:latin typeface="Gill Sans MT"/>
                <a:cs typeface="Gill Sans MT"/>
              </a:rPr>
              <a:t>‘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ed</a:t>
            </a:r>
            <a:r>
              <a:rPr sz="850" spc="-75" dirty="0">
                <a:latin typeface="Gill Sans MT"/>
                <a:cs typeface="Gill Sans MT"/>
              </a:rPr>
              <a:t>’</a:t>
            </a:r>
            <a:r>
              <a:rPr sz="850" dirty="0">
                <a:latin typeface="Gill Sans MT"/>
                <a:cs typeface="Gill Sans MT"/>
              </a:rPr>
              <a:t>,  </a:t>
            </a:r>
            <a:r>
              <a:rPr sz="850" spc="-35" dirty="0">
                <a:latin typeface="Gill Sans MT"/>
                <a:cs typeface="Gill Sans MT"/>
              </a:rPr>
              <a:t>’</a:t>
            </a:r>
            <a:r>
              <a:rPr sz="850" spc="10" dirty="0">
                <a:latin typeface="Gill Sans MT"/>
                <a:cs typeface="Gill Sans MT"/>
              </a:rPr>
              <a:t>g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ee</a:t>
            </a:r>
            <a:r>
              <a:rPr sz="850" spc="20" dirty="0">
                <a:latin typeface="Gill Sans MT"/>
                <a:cs typeface="Gill Sans MT"/>
              </a:rPr>
              <a:t>n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’blu</a:t>
            </a:r>
            <a:r>
              <a:rPr sz="850" spc="15" dirty="0">
                <a:latin typeface="Gill Sans MT"/>
                <a:cs typeface="Gill Sans MT"/>
              </a:rPr>
              <a:t>e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slide</a:t>
            </a:r>
            <a:r>
              <a:rPr sz="850" spc="5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5347" y="2613431"/>
            <a:ext cx="1682750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i="1" spc="30" dirty="0">
                <a:latin typeface="Gill Sans MT"/>
                <a:cs typeface="Gill Sans MT"/>
              </a:rPr>
              <a:t>Wh</a:t>
            </a:r>
            <a:r>
              <a:rPr sz="850" i="1" spc="15" dirty="0">
                <a:latin typeface="Gill Sans MT"/>
                <a:cs typeface="Gill Sans MT"/>
              </a:rPr>
              <a:t>a</a:t>
            </a:r>
            <a:r>
              <a:rPr sz="850" i="1" spc="75" dirty="0">
                <a:latin typeface="Gill Sans MT"/>
                <a:cs typeface="Gill Sans MT"/>
              </a:rPr>
              <a:t>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is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maximum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number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of </a:t>
            </a:r>
            <a:r>
              <a:rPr sz="850" i="1" spc="60" dirty="0">
                <a:latin typeface="Gill Sans MT"/>
                <a:cs typeface="Gill Sans MT"/>
              </a:rPr>
              <a:t> </a:t>
            </a:r>
            <a:r>
              <a:rPr sz="850" i="1" spc="25" dirty="0">
                <a:latin typeface="Gill Sans MT"/>
                <a:cs typeface="Gill Sans MT"/>
              </a:rPr>
              <a:t>i</a:t>
            </a:r>
            <a:r>
              <a:rPr sz="850" i="1" spc="45" dirty="0">
                <a:latin typeface="Gill Sans MT"/>
                <a:cs typeface="Gill Sans MT"/>
              </a:rPr>
              <a:t>n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50" dirty="0">
                <a:latin typeface="Gill Sans MT"/>
                <a:cs typeface="Gill Sans MT"/>
              </a:rPr>
              <a:t>ensities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a</a:t>
            </a:r>
            <a:r>
              <a:rPr sz="850" i="1" spc="70" dirty="0">
                <a:latin typeface="Gill Sans MT"/>
                <a:cs typeface="Gill Sans MT"/>
              </a:rPr>
              <a:t>v</a:t>
            </a:r>
            <a:r>
              <a:rPr sz="850" i="1" spc="45" dirty="0">
                <a:latin typeface="Gill Sans MT"/>
                <a:cs typeface="Gill Sans MT"/>
              </a:rPr>
              <a:t>ailable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35" dirty="0">
                <a:latin typeface="Gill Sans MT"/>
                <a:cs typeface="Gill Sans MT"/>
              </a:rPr>
              <a:t>for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each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0" dirty="0">
                <a:latin typeface="Gill Sans MT"/>
                <a:cs typeface="Gill Sans MT"/>
              </a:rPr>
              <a:t>colour?</a:t>
            </a:r>
            <a:endParaRPr sz="850">
              <a:latin typeface="Gill Sans MT"/>
              <a:cs typeface="Gill Sans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999" y="3017024"/>
            <a:ext cx="1503702" cy="159962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45300" y="4721676"/>
            <a:ext cx="1840230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A</a:t>
            </a:r>
            <a:r>
              <a:rPr sz="850" b="1" spc="-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hex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colour</a:t>
            </a:r>
            <a:r>
              <a:rPr sz="850" b="1" spc="-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code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is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a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six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digit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number </a:t>
            </a:r>
            <a:r>
              <a:rPr sz="850" b="1" spc="-17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to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represent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a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colour</a:t>
            </a:r>
            <a:r>
              <a:rPr sz="850" b="1" spc="-4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in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RGB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format.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994" y="355562"/>
            <a:ext cx="1076960" cy="315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465"/>
              </a:lnSpc>
            </a:pPr>
            <a:r>
              <a:rPr sz="2200" spc="-39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00593" y="213253"/>
            <a:ext cx="25450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50" dirty="0">
                <a:solidFill>
                  <a:srgbClr val="000000"/>
                </a:solidFill>
                <a:latin typeface="Arial Narrow"/>
                <a:cs typeface="Arial Narrow"/>
              </a:rPr>
              <a:t>SETTING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570" dirty="0">
                <a:solidFill>
                  <a:srgbClr val="000000"/>
                </a:solidFill>
                <a:latin typeface="Arial Narrow"/>
                <a:cs typeface="Arial Narrow"/>
              </a:rPr>
              <a:t>THE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710" dirty="0">
                <a:solidFill>
                  <a:srgbClr val="000000"/>
                </a:solidFill>
                <a:latin typeface="Arial Narrow"/>
                <a:cs typeface="Arial Narrow"/>
              </a:rPr>
              <a:t>MOOD</a:t>
            </a:r>
            <a:endParaRPr sz="35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28007" y="0"/>
            <a:ext cx="3132455" cy="5328285"/>
            <a:chOff x="4428007" y="0"/>
            <a:chExt cx="3132455" cy="5328285"/>
          </a:xfrm>
        </p:grpSpPr>
        <p:sp>
          <p:nvSpPr>
            <p:cNvPr id="14" name="object 14"/>
            <p:cNvSpPr/>
            <p:nvPr/>
          </p:nvSpPr>
          <p:spPr>
            <a:xfrm>
              <a:off x="4428007" y="0"/>
              <a:ext cx="3132455" cy="5328285"/>
            </a:xfrm>
            <a:custGeom>
              <a:avLst/>
              <a:gdLst/>
              <a:ahLst/>
              <a:cxnLst/>
              <a:rect l="l" t="t" r="r" b="b"/>
              <a:pathLst>
                <a:path w="3132454" h="5328285">
                  <a:moveTo>
                    <a:pt x="3131985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3131985" y="5328005"/>
                  </a:lnTo>
                  <a:lnTo>
                    <a:pt x="3131985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996" y="360007"/>
              <a:ext cx="2556002" cy="22671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996" y="2699143"/>
              <a:ext cx="2556002" cy="226713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47299" y="5071806"/>
            <a:ext cx="140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Arial Narrow"/>
                <a:cs typeface="Arial Narrow"/>
              </a:rPr>
              <a:t>30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6001" y="0"/>
            <a:ext cx="3384550" cy="5328285"/>
          </a:xfrm>
          <a:custGeom>
            <a:avLst/>
            <a:gdLst/>
            <a:ahLst/>
            <a:cxnLst/>
            <a:rect l="l" t="t" r="r" b="b"/>
            <a:pathLst>
              <a:path w="3384550" h="5328285">
                <a:moveTo>
                  <a:pt x="3384003" y="0"/>
                </a:moveTo>
                <a:lnTo>
                  <a:pt x="0" y="0"/>
                </a:lnTo>
                <a:lnTo>
                  <a:pt x="0" y="5328005"/>
                </a:lnTo>
                <a:lnTo>
                  <a:pt x="3384003" y="5328005"/>
                </a:lnTo>
                <a:lnTo>
                  <a:pt x="3384003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300" y="347305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CD1719"/>
                </a:solidFill>
              </a:rPr>
              <a:t>R</a:t>
            </a:r>
            <a:r>
              <a:rPr spc="40" dirty="0">
                <a:solidFill>
                  <a:srgbClr val="3FA535"/>
                </a:solidFill>
              </a:rPr>
              <a:t>G</a:t>
            </a:r>
            <a:r>
              <a:rPr spc="65" dirty="0">
                <a:solidFill>
                  <a:srgbClr val="009FE3"/>
                </a:solidFill>
              </a:rPr>
              <a:t>B</a:t>
            </a:r>
            <a:r>
              <a:rPr spc="45" dirty="0">
                <a:solidFill>
                  <a:srgbClr val="000000"/>
                </a:solidFill>
              </a:rPr>
              <a:t>ug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300" y="1003039"/>
            <a:ext cx="1689735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ts val="980"/>
              </a:lnSpc>
              <a:spcBef>
                <a:spcPts val="165"/>
              </a:spcBef>
            </a:pP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g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een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blue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(</a:t>
            </a:r>
            <a:r>
              <a:rPr sz="850" spc="-45" dirty="0">
                <a:latin typeface="Gill Sans MT"/>
                <a:cs typeface="Gill Sans MT"/>
              </a:rPr>
              <a:t>R</a:t>
            </a:r>
            <a:r>
              <a:rPr sz="850" spc="-20" dirty="0">
                <a:latin typeface="Gill Sans MT"/>
                <a:cs typeface="Gill Sans MT"/>
              </a:rPr>
              <a:t>G</a:t>
            </a:r>
            <a:r>
              <a:rPr sz="850" spc="-35" dirty="0">
                <a:latin typeface="Gill Sans MT"/>
                <a:cs typeface="Gill Sans MT"/>
              </a:rPr>
              <a:t>B</a:t>
            </a:r>
            <a:r>
              <a:rPr sz="850" spc="-25" dirty="0">
                <a:latin typeface="Gill Sans MT"/>
                <a:cs typeface="Gill Sans MT"/>
              </a:rPr>
              <a:t>).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-15" dirty="0">
                <a:latin typeface="Gill Sans MT"/>
                <a:cs typeface="Gill Sans MT"/>
              </a:rPr>
              <a:t>GB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LED 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</a:t>
            </a:r>
            <a:r>
              <a:rPr sz="850" spc="60" dirty="0">
                <a:latin typeface="Gill Sans MT"/>
                <a:cs typeface="Gill Sans MT"/>
              </a:rPr>
              <a:t>c</a:t>
            </a:r>
            <a:r>
              <a:rPr sz="850" spc="35" dirty="0">
                <a:latin typeface="Gill Sans MT"/>
                <a:cs typeface="Gill Sans MT"/>
              </a:rPr>
              <a:t>tually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sepa</a:t>
            </a:r>
            <a:r>
              <a:rPr sz="850" spc="25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LEDs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t 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been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packaged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together.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1498746"/>
            <a:ext cx="1731010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45" dirty="0">
                <a:latin typeface="Gill Sans MT"/>
                <a:cs typeface="Gill Sans MT"/>
              </a:rPr>
              <a:t>By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mixing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intensities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primary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cause 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65" dirty="0">
                <a:latin typeface="Gill Sans MT"/>
                <a:cs typeface="Gill Sans MT"/>
              </a:rPr>
              <a:t>human </a:t>
            </a:r>
            <a:r>
              <a:rPr sz="850" spc="30" dirty="0">
                <a:latin typeface="Gill Sans MT"/>
                <a:cs typeface="Gill Sans MT"/>
              </a:rPr>
              <a:t>eye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25" dirty="0">
                <a:latin typeface="Gill Sans MT"/>
                <a:cs typeface="Gill Sans MT"/>
              </a:rPr>
              <a:t>perceive </a:t>
            </a:r>
            <a:r>
              <a:rPr sz="850" spc="65" dirty="0">
                <a:latin typeface="Gill Sans MT"/>
                <a:cs typeface="Gill Sans MT"/>
              </a:rPr>
              <a:t>many </a:t>
            </a:r>
            <a:r>
              <a:rPr sz="850" spc="7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more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118379"/>
            <a:ext cx="1646555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30" dirty="0">
                <a:latin typeface="Calibri"/>
                <a:cs typeface="Calibri"/>
              </a:rPr>
              <a:t>Getting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started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ts val="980"/>
              </a:lnSpc>
              <a:spcBef>
                <a:spcPts val="40"/>
              </a:spcBef>
            </a:pPr>
            <a:r>
              <a:rPr sz="850" spc="10" dirty="0">
                <a:latin typeface="Gill Sans MT"/>
                <a:cs typeface="Gill Sans MT"/>
              </a:rPr>
              <a:t>First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insert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CR2032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coin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cell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</a:t>
            </a:r>
            <a:r>
              <a:rPr sz="850" spc="30" dirty="0">
                <a:latin typeface="Gill Sans MT"/>
                <a:cs typeface="Gill Sans MT"/>
              </a:rPr>
              <a:t>o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bug.</a:t>
            </a:r>
            <a:endParaRPr sz="85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9994" y="2586609"/>
            <a:ext cx="1692275" cy="1512570"/>
            <a:chOff x="359994" y="2586609"/>
            <a:chExt cx="1692275" cy="1512570"/>
          </a:xfrm>
        </p:grpSpPr>
        <p:sp>
          <p:nvSpPr>
            <p:cNvPr id="8" name="object 8"/>
            <p:cNvSpPr/>
            <p:nvPr/>
          </p:nvSpPr>
          <p:spPr>
            <a:xfrm>
              <a:off x="359994" y="2586609"/>
              <a:ext cx="1692275" cy="1512570"/>
            </a:xfrm>
            <a:custGeom>
              <a:avLst/>
              <a:gdLst/>
              <a:ahLst/>
              <a:cxnLst/>
              <a:rect l="l" t="t" r="r" b="b"/>
              <a:pathLst>
                <a:path w="1692275" h="1512570">
                  <a:moveTo>
                    <a:pt x="1691995" y="0"/>
                  </a:moveTo>
                  <a:lnTo>
                    <a:pt x="0" y="0"/>
                  </a:lnTo>
                  <a:lnTo>
                    <a:pt x="0" y="1511998"/>
                  </a:lnTo>
                  <a:lnTo>
                    <a:pt x="1691995" y="1511998"/>
                  </a:lnTo>
                  <a:lnTo>
                    <a:pt x="1691995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682" y="3654336"/>
              <a:ext cx="474170" cy="444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9472" y="3046077"/>
              <a:ext cx="531970" cy="8996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72181" y="3425740"/>
            <a:ext cx="260985" cy="129539"/>
          </a:xfrm>
          <a:prstGeom prst="rect">
            <a:avLst/>
          </a:prstGeom>
        </p:spPr>
        <p:txBody>
          <a:bodyPr vert="vert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300" dirty="0">
                <a:solidFill>
                  <a:srgbClr val="A4A2A2"/>
                </a:solidFill>
                <a:latin typeface="Tahoma"/>
                <a:cs typeface="Tahoma"/>
              </a:rPr>
              <a:t>R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12600000">
            <a:off x="1367923" y="3549748"/>
            <a:ext cx="190154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0"/>
              </a:lnSpc>
            </a:pPr>
            <a:r>
              <a:rPr sz="1250" spc="-55" dirty="0">
                <a:solidFill>
                  <a:srgbClr val="A4A2A2"/>
                </a:solidFill>
                <a:latin typeface="Tahoma"/>
                <a:cs typeface="Tahoma"/>
              </a:rPr>
              <a:t>G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 rot="19800000">
            <a:off x="1359747" y="3267940"/>
            <a:ext cx="194398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5"/>
              </a:lnSpc>
            </a:pPr>
            <a:r>
              <a:rPr sz="1300" spc="5" dirty="0">
                <a:solidFill>
                  <a:srgbClr val="A4A2A2"/>
                </a:solidFill>
                <a:latin typeface="Tahoma"/>
                <a:cs typeface="Tahoma"/>
              </a:rPr>
              <a:t>B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473" y="2689849"/>
            <a:ext cx="536141" cy="125401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59994" y="2586609"/>
            <a:ext cx="1692275" cy="151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L="399415">
              <a:lnSpc>
                <a:spcPct val="100000"/>
              </a:lnSpc>
              <a:spcBef>
                <a:spcPts val="5"/>
              </a:spcBef>
            </a:pPr>
            <a:r>
              <a:rPr sz="350" spc="25" dirty="0">
                <a:solidFill>
                  <a:srgbClr val="A4A2A2"/>
                </a:solidFill>
                <a:latin typeface="Tahoma"/>
                <a:cs typeface="Tahoma"/>
              </a:rPr>
              <a:t>CR2032</a:t>
            </a:r>
            <a:endParaRPr sz="3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300" y="4225868"/>
            <a:ext cx="156273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35" dirty="0">
                <a:latin typeface="Gill Sans MT"/>
                <a:cs typeface="Gill Sans MT"/>
              </a:rPr>
              <a:t>T</a:t>
            </a:r>
            <a:r>
              <a:rPr sz="850" spc="10" dirty="0">
                <a:latin typeface="Gill Sans MT"/>
                <a:cs typeface="Gill Sans MT"/>
              </a:rPr>
              <a:t>urn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bug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place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9261" y="383279"/>
            <a:ext cx="1697989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5" dirty="0">
                <a:latin typeface="Gill Sans MT"/>
                <a:cs typeface="Gill Sans MT"/>
              </a:rPr>
              <a:t>Each </a:t>
            </a:r>
            <a:r>
              <a:rPr sz="850" spc="10" dirty="0">
                <a:latin typeface="Gill Sans MT"/>
                <a:cs typeface="Gill Sans MT"/>
              </a:rPr>
              <a:t>colour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50" dirty="0">
                <a:latin typeface="Gill Sans MT"/>
                <a:cs typeface="Gill Sans MT"/>
              </a:rPr>
              <a:t>be </a:t>
            </a:r>
            <a:r>
              <a:rPr sz="850" spc="45" dirty="0">
                <a:latin typeface="Gill Sans MT"/>
                <a:cs typeface="Gill Sans MT"/>
              </a:rPr>
              <a:t>set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35" dirty="0">
                <a:latin typeface="Gill Sans MT"/>
                <a:cs typeface="Gill Sans MT"/>
              </a:rPr>
              <a:t>five </a:t>
            </a:r>
            <a:r>
              <a:rPr sz="850" spc="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intensities: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5" dirty="0">
                <a:latin typeface="Gill Sans MT"/>
                <a:cs typeface="Gill Sans MT"/>
              </a:rPr>
              <a:t>0%,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25%,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50%,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300" y="631259"/>
            <a:ext cx="3414395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798195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RGBug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has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LED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(light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emitting</a:t>
            </a:r>
            <a:r>
              <a:rPr sz="850" spc="1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75%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100%.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diode)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its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tail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emit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44"/>
              </a:lnSpc>
            </a:pP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three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primary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colours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light: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red</a:t>
            </a:r>
            <a:r>
              <a:rPr sz="850" spc="10" dirty="0">
                <a:latin typeface="Gill Sans MT"/>
                <a:cs typeface="Gill Sans MT"/>
              </a:rPr>
              <a:t>,</a:t>
            </a:r>
            <a:r>
              <a:rPr sz="850" spc="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That’s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five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levels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for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colour.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9261" y="1126839"/>
            <a:ext cx="1696720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i="1" spc="30" dirty="0">
                <a:latin typeface="Gill Sans MT"/>
                <a:cs typeface="Gill Sans MT"/>
              </a:rPr>
              <a:t>Wh</a:t>
            </a:r>
            <a:r>
              <a:rPr sz="850" i="1" spc="15" dirty="0">
                <a:latin typeface="Gill Sans MT"/>
                <a:cs typeface="Gill Sans MT"/>
              </a:rPr>
              <a:t>a</a:t>
            </a:r>
            <a:r>
              <a:rPr sz="850" i="1" spc="75" dirty="0">
                <a:latin typeface="Gill Sans MT"/>
                <a:cs typeface="Gill Sans MT"/>
              </a:rPr>
              <a:t>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is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60" dirty="0">
                <a:latin typeface="Gill Sans MT"/>
                <a:cs typeface="Gill Sans MT"/>
              </a:rPr>
              <a:t>o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45" dirty="0">
                <a:latin typeface="Gill Sans MT"/>
                <a:cs typeface="Gill Sans MT"/>
              </a:rPr>
              <a:t>al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number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of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d</a:t>
            </a:r>
            <a:r>
              <a:rPr sz="850" i="1" spc="20" dirty="0">
                <a:latin typeface="Gill Sans MT"/>
                <a:cs typeface="Gill Sans MT"/>
              </a:rPr>
              <a:t>i</a:t>
            </a:r>
            <a:r>
              <a:rPr sz="850" i="1" spc="55" dirty="0">
                <a:latin typeface="Gill Sans MT"/>
                <a:cs typeface="Gill Sans MT"/>
              </a:rPr>
              <a:t>f</a:t>
            </a:r>
            <a:r>
              <a:rPr sz="850" i="1" spc="35" dirty="0">
                <a:latin typeface="Gill Sans MT"/>
                <a:cs typeface="Gill Sans MT"/>
              </a:rPr>
              <a:t>f</a:t>
            </a:r>
            <a:r>
              <a:rPr sz="850" i="1" spc="25" dirty="0">
                <a:latin typeface="Gill Sans MT"/>
                <a:cs typeface="Gill Sans MT"/>
              </a:rPr>
              <a:t>e</a:t>
            </a:r>
            <a:r>
              <a:rPr sz="850" i="1" dirty="0">
                <a:latin typeface="Gill Sans MT"/>
                <a:cs typeface="Gill Sans MT"/>
              </a:rPr>
              <a:t>r</a:t>
            </a:r>
            <a:r>
              <a:rPr sz="850" i="1" spc="55" dirty="0">
                <a:latin typeface="Gill Sans MT"/>
                <a:cs typeface="Gill Sans MT"/>
              </a:rPr>
              <a:t>e</a:t>
            </a:r>
            <a:r>
              <a:rPr sz="850" i="1" spc="40" dirty="0">
                <a:latin typeface="Gill Sans MT"/>
                <a:cs typeface="Gill Sans MT"/>
              </a:rPr>
              <a:t>n</a:t>
            </a:r>
            <a:r>
              <a:rPr sz="850" i="1" spc="70" dirty="0">
                <a:latin typeface="Gill Sans MT"/>
                <a:cs typeface="Gill Sans MT"/>
              </a:rPr>
              <a:t>t  </a:t>
            </a:r>
            <a:r>
              <a:rPr sz="850" i="1" spc="50" dirty="0">
                <a:latin typeface="Gill Sans MT"/>
                <a:cs typeface="Gill Sans MT"/>
              </a:rPr>
              <a:t>colou</a:t>
            </a:r>
            <a:r>
              <a:rPr sz="850" i="1" spc="30" dirty="0">
                <a:latin typeface="Gill Sans MT"/>
                <a:cs typeface="Gill Sans MT"/>
              </a:rPr>
              <a:t>r</a:t>
            </a:r>
            <a:r>
              <a:rPr sz="850" i="1" spc="70" dirty="0">
                <a:latin typeface="Gill Sans MT"/>
                <a:cs typeface="Gill Sans MT"/>
              </a:rPr>
              <a:t>s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bug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can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c</a:t>
            </a:r>
            <a:r>
              <a:rPr sz="850" i="1" spc="15" dirty="0">
                <a:latin typeface="Gill Sans MT"/>
                <a:cs typeface="Gill Sans MT"/>
              </a:rPr>
              <a:t>r</a:t>
            </a:r>
            <a:r>
              <a:rPr sz="850" i="1" spc="60" dirty="0">
                <a:latin typeface="Gill Sans MT"/>
                <a:cs typeface="Gill Sans MT"/>
              </a:rPr>
              <a:t>ea</a:t>
            </a:r>
            <a:r>
              <a:rPr sz="850" i="1" spc="65" dirty="0">
                <a:latin typeface="Gill Sans MT"/>
                <a:cs typeface="Gill Sans MT"/>
              </a:rPr>
              <a:t>t</a:t>
            </a:r>
            <a:r>
              <a:rPr sz="850" i="1" spc="25" dirty="0">
                <a:latin typeface="Gill Sans MT"/>
                <a:cs typeface="Gill Sans MT"/>
              </a:rPr>
              <a:t>e</a:t>
            </a:r>
            <a:r>
              <a:rPr sz="850" i="1" spc="65" dirty="0">
                <a:latin typeface="Gill Sans MT"/>
                <a:cs typeface="Gill Sans MT"/>
              </a:rPr>
              <a:t>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9261" y="1498619"/>
            <a:ext cx="1604010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20" dirty="0">
                <a:latin typeface="Gill Sans MT"/>
                <a:cs typeface="Gill Sans MT"/>
              </a:rPr>
              <a:t>Modern </a:t>
            </a:r>
            <a:r>
              <a:rPr sz="850" spc="30" dirty="0">
                <a:latin typeface="Gill Sans MT"/>
                <a:cs typeface="Gill Sans MT"/>
              </a:rPr>
              <a:t>screens </a:t>
            </a:r>
            <a:r>
              <a:rPr sz="850" spc="45" dirty="0">
                <a:latin typeface="Gill Sans MT"/>
                <a:cs typeface="Gill Sans MT"/>
              </a:rPr>
              <a:t>commonly use </a:t>
            </a:r>
            <a:r>
              <a:rPr sz="850" spc="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256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</a:t>
            </a:r>
            <a:r>
              <a:rPr sz="850" spc="10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30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l</a:t>
            </a:r>
            <a:r>
              <a:rPr sz="850" spc="5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0" dirty="0">
                <a:latin typeface="Gill Sans MT"/>
                <a:cs typeface="Gill Sans MT"/>
              </a:rPr>
              <a:t>els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ed,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een 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blue,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giving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hu</a:t>
            </a:r>
            <a:r>
              <a:rPr sz="850" spc="40" dirty="0">
                <a:latin typeface="Gill Sans MT"/>
                <a:cs typeface="Gill Sans MT"/>
              </a:rPr>
              <a:t>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16</a:t>
            </a:r>
            <a:r>
              <a:rPr sz="850" b="1" spc="-40" dirty="0">
                <a:solidFill>
                  <a:srgbClr val="92569E"/>
                </a:solidFill>
                <a:latin typeface="Calibri"/>
                <a:cs typeface="Calibri"/>
              </a:rPr>
              <a:t>,</a:t>
            </a:r>
            <a:r>
              <a:rPr sz="850" b="1" spc="5" dirty="0">
                <a:solidFill>
                  <a:srgbClr val="92569E"/>
                </a:solidFill>
                <a:latin typeface="Calibri"/>
                <a:cs typeface="Calibri"/>
              </a:rPr>
              <a:t>77</a:t>
            </a:r>
            <a:r>
              <a:rPr sz="850" b="1" spc="-50" dirty="0">
                <a:solidFill>
                  <a:srgbClr val="92569E"/>
                </a:solidFill>
                <a:latin typeface="Calibri"/>
                <a:cs typeface="Calibri"/>
              </a:rPr>
              <a:t>7</a:t>
            </a:r>
            <a:r>
              <a:rPr sz="850" b="1" dirty="0">
                <a:solidFill>
                  <a:srgbClr val="92569E"/>
                </a:solidFill>
                <a:latin typeface="Calibri"/>
                <a:cs typeface="Calibri"/>
              </a:rPr>
              <a:t>,216  </a:t>
            </a:r>
            <a:r>
              <a:rPr sz="850" spc="35" dirty="0">
                <a:latin typeface="Gill Sans MT"/>
                <a:cs typeface="Gill Sans MT"/>
              </a:rPr>
              <a:t>possible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colours!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9261" y="2118252"/>
            <a:ext cx="1620520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Finding</a:t>
            </a:r>
            <a:r>
              <a:rPr sz="850" b="1" spc="-3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colours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850" dirty="0">
                <a:latin typeface="Gill Sans MT"/>
                <a:cs typeface="Gill Sans MT"/>
              </a:rPr>
              <a:t>L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30" dirty="0">
                <a:latin typeface="Gill Sans MT"/>
                <a:cs typeface="Gill Sans MT"/>
              </a:rPr>
              <a:t>’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</a:t>
            </a:r>
            <a:r>
              <a:rPr sz="850" spc="-5" dirty="0">
                <a:latin typeface="Gill Sans MT"/>
                <a:cs typeface="Gill Sans MT"/>
              </a:rPr>
              <a:t>xplo</a:t>
            </a:r>
            <a:r>
              <a:rPr sz="850" spc="-2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spe</a:t>
            </a:r>
            <a:r>
              <a:rPr sz="850" spc="45" dirty="0">
                <a:latin typeface="Gill Sans MT"/>
                <a:cs typeface="Gill Sans MT"/>
              </a:rPr>
              <a:t>c</a:t>
            </a:r>
            <a:r>
              <a:rPr sz="850" spc="25" dirty="0">
                <a:latin typeface="Gill Sans MT"/>
                <a:cs typeface="Gill Sans MT"/>
              </a:rPr>
              <a:t>trum.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9261" y="2490032"/>
            <a:ext cx="1802764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Look 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at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the table </a:t>
            </a:r>
            <a:r>
              <a:rPr sz="850" b="1" spc="5" dirty="0">
                <a:solidFill>
                  <a:srgbClr val="92569E"/>
                </a:solidFill>
                <a:latin typeface="Calibri"/>
                <a:cs typeface="Calibri"/>
              </a:rPr>
              <a:t>(right)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45" dirty="0">
                <a:latin typeface="Gill Sans MT"/>
                <a:cs typeface="Gill Sans MT"/>
              </a:rPr>
              <a:t>use the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-15" dirty="0">
                <a:latin typeface="Gill Sans MT"/>
                <a:cs typeface="Gill Sans MT"/>
              </a:rPr>
              <a:t>GB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alues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fi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</a:t>
            </a:r>
            <a:r>
              <a:rPr sz="850" spc="30" dirty="0">
                <a:latin typeface="Gill Sans MT"/>
                <a:cs typeface="Gill Sans MT"/>
              </a:rPr>
              <a:t>w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25" dirty="0">
                <a:latin typeface="Gill Sans MT"/>
                <a:cs typeface="Gill Sans MT"/>
              </a:rPr>
              <a:t>s.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t  </a:t>
            </a:r>
            <a:r>
              <a:rPr sz="850" spc="15" dirty="0">
                <a:latin typeface="Gill Sans MT"/>
                <a:cs typeface="Gill Sans MT"/>
              </a:rPr>
              <a:t>colours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get?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19261" y="2985738"/>
            <a:ext cx="1696085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happens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colour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output  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double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</a:t>
            </a:r>
            <a:r>
              <a:rPr sz="850" spc="25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ensity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-20" dirty="0">
                <a:latin typeface="Gill Sans MT"/>
                <a:cs typeface="Gill Sans MT"/>
              </a:rPr>
              <a:t>RGB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colours?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19261" y="3481444"/>
            <a:ext cx="1805305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dirty="0">
                <a:latin typeface="Gill Sans MT"/>
                <a:cs typeface="Gill Sans MT"/>
              </a:rPr>
              <a:t>White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light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complete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mixture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elengths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visible 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spectrum</a:t>
            </a:r>
            <a:r>
              <a:rPr sz="850" spc="3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19261" y="3977151"/>
            <a:ext cx="1722755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i="1" spc="60" dirty="0">
                <a:latin typeface="Gill Sans MT"/>
                <a:cs typeface="Gill Sans MT"/>
              </a:rPr>
              <a:t>Can </a:t>
            </a:r>
            <a:r>
              <a:rPr sz="850" i="1" spc="80" dirty="0">
                <a:latin typeface="Gill Sans MT"/>
                <a:cs typeface="Gill Sans MT"/>
              </a:rPr>
              <a:t>you </a:t>
            </a:r>
            <a:r>
              <a:rPr sz="850" i="1" spc="45" dirty="0">
                <a:latin typeface="Gill Sans MT"/>
                <a:cs typeface="Gill Sans MT"/>
              </a:rPr>
              <a:t>predict </a:t>
            </a:r>
            <a:r>
              <a:rPr sz="850" i="1" spc="70" dirty="0">
                <a:latin typeface="Gill Sans MT"/>
                <a:cs typeface="Gill Sans MT"/>
              </a:rPr>
              <a:t>what </a:t>
            </a:r>
            <a:r>
              <a:rPr sz="850" i="1" spc="65" dirty="0">
                <a:latin typeface="Gill Sans MT"/>
                <a:cs typeface="Gill Sans MT"/>
              </a:rPr>
              <a:t>combination </a:t>
            </a:r>
            <a:r>
              <a:rPr sz="850" i="1" spc="7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w</a:t>
            </a:r>
            <a:r>
              <a:rPr sz="850" i="1" spc="55" dirty="0">
                <a:latin typeface="Gill Sans MT"/>
                <a:cs typeface="Gill Sans MT"/>
              </a:rPr>
              <a:t>ould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ma</a:t>
            </a:r>
            <a:r>
              <a:rPr sz="850" i="1" spc="45" dirty="0">
                <a:latin typeface="Gill Sans MT"/>
                <a:cs typeface="Gill Sans MT"/>
              </a:rPr>
              <a:t>ke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whi</a:t>
            </a:r>
            <a:r>
              <a:rPr sz="850" i="1" spc="30" dirty="0">
                <a:latin typeface="Gill Sans MT"/>
                <a:cs typeface="Gill Sans MT"/>
              </a:rPr>
              <a:t>t</a:t>
            </a:r>
            <a:r>
              <a:rPr sz="850" i="1" spc="45" dirty="0">
                <a:latin typeface="Gill Sans MT"/>
                <a:cs typeface="Gill Sans MT"/>
              </a:rPr>
              <a:t>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lig</a:t>
            </a:r>
            <a:r>
              <a:rPr sz="850" i="1" spc="60" dirty="0">
                <a:latin typeface="Gill Sans MT"/>
                <a:cs typeface="Gill Sans MT"/>
              </a:rPr>
              <a:t>h</a:t>
            </a:r>
            <a:r>
              <a:rPr sz="850" i="1" spc="75" dirty="0">
                <a:latin typeface="Gill Sans MT"/>
                <a:cs typeface="Gill Sans MT"/>
              </a:rPr>
              <a:t>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and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te</a:t>
            </a:r>
            <a:r>
              <a:rPr sz="850" i="1" spc="40" dirty="0">
                <a:latin typeface="Gill Sans MT"/>
                <a:cs typeface="Gill Sans MT"/>
              </a:rPr>
              <a:t>s</a:t>
            </a:r>
            <a:r>
              <a:rPr sz="850" i="1" spc="75" dirty="0">
                <a:latin typeface="Gill Sans MT"/>
                <a:cs typeface="Gill Sans MT"/>
              </a:rPr>
              <a:t>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your  </a:t>
            </a:r>
            <a:r>
              <a:rPr sz="850" i="1" spc="30" dirty="0">
                <a:latin typeface="Gill Sans MT"/>
                <a:cs typeface="Gill Sans MT"/>
              </a:rPr>
              <a:t>p</a:t>
            </a:r>
            <a:r>
              <a:rPr sz="850" i="1" dirty="0">
                <a:latin typeface="Gill Sans MT"/>
                <a:cs typeface="Gill Sans MT"/>
              </a:rPr>
              <a:t>r</a:t>
            </a:r>
            <a:r>
              <a:rPr sz="850" i="1" spc="55" dirty="0">
                <a:latin typeface="Gill Sans MT"/>
                <a:cs typeface="Gill Sans MT"/>
              </a:rPr>
              <a:t>edi</a:t>
            </a:r>
            <a:r>
              <a:rPr sz="850" i="1" spc="50" dirty="0">
                <a:latin typeface="Gill Sans MT"/>
                <a:cs typeface="Gill Sans MT"/>
              </a:rPr>
              <a:t>c</a:t>
            </a:r>
            <a:r>
              <a:rPr sz="850" i="1" spc="55" dirty="0">
                <a:latin typeface="Gill Sans MT"/>
                <a:cs typeface="Gill Sans MT"/>
              </a:rPr>
              <a:t>tion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with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bug?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4349794"/>
            <a:ext cx="363855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spc="30" dirty="0">
                <a:latin typeface="Gill Sans MT"/>
                <a:cs typeface="Gill Sans MT"/>
              </a:rPr>
              <a:t>whi</a:t>
            </a:r>
            <a:r>
              <a:rPr sz="850" spc="10" dirty="0">
                <a:latin typeface="Gill Sans MT"/>
                <a:cs typeface="Gill Sans MT"/>
              </a:rPr>
              <a:t>t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sur</a:t>
            </a:r>
            <a:r>
              <a:rPr sz="850" spc="5" dirty="0">
                <a:latin typeface="Gill Sans MT"/>
                <a:cs typeface="Gill Sans MT"/>
              </a:rPr>
              <a:t>f</a:t>
            </a:r>
            <a:r>
              <a:rPr sz="850" spc="45" dirty="0">
                <a:latin typeface="Gill Sans MT"/>
                <a:cs typeface="Gill Sans MT"/>
              </a:rPr>
              <a:t>ace,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li</a:t>
            </a:r>
            <a:r>
              <a:rPr sz="850" spc="-15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piece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pape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69"/>
              </a:lnSpc>
            </a:pP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we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see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glow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from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tail.</a:t>
            </a:r>
            <a:r>
              <a:rPr sz="850" spc="280" dirty="0">
                <a:latin typeface="Gill Sans MT"/>
                <a:cs typeface="Gill Sans MT"/>
              </a:rPr>
              <a:t> </a:t>
            </a:r>
            <a:r>
              <a:rPr sz="850" b="1" spc="40" dirty="0">
                <a:latin typeface="Calibri"/>
                <a:cs typeface="Calibri"/>
              </a:rPr>
              <a:t>Light</a:t>
            </a:r>
            <a:r>
              <a:rPr sz="850" b="1" spc="-1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sequences</a:t>
            </a:r>
            <a:endParaRPr sz="850">
              <a:latin typeface="Calibri"/>
              <a:cs typeface="Calibri"/>
            </a:endParaRPr>
          </a:p>
          <a:p>
            <a:pPr marL="1884045">
              <a:lnSpc>
                <a:spcPts val="975"/>
              </a:lnSpc>
            </a:pPr>
            <a:r>
              <a:rPr sz="850" spc="25" dirty="0">
                <a:latin typeface="Gill Sans MT"/>
                <a:cs typeface="Gill Sans MT"/>
              </a:rPr>
              <a:t>Press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play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button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bug</a:t>
            </a:r>
            <a:endParaRPr sz="850">
              <a:latin typeface="Gill Sans MT"/>
              <a:cs typeface="Gill Sans MT"/>
            </a:endParaRPr>
          </a:p>
          <a:p>
            <a:pPr marL="12700" marR="5080">
              <a:lnSpc>
                <a:spcPts val="980"/>
              </a:lnSpc>
              <a:spcBef>
                <a:spcPts val="45"/>
              </a:spcBef>
              <a:tabLst>
                <a:tab pos="1884045" algn="l"/>
              </a:tabLst>
            </a:pPr>
            <a:r>
              <a:rPr sz="850" spc="-50" dirty="0">
                <a:latin typeface="Gill Sans MT"/>
                <a:cs typeface="Gill Sans MT"/>
              </a:rPr>
              <a:t>Try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increasing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intensity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	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watch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LED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cycle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through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colours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tapping	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spectrum</a:t>
            </a:r>
            <a:r>
              <a:rPr sz="850" spc="3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5826" y="4885029"/>
            <a:ext cx="196291" cy="16357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436900" y="2065380"/>
            <a:ext cx="2642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visible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40" dirty="0">
                <a:latin typeface="Calibri"/>
                <a:cs typeface="Calibri"/>
              </a:rPr>
              <a:t>spectrum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is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portion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of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electromagnetic </a:t>
            </a:r>
            <a:r>
              <a:rPr sz="800" b="1" spc="-165" dirty="0">
                <a:latin typeface="Calibri"/>
                <a:cs typeface="Calibri"/>
              </a:rPr>
              <a:t> </a:t>
            </a:r>
            <a:r>
              <a:rPr sz="800" b="1" spc="40" dirty="0">
                <a:latin typeface="Calibri"/>
                <a:cs typeface="Calibri"/>
              </a:rPr>
              <a:t>spectrum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that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is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visible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to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human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eye.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36900" y="3777363"/>
            <a:ext cx="27368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45" dirty="0">
                <a:latin typeface="Calibri"/>
                <a:cs typeface="Calibri"/>
              </a:rPr>
              <a:t>Check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out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our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spc="5" dirty="0">
                <a:latin typeface="Calibri"/>
                <a:cs typeface="Calibri"/>
              </a:rPr>
              <a:t>o</a:t>
            </a:r>
            <a:r>
              <a:rPr sz="800" b="1" spc="25" dirty="0">
                <a:latin typeface="Calibri"/>
                <a:cs typeface="Calibri"/>
              </a:rPr>
              <a:t>ther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r</a:t>
            </a:r>
            <a:r>
              <a:rPr sz="800" b="1" spc="25" dirty="0">
                <a:latin typeface="Calibri"/>
                <a:cs typeface="Calibri"/>
              </a:rPr>
              <a:t>esou</a:t>
            </a:r>
            <a:r>
              <a:rPr sz="800" b="1" dirty="0">
                <a:latin typeface="Calibri"/>
                <a:cs typeface="Calibri"/>
              </a:rPr>
              <a:t>r</a:t>
            </a:r>
            <a:r>
              <a:rPr sz="800" b="1" spc="45" dirty="0">
                <a:latin typeface="Calibri"/>
                <a:cs typeface="Calibri"/>
              </a:rPr>
              <a:t>ce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25" dirty="0">
                <a:latin typeface="Calibri"/>
                <a:cs typeface="Calibri"/>
              </a:rPr>
              <a:t>–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i="1" u="sng" spc="-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6"/>
              </a:rPr>
              <a:t>Lig</a:t>
            </a:r>
            <a:r>
              <a:rPr sz="800" b="1" i="1" u="sng" spc="-5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6"/>
              </a:rPr>
              <a:t>h</a:t>
            </a:r>
            <a:r>
              <a:rPr sz="800" b="1" i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6"/>
              </a:rPr>
              <a:t>t</a:t>
            </a:r>
            <a:r>
              <a:rPr sz="800" b="1" i="1" u="sng" spc="-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6"/>
              </a:rPr>
              <a:t> </a:t>
            </a:r>
            <a:r>
              <a:rPr sz="800" b="1" i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6"/>
              </a:rPr>
              <a:t>s</a:t>
            </a:r>
            <a:r>
              <a:rPr sz="800" b="1" i="1" u="sng" spc="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6"/>
              </a:rPr>
              <a:t>a</a:t>
            </a:r>
            <a:r>
              <a:rPr sz="800" b="1" i="1" u="sng" spc="-6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6"/>
              </a:rPr>
              <a:t>v</a:t>
            </a:r>
            <a:r>
              <a:rPr sz="800" b="1" i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6"/>
              </a:rPr>
              <a:t>er</a:t>
            </a:r>
            <a:r>
              <a:rPr sz="800" b="1" i="1" spc="-60" dirty="0">
                <a:solidFill>
                  <a:srgbClr val="41BBC6"/>
                </a:solidFill>
                <a:latin typeface="Book Antiqua"/>
                <a:cs typeface="Book Antiqua"/>
                <a:hlinkClick r:id="rId6"/>
              </a:rPr>
              <a:t> </a:t>
            </a:r>
            <a:r>
              <a:rPr sz="800" b="1" spc="-25" dirty="0">
                <a:latin typeface="Calibri"/>
                <a:cs typeface="Calibri"/>
              </a:rPr>
              <a:t>–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45" dirty="0">
                <a:latin typeface="Calibri"/>
                <a:cs typeface="Calibri"/>
              </a:rPr>
              <a:t>t</a:t>
            </a:r>
            <a:r>
              <a:rPr sz="800" b="1" spc="15" dirty="0">
                <a:latin typeface="Calibri"/>
                <a:cs typeface="Calibri"/>
              </a:rPr>
              <a:t>o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find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out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mo</a:t>
            </a:r>
            <a:r>
              <a:rPr sz="800" b="1" dirty="0">
                <a:latin typeface="Calibri"/>
                <a:cs typeface="Calibri"/>
              </a:rPr>
              <a:t>r</a:t>
            </a:r>
            <a:r>
              <a:rPr sz="800" b="1" spc="10" dirty="0">
                <a:latin typeface="Calibri"/>
                <a:cs typeface="Calibri"/>
              </a:rPr>
              <a:t>e  </a:t>
            </a:r>
            <a:r>
              <a:rPr sz="800" b="1" spc="30" dirty="0">
                <a:latin typeface="Calibri"/>
                <a:cs typeface="Calibri"/>
              </a:rPr>
              <a:t>about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visible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light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spectrum.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55972" y="2382659"/>
            <a:ext cx="2844165" cy="1360805"/>
            <a:chOff x="4355972" y="2382659"/>
            <a:chExt cx="2844165" cy="1360805"/>
          </a:xfrm>
        </p:grpSpPr>
        <p:sp>
          <p:nvSpPr>
            <p:cNvPr id="31" name="object 31"/>
            <p:cNvSpPr/>
            <p:nvPr/>
          </p:nvSpPr>
          <p:spPr>
            <a:xfrm>
              <a:off x="4355972" y="2382659"/>
              <a:ext cx="2844165" cy="1360805"/>
            </a:xfrm>
            <a:custGeom>
              <a:avLst/>
              <a:gdLst/>
              <a:ahLst/>
              <a:cxnLst/>
              <a:rect l="l" t="t" r="r" b="b"/>
              <a:pathLst>
                <a:path w="2844165" h="1360804">
                  <a:moveTo>
                    <a:pt x="2844025" y="0"/>
                  </a:moveTo>
                  <a:lnTo>
                    <a:pt x="0" y="0"/>
                  </a:lnTo>
                  <a:lnTo>
                    <a:pt x="0" y="1360805"/>
                  </a:lnTo>
                  <a:lnTo>
                    <a:pt x="2844025" y="1360805"/>
                  </a:lnTo>
                  <a:lnTo>
                    <a:pt x="284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99713" y="3011834"/>
              <a:ext cx="304165" cy="22860"/>
            </a:xfrm>
            <a:custGeom>
              <a:avLst/>
              <a:gdLst/>
              <a:ahLst/>
              <a:cxnLst/>
              <a:rect l="l" t="t" r="r" b="b"/>
              <a:pathLst>
                <a:path w="304165" h="22860">
                  <a:moveTo>
                    <a:pt x="303919" y="22243"/>
                  </a:moveTo>
                  <a:lnTo>
                    <a:pt x="0" y="22243"/>
                  </a:lnTo>
                  <a:lnTo>
                    <a:pt x="0" y="0"/>
                  </a:lnTo>
                  <a:lnTo>
                    <a:pt x="303919" y="0"/>
                  </a:lnTo>
                  <a:lnTo>
                    <a:pt x="303919" y="22243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9713" y="3040756"/>
              <a:ext cx="304165" cy="22860"/>
            </a:xfrm>
            <a:custGeom>
              <a:avLst/>
              <a:gdLst/>
              <a:ahLst/>
              <a:cxnLst/>
              <a:rect l="l" t="t" r="r" b="b"/>
              <a:pathLst>
                <a:path w="304165" h="22860">
                  <a:moveTo>
                    <a:pt x="303919" y="22243"/>
                  </a:moveTo>
                  <a:lnTo>
                    <a:pt x="0" y="22243"/>
                  </a:lnTo>
                  <a:lnTo>
                    <a:pt x="0" y="0"/>
                  </a:lnTo>
                  <a:lnTo>
                    <a:pt x="303919" y="0"/>
                  </a:lnTo>
                  <a:lnTo>
                    <a:pt x="303919" y="22243"/>
                  </a:lnTo>
                  <a:close/>
                </a:path>
              </a:pathLst>
            </a:custGeom>
            <a:solidFill>
              <a:srgbClr val="F39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99713" y="3127532"/>
              <a:ext cx="304165" cy="22860"/>
            </a:xfrm>
            <a:custGeom>
              <a:avLst/>
              <a:gdLst/>
              <a:ahLst/>
              <a:cxnLst/>
              <a:rect l="l" t="t" r="r" b="b"/>
              <a:pathLst>
                <a:path w="304165" h="22860">
                  <a:moveTo>
                    <a:pt x="303919" y="22251"/>
                  </a:moveTo>
                  <a:lnTo>
                    <a:pt x="0" y="22251"/>
                  </a:lnTo>
                  <a:lnTo>
                    <a:pt x="0" y="0"/>
                  </a:lnTo>
                  <a:lnTo>
                    <a:pt x="303919" y="0"/>
                  </a:lnTo>
                  <a:lnTo>
                    <a:pt x="303919" y="22251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15913" y="3031864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151952" y="155734"/>
                  </a:moveTo>
                  <a:lnTo>
                    <a:pt x="0" y="155734"/>
                  </a:lnTo>
                  <a:lnTo>
                    <a:pt x="0" y="0"/>
                  </a:lnTo>
                  <a:lnTo>
                    <a:pt x="151952" y="0"/>
                  </a:lnTo>
                  <a:lnTo>
                    <a:pt x="151952" y="155734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15913" y="2869450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151952" y="155727"/>
                  </a:moveTo>
                  <a:lnTo>
                    <a:pt x="0" y="155727"/>
                  </a:lnTo>
                  <a:lnTo>
                    <a:pt x="0" y="0"/>
                  </a:lnTo>
                  <a:lnTo>
                    <a:pt x="151952" y="0"/>
                  </a:lnTo>
                  <a:lnTo>
                    <a:pt x="151952" y="1557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15913" y="2707028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151952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51952" y="0"/>
                  </a:lnTo>
                  <a:lnTo>
                    <a:pt x="151952" y="155742"/>
                  </a:lnTo>
                  <a:close/>
                </a:path>
              </a:pathLst>
            </a:custGeom>
            <a:solidFill>
              <a:srgbClr val="F39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15913" y="2544613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151952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51952" y="0"/>
                  </a:lnTo>
                  <a:lnTo>
                    <a:pt x="151952" y="155742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15913" y="3519098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151952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51952" y="0"/>
                  </a:lnTo>
                  <a:lnTo>
                    <a:pt x="151952" y="155742"/>
                  </a:lnTo>
                  <a:close/>
                </a:path>
              </a:pathLst>
            </a:custGeom>
            <a:solidFill>
              <a:srgbClr val="312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5913" y="3356684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151952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51952" y="0"/>
                  </a:lnTo>
                  <a:lnTo>
                    <a:pt x="151952" y="155742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15913" y="3194270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151952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51952" y="0"/>
                  </a:lnTo>
                  <a:lnTo>
                    <a:pt x="151952" y="155742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74378" y="2544615"/>
              <a:ext cx="519430" cy="489584"/>
            </a:xfrm>
            <a:custGeom>
              <a:avLst/>
              <a:gdLst/>
              <a:ahLst/>
              <a:cxnLst/>
              <a:rect l="l" t="t" r="r" b="b"/>
              <a:pathLst>
                <a:path w="519429" h="489585">
                  <a:moveTo>
                    <a:pt x="518820" y="489471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518820" y="467228"/>
                  </a:lnTo>
                  <a:lnTo>
                    <a:pt x="518820" y="489471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74378" y="2707035"/>
              <a:ext cx="519430" cy="356235"/>
            </a:xfrm>
            <a:custGeom>
              <a:avLst/>
              <a:gdLst/>
              <a:ahLst/>
              <a:cxnLst/>
              <a:rect l="l" t="t" r="r" b="b"/>
              <a:pathLst>
                <a:path w="519429" h="356235">
                  <a:moveTo>
                    <a:pt x="518820" y="355964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518820" y="333720"/>
                  </a:lnTo>
                  <a:lnTo>
                    <a:pt x="518820" y="355964"/>
                  </a:lnTo>
                  <a:close/>
                </a:path>
              </a:pathLst>
            </a:custGeom>
            <a:solidFill>
              <a:srgbClr val="F39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74378" y="2869447"/>
              <a:ext cx="519430" cy="222885"/>
            </a:xfrm>
            <a:custGeom>
              <a:avLst/>
              <a:gdLst/>
              <a:ahLst/>
              <a:cxnLst/>
              <a:rect l="l" t="t" r="r" b="b"/>
              <a:pathLst>
                <a:path w="519429" h="222885">
                  <a:moveTo>
                    <a:pt x="518820" y="222480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518820" y="200237"/>
                  </a:lnTo>
                  <a:lnTo>
                    <a:pt x="518820" y="22248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74378" y="3031865"/>
              <a:ext cx="519430" cy="156210"/>
            </a:xfrm>
            <a:custGeom>
              <a:avLst/>
              <a:gdLst/>
              <a:ahLst/>
              <a:cxnLst/>
              <a:rect l="l" t="t" r="r" b="b"/>
              <a:pathLst>
                <a:path w="519429" h="156210">
                  <a:moveTo>
                    <a:pt x="0" y="155734"/>
                  </a:moveTo>
                  <a:lnTo>
                    <a:pt x="0" y="0"/>
                  </a:lnTo>
                  <a:lnTo>
                    <a:pt x="518820" y="66737"/>
                  </a:lnTo>
                  <a:lnTo>
                    <a:pt x="518820" y="88989"/>
                  </a:lnTo>
                  <a:lnTo>
                    <a:pt x="0" y="155734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74378" y="3127532"/>
              <a:ext cx="519430" cy="222885"/>
            </a:xfrm>
            <a:custGeom>
              <a:avLst/>
              <a:gdLst/>
              <a:ahLst/>
              <a:cxnLst/>
              <a:rect l="l" t="t" r="r" b="b"/>
              <a:pathLst>
                <a:path w="519429" h="222885">
                  <a:moveTo>
                    <a:pt x="0" y="222480"/>
                  </a:moveTo>
                  <a:lnTo>
                    <a:pt x="0" y="66745"/>
                  </a:lnTo>
                  <a:lnTo>
                    <a:pt x="518820" y="0"/>
                  </a:lnTo>
                  <a:lnTo>
                    <a:pt x="518820" y="22251"/>
                  </a:lnTo>
                  <a:lnTo>
                    <a:pt x="0" y="22248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74378" y="3156454"/>
              <a:ext cx="519430" cy="356235"/>
            </a:xfrm>
            <a:custGeom>
              <a:avLst/>
              <a:gdLst/>
              <a:ahLst/>
              <a:cxnLst/>
              <a:rect l="l" t="t" r="r" b="b"/>
              <a:pathLst>
                <a:path w="519429" h="356235">
                  <a:moveTo>
                    <a:pt x="0" y="355964"/>
                  </a:moveTo>
                  <a:lnTo>
                    <a:pt x="0" y="200229"/>
                  </a:lnTo>
                  <a:lnTo>
                    <a:pt x="518820" y="0"/>
                  </a:lnTo>
                  <a:lnTo>
                    <a:pt x="518820" y="22251"/>
                  </a:lnTo>
                  <a:lnTo>
                    <a:pt x="0" y="355964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74378" y="3185374"/>
              <a:ext cx="519430" cy="489584"/>
            </a:xfrm>
            <a:custGeom>
              <a:avLst/>
              <a:gdLst/>
              <a:ahLst/>
              <a:cxnLst/>
              <a:rect l="l" t="t" r="r" b="b"/>
              <a:pathLst>
                <a:path w="519429" h="489585">
                  <a:moveTo>
                    <a:pt x="0" y="489463"/>
                  </a:moveTo>
                  <a:lnTo>
                    <a:pt x="0" y="333728"/>
                  </a:lnTo>
                  <a:lnTo>
                    <a:pt x="518820" y="0"/>
                  </a:lnTo>
                  <a:lnTo>
                    <a:pt x="518820" y="22243"/>
                  </a:lnTo>
                  <a:lnTo>
                    <a:pt x="0" y="489463"/>
                  </a:lnTo>
                  <a:close/>
                </a:path>
              </a:pathLst>
            </a:custGeom>
            <a:solidFill>
              <a:srgbClr val="312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64833" y="3214293"/>
              <a:ext cx="427990" cy="480695"/>
            </a:xfrm>
            <a:custGeom>
              <a:avLst/>
              <a:gdLst/>
              <a:ahLst/>
              <a:cxnLst/>
              <a:rect l="l" t="t" r="r" b="b"/>
              <a:pathLst>
                <a:path w="427990" h="480695">
                  <a:moveTo>
                    <a:pt x="427786" y="324827"/>
                  </a:moveTo>
                  <a:lnTo>
                    <a:pt x="0" y="324827"/>
                  </a:lnTo>
                  <a:lnTo>
                    <a:pt x="0" y="480580"/>
                  </a:lnTo>
                  <a:lnTo>
                    <a:pt x="427786" y="480580"/>
                  </a:lnTo>
                  <a:lnTo>
                    <a:pt x="427786" y="324827"/>
                  </a:lnTo>
                  <a:close/>
                </a:path>
                <a:path w="427990" h="480695">
                  <a:moveTo>
                    <a:pt x="427786" y="162433"/>
                  </a:moveTo>
                  <a:lnTo>
                    <a:pt x="0" y="162433"/>
                  </a:lnTo>
                  <a:lnTo>
                    <a:pt x="0" y="318160"/>
                  </a:lnTo>
                  <a:lnTo>
                    <a:pt x="427786" y="318160"/>
                  </a:lnTo>
                  <a:lnTo>
                    <a:pt x="427786" y="162433"/>
                  </a:lnTo>
                  <a:close/>
                </a:path>
                <a:path w="427990" h="480695">
                  <a:moveTo>
                    <a:pt x="427786" y="0"/>
                  </a:moveTo>
                  <a:lnTo>
                    <a:pt x="0" y="0"/>
                  </a:lnTo>
                  <a:lnTo>
                    <a:pt x="0" y="155752"/>
                  </a:lnTo>
                  <a:lnTo>
                    <a:pt x="427786" y="155752"/>
                  </a:lnTo>
                  <a:lnTo>
                    <a:pt x="4277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2267" y="2814496"/>
              <a:ext cx="360961" cy="66893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448665" y="3031856"/>
              <a:ext cx="1061085" cy="156210"/>
            </a:xfrm>
            <a:custGeom>
              <a:avLst/>
              <a:gdLst/>
              <a:ahLst/>
              <a:cxnLst/>
              <a:rect l="l" t="t" r="r" b="b"/>
              <a:pathLst>
                <a:path w="1061085" h="156210">
                  <a:moveTo>
                    <a:pt x="1060731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060731" y="0"/>
                  </a:lnTo>
                  <a:lnTo>
                    <a:pt x="1060731" y="155742"/>
                  </a:lnTo>
                  <a:close/>
                </a:path>
              </a:pathLst>
            </a:custGeom>
            <a:solidFill>
              <a:srgbClr val="8EC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48665" y="2869442"/>
              <a:ext cx="1061085" cy="156210"/>
            </a:xfrm>
            <a:custGeom>
              <a:avLst/>
              <a:gdLst/>
              <a:ahLst/>
              <a:cxnLst/>
              <a:rect l="l" t="t" r="r" b="b"/>
              <a:pathLst>
                <a:path w="1061085" h="156210">
                  <a:moveTo>
                    <a:pt x="1060731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060731" y="0"/>
                  </a:lnTo>
                  <a:lnTo>
                    <a:pt x="1060731" y="155742"/>
                  </a:lnTo>
                  <a:close/>
                </a:path>
              </a:pathLst>
            </a:custGeom>
            <a:solidFill>
              <a:srgbClr val="FFF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48665" y="2707035"/>
              <a:ext cx="1061085" cy="156210"/>
            </a:xfrm>
            <a:custGeom>
              <a:avLst/>
              <a:gdLst/>
              <a:ahLst/>
              <a:cxnLst/>
              <a:rect l="l" t="t" r="r" b="b"/>
              <a:pathLst>
                <a:path w="1061085" h="156210">
                  <a:moveTo>
                    <a:pt x="1060731" y="155734"/>
                  </a:moveTo>
                  <a:lnTo>
                    <a:pt x="0" y="155734"/>
                  </a:lnTo>
                  <a:lnTo>
                    <a:pt x="0" y="0"/>
                  </a:lnTo>
                  <a:lnTo>
                    <a:pt x="1060731" y="0"/>
                  </a:lnTo>
                  <a:lnTo>
                    <a:pt x="1060731" y="155734"/>
                  </a:lnTo>
                  <a:close/>
                </a:path>
              </a:pathLst>
            </a:custGeom>
            <a:solidFill>
              <a:srgbClr val="FCC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48665" y="2544621"/>
              <a:ext cx="1061085" cy="156210"/>
            </a:xfrm>
            <a:custGeom>
              <a:avLst/>
              <a:gdLst/>
              <a:ahLst/>
              <a:cxnLst/>
              <a:rect l="l" t="t" r="r" b="b"/>
              <a:pathLst>
                <a:path w="1061085" h="156210">
                  <a:moveTo>
                    <a:pt x="1060731" y="155734"/>
                  </a:moveTo>
                  <a:lnTo>
                    <a:pt x="0" y="155734"/>
                  </a:lnTo>
                  <a:lnTo>
                    <a:pt x="0" y="0"/>
                  </a:lnTo>
                  <a:lnTo>
                    <a:pt x="1060731" y="0"/>
                  </a:lnTo>
                  <a:lnTo>
                    <a:pt x="1060731" y="155734"/>
                  </a:lnTo>
                  <a:close/>
                </a:path>
              </a:pathLst>
            </a:custGeom>
            <a:solidFill>
              <a:srgbClr val="F39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48665" y="3519091"/>
              <a:ext cx="1061085" cy="156210"/>
            </a:xfrm>
            <a:custGeom>
              <a:avLst/>
              <a:gdLst/>
              <a:ahLst/>
              <a:cxnLst/>
              <a:rect l="l" t="t" r="r" b="b"/>
              <a:pathLst>
                <a:path w="1061085" h="156210">
                  <a:moveTo>
                    <a:pt x="1060731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060731" y="0"/>
                  </a:lnTo>
                  <a:lnTo>
                    <a:pt x="1060731" y="155742"/>
                  </a:lnTo>
                  <a:close/>
                </a:path>
              </a:pathLst>
            </a:custGeom>
            <a:solidFill>
              <a:srgbClr val="918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48665" y="3356684"/>
              <a:ext cx="1061085" cy="156210"/>
            </a:xfrm>
            <a:custGeom>
              <a:avLst/>
              <a:gdLst/>
              <a:ahLst/>
              <a:cxnLst/>
              <a:rect l="l" t="t" r="r" b="b"/>
              <a:pathLst>
                <a:path w="1061085" h="156210">
                  <a:moveTo>
                    <a:pt x="1060731" y="155742"/>
                  </a:moveTo>
                  <a:lnTo>
                    <a:pt x="0" y="155742"/>
                  </a:lnTo>
                  <a:lnTo>
                    <a:pt x="0" y="0"/>
                  </a:lnTo>
                  <a:lnTo>
                    <a:pt x="1060731" y="0"/>
                  </a:lnTo>
                  <a:lnTo>
                    <a:pt x="1060731" y="155742"/>
                  </a:lnTo>
                  <a:close/>
                </a:path>
              </a:pathLst>
            </a:custGeom>
            <a:solidFill>
              <a:srgbClr val="8BA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48665" y="3194270"/>
              <a:ext cx="1061085" cy="156210"/>
            </a:xfrm>
            <a:custGeom>
              <a:avLst/>
              <a:gdLst/>
              <a:ahLst/>
              <a:cxnLst/>
              <a:rect l="l" t="t" r="r" b="b"/>
              <a:pathLst>
                <a:path w="1061085" h="156210">
                  <a:moveTo>
                    <a:pt x="1060731" y="155734"/>
                  </a:moveTo>
                  <a:lnTo>
                    <a:pt x="0" y="155734"/>
                  </a:lnTo>
                  <a:lnTo>
                    <a:pt x="0" y="0"/>
                  </a:lnTo>
                  <a:lnTo>
                    <a:pt x="1060731" y="0"/>
                  </a:lnTo>
                  <a:lnTo>
                    <a:pt x="1060731" y="155734"/>
                  </a:lnTo>
                  <a:close/>
                </a:path>
              </a:pathLst>
            </a:custGeom>
            <a:solidFill>
              <a:srgbClr val="82D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48665" y="2551780"/>
              <a:ext cx="967740" cy="141605"/>
            </a:xfrm>
            <a:custGeom>
              <a:avLst/>
              <a:gdLst/>
              <a:ahLst/>
              <a:cxnLst/>
              <a:rect l="l" t="t" r="r" b="b"/>
              <a:pathLst>
                <a:path w="967739" h="141605">
                  <a:moveTo>
                    <a:pt x="0" y="0"/>
                  </a:moveTo>
                  <a:lnTo>
                    <a:pt x="46829" y="2127"/>
                  </a:lnTo>
                  <a:lnTo>
                    <a:pt x="91001" y="7158"/>
                  </a:lnTo>
                  <a:lnTo>
                    <a:pt x="130080" y="16686"/>
                  </a:lnTo>
                  <a:lnTo>
                    <a:pt x="168125" y="30555"/>
                  </a:lnTo>
                  <a:lnTo>
                    <a:pt x="207434" y="49917"/>
                  </a:lnTo>
                  <a:lnTo>
                    <a:pt x="240175" y="68384"/>
                  </a:lnTo>
                  <a:lnTo>
                    <a:pt x="250810" y="74415"/>
                  </a:lnTo>
                  <a:lnTo>
                    <a:pt x="287613" y="94582"/>
                  </a:lnTo>
                  <a:lnTo>
                    <a:pt x="326690" y="112748"/>
                  </a:lnTo>
                  <a:lnTo>
                    <a:pt x="363668" y="124908"/>
                  </a:lnTo>
                  <a:lnTo>
                    <a:pt x="402076" y="134097"/>
                  </a:lnTo>
                  <a:lnTo>
                    <a:pt x="445080" y="139590"/>
                  </a:lnTo>
                  <a:lnTo>
                    <a:pt x="483735" y="141413"/>
                  </a:lnTo>
                  <a:lnTo>
                    <a:pt x="497286" y="141157"/>
                  </a:lnTo>
                  <a:lnTo>
                    <a:pt x="544114" y="137444"/>
                  </a:lnTo>
                  <a:lnTo>
                    <a:pt x="584876" y="129847"/>
                  </a:lnTo>
                  <a:lnTo>
                    <a:pt x="622594" y="119400"/>
                  </a:lnTo>
                  <a:lnTo>
                    <a:pt x="665450" y="101759"/>
                  </a:lnTo>
                  <a:lnTo>
                    <a:pt x="705998" y="80454"/>
                  </a:lnTo>
                  <a:lnTo>
                    <a:pt x="737138" y="62821"/>
                  </a:lnTo>
                  <a:lnTo>
                    <a:pt x="745634" y="57991"/>
                  </a:lnTo>
                  <a:lnTo>
                    <a:pt x="782205" y="38440"/>
                  </a:lnTo>
                  <a:lnTo>
                    <a:pt x="818065" y="23231"/>
                  </a:lnTo>
                  <a:lnTo>
                    <a:pt x="856582" y="11364"/>
                  </a:lnTo>
                  <a:lnTo>
                    <a:pt x="897949" y="4183"/>
                  </a:lnTo>
                  <a:lnTo>
                    <a:pt x="942943" y="934"/>
                  </a:lnTo>
                  <a:lnTo>
                    <a:pt x="959605" y="306"/>
                  </a:lnTo>
                  <a:lnTo>
                    <a:pt x="967470" y="39"/>
                  </a:lnTo>
                </a:path>
              </a:pathLst>
            </a:custGeom>
            <a:ln w="15689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48661" y="2714193"/>
              <a:ext cx="829310" cy="141605"/>
            </a:xfrm>
            <a:custGeom>
              <a:avLst/>
              <a:gdLst/>
              <a:ahLst/>
              <a:cxnLst/>
              <a:rect l="l" t="t" r="r" b="b"/>
              <a:pathLst>
                <a:path w="829310" h="141605">
                  <a:moveTo>
                    <a:pt x="0" y="0"/>
                  </a:moveTo>
                  <a:lnTo>
                    <a:pt x="40136" y="2119"/>
                  </a:lnTo>
                  <a:lnTo>
                    <a:pt x="77997" y="7158"/>
                  </a:lnTo>
                  <a:lnTo>
                    <a:pt x="119786" y="19811"/>
                  </a:lnTo>
                  <a:lnTo>
                    <a:pt x="158800" y="38400"/>
                  </a:lnTo>
                  <a:lnTo>
                    <a:pt x="197425" y="62782"/>
                  </a:lnTo>
                  <a:lnTo>
                    <a:pt x="205865" y="68384"/>
                  </a:lnTo>
                  <a:lnTo>
                    <a:pt x="214982" y="74415"/>
                  </a:lnTo>
                  <a:lnTo>
                    <a:pt x="252667" y="98197"/>
                  </a:lnTo>
                  <a:lnTo>
                    <a:pt x="287714" y="116200"/>
                  </a:lnTo>
                  <a:lnTo>
                    <a:pt x="327938" y="129808"/>
                  </a:lnTo>
                  <a:lnTo>
                    <a:pt x="372348" y="138628"/>
                  </a:lnTo>
                  <a:lnTo>
                    <a:pt x="414632" y="141412"/>
                  </a:lnTo>
                  <a:lnTo>
                    <a:pt x="426246" y="141154"/>
                  </a:lnTo>
                  <a:lnTo>
                    <a:pt x="466386" y="137443"/>
                  </a:lnTo>
                  <a:lnTo>
                    <a:pt x="509432" y="127455"/>
                  </a:lnTo>
                  <a:lnTo>
                    <a:pt x="549240" y="112787"/>
                  </a:lnTo>
                  <a:lnTo>
                    <a:pt x="582735" y="94621"/>
                  </a:lnTo>
                  <a:lnTo>
                    <a:pt x="623395" y="68423"/>
                  </a:lnTo>
                  <a:lnTo>
                    <a:pt x="631831" y="62821"/>
                  </a:lnTo>
                  <a:lnTo>
                    <a:pt x="639116" y="57991"/>
                  </a:lnTo>
                  <a:lnTo>
                    <a:pt x="677613" y="34487"/>
                  </a:lnTo>
                  <a:lnTo>
                    <a:pt x="717763" y="16725"/>
                  </a:lnTo>
                  <a:lnTo>
                    <a:pt x="760303" y="5552"/>
                  </a:lnTo>
                  <a:lnTo>
                    <a:pt x="798956" y="1459"/>
                  </a:lnTo>
                  <a:lnTo>
                    <a:pt x="822525" y="306"/>
                  </a:lnTo>
                  <a:lnTo>
                    <a:pt x="829264" y="39"/>
                  </a:lnTo>
                </a:path>
              </a:pathLst>
            </a:custGeom>
            <a:ln w="15686">
              <a:solidFill>
                <a:srgbClr val="F39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48661" y="2876607"/>
              <a:ext cx="815975" cy="141605"/>
            </a:xfrm>
            <a:custGeom>
              <a:avLst/>
              <a:gdLst/>
              <a:ahLst/>
              <a:cxnLst/>
              <a:rect l="l" t="t" r="r" b="b"/>
              <a:pathLst>
                <a:path w="815975" h="141605">
                  <a:moveTo>
                    <a:pt x="0" y="0"/>
                  </a:moveTo>
                  <a:lnTo>
                    <a:pt x="39469" y="2119"/>
                  </a:lnTo>
                  <a:lnTo>
                    <a:pt x="85216" y="9091"/>
                  </a:lnTo>
                  <a:lnTo>
                    <a:pt x="125925" y="23191"/>
                  </a:lnTo>
                  <a:lnTo>
                    <a:pt x="162779" y="42337"/>
                  </a:lnTo>
                  <a:lnTo>
                    <a:pt x="202438" y="68384"/>
                  </a:lnTo>
                  <a:lnTo>
                    <a:pt x="211402" y="74415"/>
                  </a:lnTo>
                  <a:lnTo>
                    <a:pt x="248456" y="98197"/>
                  </a:lnTo>
                  <a:lnTo>
                    <a:pt x="282920" y="116200"/>
                  </a:lnTo>
                  <a:lnTo>
                    <a:pt x="322472" y="129808"/>
                  </a:lnTo>
                  <a:lnTo>
                    <a:pt x="366141" y="138628"/>
                  </a:lnTo>
                  <a:lnTo>
                    <a:pt x="407721" y="141412"/>
                  </a:lnTo>
                  <a:lnTo>
                    <a:pt x="419143" y="141154"/>
                  </a:lnTo>
                  <a:lnTo>
                    <a:pt x="458611" y="137440"/>
                  </a:lnTo>
                  <a:lnTo>
                    <a:pt x="500946" y="127455"/>
                  </a:lnTo>
                  <a:lnTo>
                    <a:pt x="540090" y="112787"/>
                  </a:lnTo>
                  <a:lnTo>
                    <a:pt x="579445" y="90621"/>
                  </a:lnTo>
                  <a:lnTo>
                    <a:pt x="613003" y="68423"/>
                  </a:lnTo>
                  <a:lnTo>
                    <a:pt x="621301" y="62821"/>
                  </a:lnTo>
                  <a:lnTo>
                    <a:pt x="628465" y="57991"/>
                  </a:lnTo>
                  <a:lnTo>
                    <a:pt x="666320" y="34487"/>
                  </a:lnTo>
                  <a:lnTo>
                    <a:pt x="705801" y="16725"/>
                  </a:lnTo>
                  <a:lnTo>
                    <a:pt x="747627" y="5552"/>
                  </a:lnTo>
                  <a:lnTo>
                    <a:pt x="785641" y="1459"/>
                  </a:lnTo>
                  <a:lnTo>
                    <a:pt x="808817" y="306"/>
                  </a:lnTo>
                  <a:lnTo>
                    <a:pt x="815442" y="39"/>
                  </a:lnTo>
                </a:path>
              </a:pathLst>
            </a:custGeom>
            <a:ln w="15686">
              <a:solidFill>
                <a:srgbClr val="FF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48661" y="3039020"/>
              <a:ext cx="760730" cy="141605"/>
            </a:xfrm>
            <a:custGeom>
              <a:avLst/>
              <a:gdLst/>
              <a:ahLst/>
              <a:cxnLst/>
              <a:rect l="l" t="t" r="r" b="b"/>
              <a:pathLst>
                <a:path w="760729" h="141605">
                  <a:moveTo>
                    <a:pt x="0" y="0"/>
                  </a:moveTo>
                  <a:lnTo>
                    <a:pt x="45793" y="3016"/>
                  </a:lnTo>
                  <a:lnTo>
                    <a:pt x="87123" y="11323"/>
                  </a:lnTo>
                  <a:lnTo>
                    <a:pt x="124862" y="26784"/>
                  </a:lnTo>
                  <a:lnTo>
                    <a:pt x="162987" y="49917"/>
                  </a:lnTo>
                  <a:lnTo>
                    <a:pt x="188709" y="68384"/>
                  </a:lnTo>
                  <a:lnTo>
                    <a:pt x="197065" y="74415"/>
                  </a:lnTo>
                  <a:lnTo>
                    <a:pt x="231611" y="98193"/>
                  </a:lnTo>
                  <a:lnTo>
                    <a:pt x="270970" y="119358"/>
                  </a:lnTo>
                  <a:lnTo>
                    <a:pt x="308147" y="132052"/>
                  </a:lnTo>
                  <a:lnTo>
                    <a:pt x="349711" y="139590"/>
                  </a:lnTo>
                  <a:lnTo>
                    <a:pt x="380076" y="141412"/>
                  </a:lnTo>
                  <a:lnTo>
                    <a:pt x="390723" y="141154"/>
                  </a:lnTo>
                  <a:lnTo>
                    <a:pt x="436090" y="135932"/>
                  </a:lnTo>
                  <a:lnTo>
                    <a:pt x="474414" y="124947"/>
                  </a:lnTo>
                  <a:lnTo>
                    <a:pt x="510280" y="109134"/>
                  </a:lnTo>
                  <a:lnTo>
                    <a:pt x="546926" y="85959"/>
                  </a:lnTo>
                  <a:lnTo>
                    <a:pt x="579182" y="62813"/>
                  </a:lnTo>
                  <a:lnTo>
                    <a:pt x="585861" y="57988"/>
                  </a:lnTo>
                  <a:lnTo>
                    <a:pt x="621146" y="34484"/>
                  </a:lnTo>
                  <a:lnTo>
                    <a:pt x="657953" y="16725"/>
                  </a:lnTo>
                  <a:lnTo>
                    <a:pt x="696939" y="5549"/>
                  </a:lnTo>
                  <a:lnTo>
                    <a:pt x="740883" y="934"/>
                  </a:lnTo>
                  <a:lnTo>
                    <a:pt x="753978" y="306"/>
                  </a:lnTo>
                  <a:lnTo>
                    <a:pt x="760158" y="39"/>
                  </a:lnTo>
                </a:path>
              </a:pathLst>
            </a:custGeom>
            <a:ln w="15684">
              <a:solidFill>
                <a:srgbClr val="0096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48661" y="3201433"/>
              <a:ext cx="656590" cy="141605"/>
            </a:xfrm>
            <a:custGeom>
              <a:avLst/>
              <a:gdLst/>
              <a:ahLst/>
              <a:cxnLst/>
              <a:rect l="l" t="t" r="r" b="b"/>
              <a:pathLst>
                <a:path w="656589" h="141604">
                  <a:moveTo>
                    <a:pt x="0" y="0"/>
                  </a:moveTo>
                  <a:lnTo>
                    <a:pt x="39547" y="3020"/>
                  </a:lnTo>
                  <a:lnTo>
                    <a:pt x="81763" y="13856"/>
                  </a:lnTo>
                  <a:lnTo>
                    <a:pt x="120055" y="34447"/>
                  </a:lnTo>
                  <a:lnTo>
                    <a:pt x="150527" y="57952"/>
                  </a:lnTo>
                  <a:lnTo>
                    <a:pt x="162977" y="68384"/>
                  </a:lnTo>
                  <a:lnTo>
                    <a:pt x="170194" y="74414"/>
                  </a:lnTo>
                  <a:lnTo>
                    <a:pt x="200028" y="98196"/>
                  </a:lnTo>
                  <a:lnTo>
                    <a:pt x="234024" y="119353"/>
                  </a:lnTo>
                  <a:lnTo>
                    <a:pt x="272837" y="134090"/>
                  </a:lnTo>
                  <a:lnTo>
                    <a:pt x="319056" y="141126"/>
                  </a:lnTo>
                  <a:lnTo>
                    <a:pt x="328249" y="141409"/>
                  </a:lnTo>
                  <a:lnTo>
                    <a:pt x="337441" y="141150"/>
                  </a:lnTo>
                  <a:lnTo>
                    <a:pt x="376625" y="135932"/>
                  </a:lnTo>
                  <a:lnTo>
                    <a:pt x="416128" y="122277"/>
                  </a:lnTo>
                  <a:lnTo>
                    <a:pt x="451552" y="101759"/>
                  </a:lnTo>
                  <a:lnTo>
                    <a:pt x="486306" y="74454"/>
                  </a:lnTo>
                  <a:lnTo>
                    <a:pt x="500204" y="62821"/>
                  </a:lnTo>
                  <a:lnTo>
                    <a:pt x="505970" y="57991"/>
                  </a:lnTo>
                  <a:lnTo>
                    <a:pt x="536443" y="34483"/>
                  </a:lnTo>
                  <a:lnTo>
                    <a:pt x="574735" y="13895"/>
                  </a:lnTo>
                  <a:lnTo>
                    <a:pt x="616950" y="3052"/>
                  </a:lnTo>
                  <a:lnTo>
                    <a:pt x="651168" y="306"/>
                  </a:lnTo>
                  <a:lnTo>
                    <a:pt x="656498" y="39"/>
                  </a:lnTo>
                </a:path>
              </a:pathLst>
            </a:custGeom>
            <a:ln w="15680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48661" y="3363842"/>
              <a:ext cx="622300" cy="141605"/>
            </a:xfrm>
            <a:custGeom>
              <a:avLst/>
              <a:gdLst/>
              <a:ahLst/>
              <a:cxnLst/>
              <a:rect l="l" t="t" r="r" b="b"/>
              <a:pathLst>
                <a:path w="622300" h="141604">
                  <a:moveTo>
                    <a:pt x="0" y="0"/>
                  </a:moveTo>
                  <a:lnTo>
                    <a:pt x="5054" y="266"/>
                  </a:lnTo>
                  <a:lnTo>
                    <a:pt x="10108" y="525"/>
                  </a:lnTo>
                  <a:lnTo>
                    <a:pt x="20217" y="1059"/>
                  </a:lnTo>
                  <a:lnTo>
                    <a:pt x="58500" y="7158"/>
                  </a:lnTo>
                  <a:lnTo>
                    <a:pt x="96046" y="23192"/>
                  </a:lnTo>
                  <a:lnTo>
                    <a:pt x="128893" y="46182"/>
                  </a:lnTo>
                  <a:lnTo>
                    <a:pt x="148069" y="62782"/>
                  </a:lnTo>
                  <a:lnTo>
                    <a:pt x="154398" y="68384"/>
                  </a:lnTo>
                  <a:lnTo>
                    <a:pt x="187768" y="96955"/>
                  </a:lnTo>
                  <a:lnTo>
                    <a:pt x="221705" y="119360"/>
                  </a:lnTo>
                  <a:lnTo>
                    <a:pt x="258479" y="134097"/>
                  </a:lnTo>
                  <a:lnTo>
                    <a:pt x="302264" y="141133"/>
                  </a:lnTo>
                  <a:lnTo>
                    <a:pt x="310973" y="141417"/>
                  </a:lnTo>
                  <a:lnTo>
                    <a:pt x="319683" y="141158"/>
                  </a:lnTo>
                  <a:lnTo>
                    <a:pt x="363465" y="134136"/>
                  </a:lnTo>
                  <a:lnTo>
                    <a:pt x="400238" y="119400"/>
                  </a:lnTo>
                  <a:lnTo>
                    <a:pt x="434183" y="96986"/>
                  </a:lnTo>
                  <a:lnTo>
                    <a:pt x="467546" y="68426"/>
                  </a:lnTo>
                  <a:lnTo>
                    <a:pt x="473875" y="62821"/>
                  </a:lnTo>
                  <a:lnTo>
                    <a:pt x="481755" y="55843"/>
                  </a:lnTo>
                  <a:lnTo>
                    <a:pt x="513866" y="30594"/>
                  </a:lnTo>
                  <a:lnTo>
                    <a:pt x="550660" y="11367"/>
                  </a:lnTo>
                  <a:lnTo>
                    <a:pt x="591840" y="2158"/>
                  </a:lnTo>
                  <a:lnTo>
                    <a:pt x="611843" y="572"/>
                  </a:lnTo>
                  <a:lnTo>
                    <a:pt x="616890" y="306"/>
                  </a:lnTo>
                  <a:lnTo>
                    <a:pt x="621944" y="47"/>
                  </a:lnTo>
                </a:path>
              </a:pathLst>
            </a:custGeom>
            <a:ln w="15678">
              <a:solidFill>
                <a:srgbClr val="0069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48661" y="3526259"/>
              <a:ext cx="553085" cy="141605"/>
            </a:xfrm>
            <a:custGeom>
              <a:avLst/>
              <a:gdLst/>
              <a:ahLst/>
              <a:cxnLst/>
              <a:rect l="l" t="t" r="r" b="b"/>
              <a:pathLst>
                <a:path w="553085" h="141604">
                  <a:moveTo>
                    <a:pt x="0" y="0"/>
                  </a:moveTo>
                  <a:lnTo>
                    <a:pt x="39725" y="4137"/>
                  </a:lnTo>
                  <a:lnTo>
                    <a:pt x="79854" y="19808"/>
                  </a:lnTo>
                  <a:lnTo>
                    <a:pt x="114572" y="46182"/>
                  </a:lnTo>
                  <a:lnTo>
                    <a:pt x="119987" y="51205"/>
                  </a:lnTo>
                  <a:lnTo>
                    <a:pt x="124612" y="55804"/>
                  </a:lnTo>
                  <a:lnTo>
                    <a:pt x="131619" y="62774"/>
                  </a:lnTo>
                  <a:lnTo>
                    <a:pt x="137247" y="68380"/>
                  </a:lnTo>
                  <a:lnTo>
                    <a:pt x="143325" y="74413"/>
                  </a:lnTo>
                  <a:lnTo>
                    <a:pt x="172582" y="101719"/>
                  </a:lnTo>
                  <a:lnTo>
                    <a:pt x="206018" y="124143"/>
                  </a:lnTo>
                  <a:lnTo>
                    <a:pt x="235685" y="135885"/>
                  </a:lnTo>
                  <a:lnTo>
                    <a:pt x="243810" y="138098"/>
                  </a:lnTo>
                  <a:lnTo>
                    <a:pt x="252931" y="139503"/>
                  </a:lnTo>
                  <a:lnTo>
                    <a:pt x="259931" y="140304"/>
                  </a:lnTo>
                  <a:lnTo>
                    <a:pt x="268677" y="141126"/>
                  </a:lnTo>
                  <a:lnTo>
                    <a:pt x="276421" y="141409"/>
                  </a:lnTo>
                  <a:lnTo>
                    <a:pt x="284165" y="141150"/>
                  </a:lnTo>
                  <a:lnTo>
                    <a:pt x="292907" y="140343"/>
                  </a:lnTo>
                  <a:lnTo>
                    <a:pt x="299914" y="139550"/>
                  </a:lnTo>
                  <a:lnTo>
                    <a:pt x="309027" y="138137"/>
                  </a:lnTo>
                  <a:lnTo>
                    <a:pt x="317160" y="135924"/>
                  </a:lnTo>
                  <a:lnTo>
                    <a:pt x="325285" y="133719"/>
                  </a:lnTo>
                  <a:lnTo>
                    <a:pt x="361033" y="116239"/>
                  </a:lnTo>
                  <a:lnTo>
                    <a:pt x="397761" y="85951"/>
                  </a:lnTo>
                  <a:lnTo>
                    <a:pt x="428225" y="55835"/>
                  </a:lnTo>
                  <a:lnTo>
                    <a:pt x="432851" y="51252"/>
                  </a:lnTo>
                  <a:lnTo>
                    <a:pt x="438265" y="46221"/>
                  </a:lnTo>
                  <a:lnTo>
                    <a:pt x="443687" y="41182"/>
                  </a:lnTo>
                  <a:lnTo>
                    <a:pt x="449898" y="35711"/>
                  </a:lnTo>
                  <a:lnTo>
                    <a:pt x="485845" y="12754"/>
                  </a:lnTo>
                  <a:lnTo>
                    <a:pt x="526080" y="2150"/>
                  </a:lnTo>
                  <a:lnTo>
                    <a:pt x="548350" y="306"/>
                  </a:lnTo>
                  <a:lnTo>
                    <a:pt x="552838" y="39"/>
                  </a:lnTo>
                </a:path>
              </a:pathLst>
            </a:custGeom>
            <a:ln w="15674">
              <a:solidFill>
                <a:srgbClr val="3127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48661" y="2544621"/>
              <a:ext cx="967740" cy="1130300"/>
            </a:xfrm>
            <a:custGeom>
              <a:avLst/>
              <a:gdLst/>
              <a:ahLst/>
              <a:cxnLst/>
              <a:rect l="l" t="t" r="r" b="b"/>
              <a:pathLst>
                <a:path w="967739" h="1130300">
                  <a:moveTo>
                    <a:pt x="0" y="0"/>
                  </a:moveTo>
                  <a:lnTo>
                    <a:pt x="0" y="1130211"/>
                  </a:lnTo>
                </a:path>
                <a:path w="967739" h="1130300">
                  <a:moveTo>
                    <a:pt x="552838" y="974469"/>
                  </a:moveTo>
                  <a:lnTo>
                    <a:pt x="552838" y="1130211"/>
                  </a:lnTo>
                </a:path>
                <a:path w="967739" h="1130300">
                  <a:moveTo>
                    <a:pt x="621944" y="812062"/>
                  </a:moveTo>
                  <a:lnTo>
                    <a:pt x="621944" y="967805"/>
                  </a:lnTo>
                </a:path>
                <a:path w="967739" h="1130300">
                  <a:moveTo>
                    <a:pt x="656498" y="649648"/>
                  </a:moveTo>
                  <a:lnTo>
                    <a:pt x="656498" y="805383"/>
                  </a:lnTo>
                </a:path>
                <a:path w="967739" h="1130300">
                  <a:moveTo>
                    <a:pt x="760158" y="487234"/>
                  </a:moveTo>
                  <a:lnTo>
                    <a:pt x="760158" y="642977"/>
                  </a:lnTo>
                </a:path>
                <a:path w="967739" h="1130300">
                  <a:moveTo>
                    <a:pt x="815442" y="324820"/>
                  </a:moveTo>
                  <a:lnTo>
                    <a:pt x="815442" y="480563"/>
                  </a:lnTo>
                </a:path>
                <a:path w="967739" h="1130300">
                  <a:moveTo>
                    <a:pt x="829264" y="162414"/>
                  </a:moveTo>
                  <a:lnTo>
                    <a:pt x="829264" y="318149"/>
                  </a:lnTo>
                </a:path>
                <a:path w="967739" h="1130300">
                  <a:moveTo>
                    <a:pt x="967470" y="0"/>
                  </a:moveTo>
                  <a:lnTo>
                    <a:pt x="967470" y="155734"/>
                  </a:lnTo>
                </a:path>
              </a:pathLst>
            </a:custGeom>
            <a:ln w="7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2607" y="2595791"/>
              <a:ext cx="960119" cy="1028065"/>
            </a:xfrm>
            <a:custGeom>
              <a:avLst/>
              <a:gdLst/>
              <a:ahLst/>
              <a:cxnLst/>
              <a:rect l="l" t="t" r="r" b="b"/>
              <a:pathLst>
                <a:path w="960120" h="1028064">
                  <a:moveTo>
                    <a:pt x="544944" y="1001179"/>
                  </a:moveTo>
                  <a:lnTo>
                    <a:pt x="521246" y="974483"/>
                  </a:lnTo>
                  <a:lnTo>
                    <a:pt x="521246" y="996619"/>
                  </a:lnTo>
                  <a:lnTo>
                    <a:pt x="23685" y="996619"/>
                  </a:lnTo>
                  <a:lnTo>
                    <a:pt x="23685" y="974483"/>
                  </a:lnTo>
                  <a:lnTo>
                    <a:pt x="0" y="1001179"/>
                  </a:lnTo>
                  <a:lnTo>
                    <a:pt x="23685" y="1027874"/>
                  </a:lnTo>
                  <a:lnTo>
                    <a:pt x="23685" y="1005738"/>
                  </a:lnTo>
                  <a:lnTo>
                    <a:pt x="521246" y="1005738"/>
                  </a:lnTo>
                  <a:lnTo>
                    <a:pt x="521246" y="1027874"/>
                  </a:lnTo>
                  <a:lnTo>
                    <a:pt x="544944" y="1001179"/>
                  </a:lnTo>
                  <a:close/>
                </a:path>
                <a:path w="960120" h="1028064">
                  <a:moveTo>
                    <a:pt x="614045" y="838771"/>
                  </a:moveTo>
                  <a:lnTo>
                    <a:pt x="590359" y="812076"/>
                  </a:lnTo>
                  <a:lnTo>
                    <a:pt x="590359" y="834199"/>
                  </a:lnTo>
                  <a:lnTo>
                    <a:pt x="23685" y="834199"/>
                  </a:lnTo>
                  <a:lnTo>
                    <a:pt x="23685" y="812076"/>
                  </a:lnTo>
                  <a:lnTo>
                    <a:pt x="0" y="838771"/>
                  </a:lnTo>
                  <a:lnTo>
                    <a:pt x="23685" y="865466"/>
                  </a:lnTo>
                  <a:lnTo>
                    <a:pt x="23685" y="843330"/>
                  </a:lnTo>
                  <a:lnTo>
                    <a:pt x="590359" y="843330"/>
                  </a:lnTo>
                  <a:lnTo>
                    <a:pt x="590359" y="865466"/>
                  </a:lnTo>
                  <a:lnTo>
                    <a:pt x="614045" y="838771"/>
                  </a:lnTo>
                  <a:close/>
                </a:path>
                <a:path w="960120" h="1028064">
                  <a:moveTo>
                    <a:pt x="648601" y="676351"/>
                  </a:moveTo>
                  <a:lnTo>
                    <a:pt x="624903" y="649655"/>
                  </a:lnTo>
                  <a:lnTo>
                    <a:pt x="624903" y="671791"/>
                  </a:lnTo>
                  <a:lnTo>
                    <a:pt x="23685" y="671791"/>
                  </a:lnTo>
                  <a:lnTo>
                    <a:pt x="23685" y="649655"/>
                  </a:lnTo>
                  <a:lnTo>
                    <a:pt x="0" y="676351"/>
                  </a:lnTo>
                  <a:lnTo>
                    <a:pt x="23685" y="703046"/>
                  </a:lnTo>
                  <a:lnTo>
                    <a:pt x="23685" y="680910"/>
                  </a:lnTo>
                  <a:lnTo>
                    <a:pt x="624903" y="680910"/>
                  </a:lnTo>
                  <a:lnTo>
                    <a:pt x="624903" y="703046"/>
                  </a:lnTo>
                  <a:lnTo>
                    <a:pt x="648601" y="676351"/>
                  </a:lnTo>
                  <a:close/>
                </a:path>
                <a:path w="960120" h="1028064">
                  <a:moveTo>
                    <a:pt x="752259" y="513943"/>
                  </a:moveTo>
                  <a:lnTo>
                    <a:pt x="728560" y="487248"/>
                  </a:lnTo>
                  <a:lnTo>
                    <a:pt x="728560" y="509384"/>
                  </a:lnTo>
                  <a:lnTo>
                    <a:pt x="23685" y="509384"/>
                  </a:lnTo>
                  <a:lnTo>
                    <a:pt x="23685" y="487248"/>
                  </a:lnTo>
                  <a:lnTo>
                    <a:pt x="0" y="513943"/>
                  </a:lnTo>
                  <a:lnTo>
                    <a:pt x="23685" y="540639"/>
                  </a:lnTo>
                  <a:lnTo>
                    <a:pt x="23685" y="518502"/>
                  </a:lnTo>
                  <a:lnTo>
                    <a:pt x="728560" y="518502"/>
                  </a:lnTo>
                  <a:lnTo>
                    <a:pt x="728560" y="540639"/>
                  </a:lnTo>
                  <a:lnTo>
                    <a:pt x="752259" y="513943"/>
                  </a:lnTo>
                  <a:close/>
                </a:path>
                <a:path w="960120" h="1028064">
                  <a:moveTo>
                    <a:pt x="807542" y="351536"/>
                  </a:moveTo>
                  <a:lnTo>
                    <a:pt x="783844" y="324827"/>
                  </a:lnTo>
                  <a:lnTo>
                    <a:pt x="783844" y="346964"/>
                  </a:lnTo>
                  <a:lnTo>
                    <a:pt x="23685" y="346964"/>
                  </a:lnTo>
                  <a:lnTo>
                    <a:pt x="23685" y="324827"/>
                  </a:lnTo>
                  <a:lnTo>
                    <a:pt x="0" y="351536"/>
                  </a:lnTo>
                  <a:lnTo>
                    <a:pt x="23685" y="378231"/>
                  </a:lnTo>
                  <a:lnTo>
                    <a:pt x="23685" y="356095"/>
                  </a:lnTo>
                  <a:lnTo>
                    <a:pt x="783844" y="356095"/>
                  </a:lnTo>
                  <a:lnTo>
                    <a:pt x="783844" y="378231"/>
                  </a:lnTo>
                  <a:lnTo>
                    <a:pt x="807542" y="351536"/>
                  </a:lnTo>
                  <a:close/>
                </a:path>
                <a:path w="960120" h="1028064">
                  <a:moveTo>
                    <a:pt x="821359" y="189115"/>
                  </a:moveTo>
                  <a:lnTo>
                    <a:pt x="797674" y="162420"/>
                  </a:lnTo>
                  <a:lnTo>
                    <a:pt x="797674" y="184556"/>
                  </a:lnTo>
                  <a:lnTo>
                    <a:pt x="23685" y="184556"/>
                  </a:lnTo>
                  <a:lnTo>
                    <a:pt x="23685" y="162420"/>
                  </a:lnTo>
                  <a:lnTo>
                    <a:pt x="0" y="189115"/>
                  </a:lnTo>
                  <a:lnTo>
                    <a:pt x="23685" y="215823"/>
                  </a:lnTo>
                  <a:lnTo>
                    <a:pt x="23685" y="193675"/>
                  </a:lnTo>
                  <a:lnTo>
                    <a:pt x="797674" y="193675"/>
                  </a:lnTo>
                  <a:lnTo>
                    <a:pt x="797674" y="215823"/>
                  </a:lnTo>
                  <a:lnTo>
                    <a:pt x="821359" y="189115"/>
                  </a:lnTo>
                  <a:close/>
                </a:path>
                <a:path w="960120" h="1028064">
                  <a:moveTo>
                    <a:pt x="959573" y="26708"/>
                  </a:moveTo>
                  <a:lnTo>
                    <a:pt x="935888" y="0"/>
                  </a:lnTo>
                  <a:lnTo>
                    <a:pt x="935888" y="22148"/>
                  </a:lnTo>
                  <a:lnTo>
                    <a:pt x="23685" y="22148"/>
                  </a:lnTo>
                  <a:lnTo>
                    <a:pt x="23685" y="0"/>
                  </a:lnTo>
                  <a:lnTo>
                    <a:pt x="0" y="26708"/>
                  </a:lnTo>
                  <a:lnTo>
                    <a:pt x="23685" y="53403"/>
                  </a:lnTo>
                  <a:lnTo>
                    <a:pt x="23685" y="31267"/>
                  </a:lnTo>
                  <a:lnTo>
                    <a:pt x="935888" y="31267"/>
                  </a:lnTo>
                  <a:lnTo>
                    <a:pt x="935888" y="53403"/>
                  </a:lnTo>
                  <a:lnTo>
                    <a:pt x="959573" y="26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264837" y="2524599"/>
            <a:ext cx="427990" cy="4806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500" b="0" spc="-20" dirty="0">
                <a:solidFill>
                  <a:srgbClr val="FFFFFF"/>
                </a:solidFill>
                <a:latin typeface="Montserrat Medium"/>
                <a:cs typeface="Montserrat Medium"/>
              </a:rPr>
              <a:t>R</a:t>
            </a:r>
            <a:r>
              <a:rPr sz="5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adio</a:t>
            </a:r>
            <a:r>
              <a:rPr sz="500" b="0" spc="-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500" b="0" spc="-30" dirty="0">
                <a:solidFill>
                  <a:srgbClr val="FFFFFF"/>
                </a:solidFill>
                <a:latin typeface="Montserrat Medium"/>
                <a:cs typeface="Montserrat Medium"/>
              </a:rPr>
              <a:t>w</a:t>
            </a:r>
            <a:r>
              <a:rPr sz="500" b="0" spc="-20" dirty="0">
                <a:solidFill>
                  <a:srgbClr val="FFFFFF"/>
                </a:solidFill>
                <a:latin typeface="Montserrat Medium"/>
                <a:cs typeface="Montserrat Medium"/>
              </a:rPr>
              <a:t>av</a:t>
            </a:r>
            <a:r>
              <a:rPr sz="5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es</a:t>
            </a:r>
            <a:endParaRPr sz="500">
              <a:latin typeface="Montserrat Medium"/>
              <a:cs typeface="Montserrat Medium"/>
            </a:endParaRPr>
          </a:p>
          <a:p>
            <a:pPr marL="31750" marR="22860" algn="ctr">
              <a:lnSpc>
                <a:spcPct val="213200"/>
              </a:lnSpc>
              <a:spcBef>
                <a:spcPts val="30"/>
              </a:spcBef>
            </a:pPr>
            <a:r>
              <a:rPr sz="500" b="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Mic</a:t>
            </a:r>
            <a:r>
              <a:rPr sz="500" b="0" spc="-25" dirty="0">
                <a:solidFill>
                  <a:srgbClr val="FFFFFF"/>
                </a:solidFill>
                <a:latin typeface="Montserrat Medium"/>
                <a:cs typeface="Montserrat Medium"/>
              </a:rPr>
              <a:t>row</a:t>
            </a:r>
            <a:r>
              <a:rPr sz="500" b="0" spc="-20" dirty="0">
                <a:solidFill>
                  <a:srgbClr val="FFFFFF"/>
                </a:solidFill>
                <a:latin typeface="Montserrat Medium"/>
                <a:cs typeface="Montserrat Medium"/>
              </a:rPr>
              <a:t>av</a:t>
            </a:r>
            <a:r>
              <a:rPr sz="5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es  Infrared</a:t>
            </a:r>
            <a:endParaRPr sz="500">
              <a:latin typeface="Montserrat Medium"/>
              <a:cs typeface="Montserrat Medium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99713" y="3015559"/>
            <a:ext cx="556895" cy="176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595"/>
              </a:lnSpc>
              <a:spcBef>
                <a:spcPts val="95"/>
              </a:spcBef>
              <a:tabLst>
                <a:tab pos="303530" algn="l"/>
              </a:tabLst>
            </a:pPr>
            <a:r>
              <a:rPr sz="500" b="0" u="dbl" spc="-5" dirty="0">
                <a:solidFill>
                  <a:srgbClr val="010202"/>
                </a:solidFill>
                <a:uFill>
                  <a:solidFill>
                    <a:srgbClr val="FFED00"/>
                  </a:solidFill>
                </a:uFill>
                <a:latin typeface="Montserrat Medium"/>
                <a:cs typeface="Montserrat Medium"/>
              </a:rPr>
              <a:t> 	</a:t>
            </a:r>
            <a:r>
              <a:rPr sz="500" b="0" spc="-5" dirty="0">
                <a:solidFill>
                  <a:srgbClr val="010202"/>
                </a:solidFill>
                <a:latin typeface="Montserrat Medium"/>
                <a:cs typeface="Montserrat Medium"/>
              </a:rPr>
              <a:t> </a:t>
            </a:r>
            <a:r>
              <a:rPr sz="500" b="0" spc="10" dirty="0">
                <a:solidFill>
                  <a:srgbClr val="010202"/>
                </a:solidFill>
                <a:latin typeface="Montserrat Medium"/>
                <a:cs typeface="Montserrat Medium"/>
              </a:rPr>
              <a:t> </a:t>
            </a:r>
            <a:r>
              <a:rPr sz="500" b="0" spc="-25" dirty="0">
                <a:solidFill>
                  <a:srgbClr val="010202"/>
                </a:solidFill>
                <a:latin typeface="Montserrat Medium"/>
                <a:cs typeface="Montserrat Medium"/>
              </a:rPr>
              <a:t>V</a:t>
            </a:r>
            <a:r>
              <a:rPr sz="500" b="0" spc="-10" dirty="0">
                <a:solidFill>
                  <a:srgbClr val="010202"/>
                </a:solidFill>
                <a:latin typeface="Montserrat Medium"/>
                <a:cs typeface="Montserrat Medium"/>
              </a:rPr>
              <a:t>isible</a:t>
            </a:r>
            <a:endParaRPr sz="500">
              <a:latin typeface="Montserrat Medium"/>
              <a:cs typeface="Montserrat Medium"/>
            </a:endParaRPr>
          </a:p>
          <a:p>
            <a:pPr>
              <a:lnSpc>
                <a:spcPts val="595"/>
              </a:lnSpc>
              <a:tabLst>
                <a:tab pos="303530" algn="l"/>
              </a:tabLst>
            </a:pPr>
            <a:r>
              <a:rPr sz="500" b="0" u="heavy" spc="-5" dirty="0">
                <a:solidFill>
                  <a:srgbClr val="010202"/>
                </a:solidFill>
                <a:uFill>
                  <a:solidFill>
                    <a:srgbClr val="312783"/>
                  </a:solidFill>
                </a:uFill>
                <a:latin typeface="Montserrat Medium"/>
                <a:cs typeface="Montserrat Medium"/>
              </a:rPr>
              <a:t> 	</a:t>
            </a:r>
            <a:r>
              <a:rPr sz="500" b="0" spc="-5" dirty="0">
                <a:solidFill>
                  <a:srgbClr val="010202"/>
                </a:solidFill>
                <a:latin typeface="Montserrat Medium"/>
                <a:cs typeface="Montserrat Medium"/>
              </a:rPr>
              <a:t>   </a:t>
            </a:r>
            <a:r>
              <a:rPr sz="500" b="0" spc="-20" dirty="0">
                <a:solidFill>
                  <a:srgbClr val="010202"/>
                </a:solidFill>
                <a:latin typeface="Montserrat Medium"/>
                <a:cs typeface="Montserrat Medium"/>
              </a:rPr>
              <a:t> </a:t>
            </a:r>
            <a:r>
              <a:rPr sz="500" b="0" spc="-10" dirty="0">
                <a:solidFill>
                  <a:srgbClr val="010202"/>
                </a:solidFill>
                <a:latin typeface="Montserrat Medium"/>
                <a:cs typeface="Montserrat Medium"/>
              </a:rPr>
              <a:t>light</a:t>
            </a:r>
            <a:endParaRPr sz="500">
              <a:latin typeface="Montserrat Medium"/>
              <a:cs typeface="Montserrat Medium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18022" y="3242482"/>
            <a:ext cx="335280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00" b="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U</a:t>
            </a:r>
            <a:r>
              <a:rPr sz="500" b="0" dirty="0">
                <a:solidFill>
                  <a:srgbClr val="FFFFFF"/>
                </a:solidFill>
                <a:latin typeface="Montserrat Medium"/>
                <a:cs typeface="Montserrat Medium"/>
              </a:rPr>
              <a:t>l</a:t>
            </a:r>
            <a:r>
              <a:rPr sz="5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t</a:t>
            </a:r>
            <a:r>
              <a:rPr sz="500" b="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ra</a:t>
            </a:r>
            <a:r>
              <a:rPr sz="5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violet</a:t>
            </a:r>
            <a:endParaRPr sz="500">
              <a:latin typeface="Montserrat Medium"/>
              <a:cs typeface="Montserrat Medium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84924" y="3404920"/>
            <a:ext cx="201930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00" b="0" spc="-25" dirty="0">
                <a:solidFill>
                  <a:srgbClr val="FFFFFF"/>
                </a:solidFill>
                <a:latin typeface="Montserrat Medium"/>
                <a:cs typeface="Montserrat Medium"/>
              </a:rPr>
              <a:t>X</a:t>
            </a:r>
            <a:r>
              <a:rPr sz="5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-</a:t>
            </a:r>
            <a:r>
              <a:rPr sz="500" b="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ray</a:t>
            </a:r>
            <a:r>
              <a:rPr sz="5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s</a:t>
            </a:r>
            <a:endParaRPr sz="500">
              <a:latin typeface="Montserrat Medium"/>
              <a:cs typeface="Montserrat Medium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83408" y="3562900"/>
            <a:ext cx="40449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00" b="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Gamma</a:t>
            </a:r>
            <a:r>
              <a:rPr sz="500" b="0" spc="-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500" b="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ray</a:t>
            </a:r>
            <a:r>
              <a:rPr sz="5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s</a:t>
            </a:r>
            <a:endParaRPr sz="500">
              <a:latin typeface="Montserrat Medium"/>
              <a:cs typeface="Montserrat Medium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45712" y="2404747"/>
            <a:ext cx="969010" cy="782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550" b="0" spc="-10" dirty="0">
                <a:latin typeface="Montserrat Medium"/>
                <a:cs typeface="Montserrat Medium"/>
              </a:rPr>
              <a:t>Wavelength</a:t>
            </a:r>
            <a:r>
              <a:rPr sz="550" b="0" spc="-30" dirty="0">
                <a:latin typeface="Montserrat Medium"/>
                <a:cs typeface="Montserrat Medium"/>
              </a:rPr>
              <a:t> </a:t>
            </a:r>
            <a:r>
              <a:rPr sz="550" b="0" spc="-5" dirty="0">
                <a:latin typeface="Montserrat Medium"/>
                <a:cs typeface="Montserrat Medium"/>
              </a:rPr>
              <a:t>in</a:t>
            </a:r>
            <a:r>
              <a:rPr sz="550" b="0" spc="-25" dirty="0">
                <a:latin typeface="Montserrat Medium"/>
                <a:cs typeface="Montserrat Medium"/>
              </a:rPr>
              <a:t> </a:t>
            </a:r>
            <a:r>
              <a:rPr sz="550" b="0" spc="-10" dirty="0">
                <a:latin typeface="Montserrat Medium"/>
                <a:cs typeface="Montserrat Medium"/>
              </a:rPr>
              <a:t>nanometres</a:t>
            </a:r>
            <a:endParaRPr sz="5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</a:pPr>
            <a:endParaRPr sz="700">
              <a:latin typeface="Montserrat Medium"/>
              <a:cs typeface="Montserrat Medium"/>
            </a:endParaRPr>
          </a:p>
          <a:p>
            <a:pPr algn="ctr">
              <a:lnSpc>
                <a:spcPct val="100000"/>
              </a:lnSpc>
            </a:pPr>
            <a:r>
              <a:rPr sz="400" b="1" spc="10" dirty="0">
                <a:latin typeface="Montserrat"/>
                <a:cs typeface="Montserrat"/>
              </a:rPr>
              <a:t>700</a:t>
            </a:r>
            <a:endParaRPr sz="4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50">
              <a:latin typeface="Montserrat"/>
              <a:cs typeface="Montserrat"/>
            </a:endParaRPr>
          </a:p>
          <a:p>
            <a:pPr marL="362585">
              <a:lnSpc>
                <a:spcPct val="100000"/>
              </a:lnSpc>
            </a:pPr>
            <a:r>
              <a:rPr sz="400" b="1" spc="10" dirty="0">
                <a:latin typeface="Montserrat"/>
                <a:cs typeface="Montserrat"/>
              </a:rPr>
              <a:t>600</a:t>
            </a:r>
            <a:endParaRPr sz="4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50">
              <a:latin typeface="Montserrat"/>
              <a:cs typeface="Montserrat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400" b="1" spc="10" dirty="0">
                <a:latin typeface="Montserrat"/>
                <a:cs typeface="Montserrat"/>
              </a:rPr>
              <a:t>580</a:t>
            </a:r>
            <a:endParaRPr sz="4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Montserrat"/>
              <a:cs typeface="Montserrat"/>
            </a:endParaRPr>
          </a:p>
          <a:p>
            <a:pPr marL="331470">
              <a:lnSpc>
                <a:spcPct val="100000"/>
              </a:lnSpc>
              <a:spcBef>
                <a:spcPts val="5"/>
              </a:spcBef>
            </a:pPr>
            <a:r>
              <a:rPr sz="400" b="1" spc="10" dirty="0">
                <a:latin typeface="Montserrat"/>
                <a:cs typeface="Montserrat"/>
              </a:rPr>
              <a:t>550</a:t>
            </a:r>
            <a:endParaRPr sz="400">
              <a:latin typeface="Montserrat"/>
              <a:cs typeface="Montserra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725994" y="3257749"/>
            <a:ext cx="111760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00" b="1" spc="-5" dirty="0">
                <a:latin typeface="Montserrat"/>
                <a:cs typeface="Montserrat"/>
              </a:rPr>
              <a:t>4</a:t>
            </a:r>
            <a:r>
              <a:rPr sz="400" b="1" dirty="0">
                <a:latin typeface="Montserrat"/>
                <a:cs typeface="Montserrat"/>
              </a:rPr>
              <a:t>7</a:t>
            </a:r>
            <a:r>
              <a:rPr sz="400" b="1" spc="10" dirty="0">
                <a:latin typeface="Montserrat"/>
                <a:cs typeface="Montserrat"/>
              </a:rPr>
              <a:t>5</a:t>
            </a:r>
            <a:endParaRPr sz="400">
              <a:latin typeface="Montserrat"/>
              <a:cs typeface="Montserra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705624" y="3417959"/>
            <a:ext cx="118110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00" b="1" spc="10" dirty="0">
                <a:latin typeface="Montserrat"/>
                <a:cs typeface="Montserrat"/>
              </a:rPr>
              <a:t>450</a:t>
            </a:r>
            <a:endParaRPr sz="400">
              <a:latin typeface="Montserrat"/>
              <a:cs typeface="Montserra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668796" y="3580366"/>
            <a:ext cx="12255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latin typeface="Montserrat"/>
                <a:cs typeface="Montserrat"/>
              </a:rPr>
              <a:t>400</a:t>
            </a:r>
            <a:endParaRPr sz="400">
              <a:latin typeface="Montserrat"/>
              <a:cs typeface="Montserrat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355998" y="360007"/>
            <a:ext cx="2844165" cy="219710"/>
            <a:chOff x="4355998" y="360007"/>
            <a:chExt cx="2844165" cy="219710"/>
          </a:xfrm>
        </p:grpSpPr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998" y="363181"/>
              <a:ext cx="2843999" cy="21607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355999" y="363182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200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88000" y="363182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200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219999" y="363182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200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52000" y="363182"/>
              <a:ext cx="1548130" cy="0"/>
            </a:xfrm>
            <a:custGeom>
              <a:avLst/>
              <a:gdLst/>
              <a:ahLst/>
              <a:cxnLst/>
              <a:rect l="l" t="t" r="r" b="b"/>
              <a:pathLst>
                <a:path w="1548129">
                  <a:moveTo>
                    <a:pt x="0" y="0"/>
                  </a:moveTo>
                  <a:lnTo>
                    <a:pt x="154800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471941" y="394997"/>
            <a:ext cx="10756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7510" algn="l"/>
                <a:tab pos="864869" algn="l"/>
              </a:tabLst>
            </a:pPr>
            <a:r>
              <a:rPr sz="8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00" b="1" spc="15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15" dirty="0">
                <a:solidFill>
                  <a:srgbClr val="FFFFFF"/>
                </a:solidFill>
                <a:latin typeface="Calibri"/>
                <a:cs typeface="Calibri"/>
              </a:rPr>
              <a:t>Blue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265425" y="394997"/>
            <a:ext cx="323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8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olour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84" name="object 84"/>
          <p:cNvGraphicFramePr>
            <a:graphicFrameLocks noGrp="1"/>
          </p:cNvGraphicFramePr>
          <p:nvPr/>
        </p:nvGraphicFramePr>
        <p:xfrm>
          <a:off x="4355998" y="576084"/>
          <a:ext cx="2842895" cy="13802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79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14" dirty="0">
                          <a:latin typeface="Gill Sans MT"/>
                          <a:cs typeface="Gill Sans MT"/>
                        </a:rPr>
                        <a:t>0%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14" dirty="0">
                          <a:latin typeface="Gill Sans MT"/>
                          <a:cs typeface="Gill Sans MT"/>
                        </a:rPr>
                        <a:t>0%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Gill Sans MT"/>
                          <a:cs typeface="Gill Sans MT"/>
                        </a:rPr>
                        <a:t>25%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77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Gill Sans MT"/>
                          <a:cs typeface="Gill Sans MT"/>
                        </a:rPr>
                        <a:t>75%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14" dirty="0">
                          <a:latin typeface="Gill Sans MT"/>
                          <a:cs typeface="Gill Sans MT"/>
                        </a:rPr>
                        <a:t>0%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Gill Sans MT"/>
                          <a:cs typeface="Gill Sans MT"/>
                        </a:rPr>
                        <a:t>25%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37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latin typeface="Gill Sans MT"/>
                          <a:cs typeface="Gill Sans MT"/>
                        </a:rPr>
                        <a:t>Yellow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Gill Sans MT"/>
                          <a:cs typeface="Gill Sans MT"/>
                        </a:rPr>
                        <a:t>Orange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Gill Sans MT"/>
                          <a:cs typeface="Gill Sans MT"/>
                        </a:rPr>
                        <a:t>White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0230" marR="247650" indent="-3149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dirty="0">
                          <a:latin typeface="Gill Sans MT"/>
                          <a:cs typeface="Gill Sans MT"/>
                        </a:rPr>
                        <a:t>Wh</a:t>
                      </a:r>
                      <a:r>
                        <a:rPr sz="800" spc="-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8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8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0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800" dirty="0">
                          <a:latin typeface="Gill Sans MT"/>
                          <a:cs typeface="Gill Sans MT"/>
                        </a:rPr>
                        <a:t>ther</a:t>
                      </a:r>
                      <a:r>
                        <a:rPr sz="800" spc="-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00" dirty="0">
                          <a:latin typeface="Gill Sans MT"/>
                          <a:cs typeface="Gill Sans MT"/>
                        </a:rPr>
                        <a:t>colou</a:t>
                      </a:r>
                      <a:r>
                        <a:rPr sz="800" spc="-1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8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8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00" dirty="0">
                          <a:latin typeface="Gill Sans MT"/>
                          <a:cs typeface="Gill Sans MT"/>
                        </a:rPr>
                        <a:t>can  </a:t>
                      </a:r>
                      <a:r>
                        <a:rPr sz="800" spc="25" dirty="0">
                          <a:latin typeface="Gill Sans MT"/>
                          <a:cs typeface="Gill Sans MT"/>
                        </a:rPr>
                        <a:t>you</a:t>
                      </a:r>
                      <a:r>
                        <a:rPr sz="8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00" spc="55" dirty="0">
                          <a:latin typeface="Gill Sans MT"/>
                          <a:cs typeface="Gill Sans MT"/>
                        </a:rPr>
                        <a:t>find?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5" name="object 85"/>
          <p:cNvSpPr txBox="1"/>
          <p:nvPr/>
        </p:nvSpPr>
        <p:spPr>
          <a:xfrm>
            <a:off x="5809735" y="5071806"/>
            <a:ext cx="140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70" dirty="0">
                <a:latin typeface="Arial Narrow"/>
                <a:cs typeface="Arial Narrow"/>
              </a:rPr>
              <a:t>31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999" y="5095275"/>
            <a:ext cx="138366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0"/>
              </a:lnSpc>
            </a:pPr>
            <a:r>
              <a:rPr sz="800" spc="-55" dirty="0">
                <a:latin typeface="Arial Narrow"/>
                <a:cs typeface="Arial Narrow"/>
              </a:rPr>
              <a:t>32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35004" cy="5328005"/>
            <a:chOff x="0" y="0"/>
            <a:chExt cx="4635004" cy="5328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35004" cy="53280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4" y="360006"/>
              <a:ext cx="1618348" cy="5829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1615" y="423582"/>
              <a:ext cx="1466215" cy="445134"/>
            </a:xfrm>
            <a:custGeom>
              <a:avLst/>
              <a:gdLst/>
              <a:ahLst/>
              <a:cxnLst/>
              <a:rect l="l" t="t" r="r" b="b"/>
              <a:pathLst>
                <a:path w="1466214" h="445134">
                  <a:moveTo>
                    <a:pt x="433565" y="97624"/>
                  </a:moveTo>
                  <a:lnTo>
                    <a:pt x="417563" y="100749"/>
                  </a:lnTo>
                  <a:lnTo>
                    <a:pt x="418680" y="107683"/>
                  </a:lnTo>
                  <a:lnTo>
                    <a:pt x="420598" y="113728"/>
                  </a:lnTo>
                  <a:lnTo>
                    <a:pt x="426046" y="124053"/>
                  </a:lnTo>
                  <a:lnTo>
                    <a:pt x="429412" y="127990"/>
                  </a:lnTo>
                  <a:lnTo>
                    <a:pt x="433400" y="130721"/>
                  </a:lnTo>
                  <a:lnTo>
                    <a:pt x="438200" y="134073"/>
                  </a:lnTo>
                  <a:lnTo>
                    <a:pt x="443928" y="135382"/>
                  </a:lnTo>
                  <a:lnTo>
                    <a:pt x="454152" y="134251"/>
                  </a:lnTo>
                  <a:lnTo>
                    <a:pt x="457238" y="133413"/>
                  </a:lnTo>
                  <a:lnTo>
                    <a:pt x="464667" y="129781"/>
                  </a:lnTo>
                  <a:lnTo>
                    <a:pt x="468210" y="126263"/>
                  </a:lnTo>
                  <a:lnTo>
                    <a:pt x="470484" y="121564"/>
                  </a:lnTo>
                  <a:lnTo>
                    <a:pt x="472778" y="116967"/>
                  </a:lnTo>
                  <a:lnTo>
                    <a:pt x="445401" y="116967"/>
                  </a:lnTo>
                  <a:lnTo>
                    <a:pt x="442925" y="115989"/>
                  </a:lnTo>
                  <a:lnTo>
                    <a:pt x="440512" y="113538"/>
                  </a:lnTo>
                  <a:lnTo>
                    <a:pt x="437489" y="110515"/>
                  </a:lnTo>
                  <a:lnTo>
                    <a:pt x="435127" y="105168"/>
                  </a:lnTo>
                  <a:lnTo>
                    <a:pt x="433565" y="97624"/>
                  </a:lnTo>
                  <a:close/>
                </a:path>
                <a:path w="1466214" h="445134">
                  <a:moveTo>
                    <a:pt x="440829" y="0"/>
                  </a:moveTo>
                  <a:lnTo>
                    <a:pt x="412127" y="26682"/>
                  </a:lnTo>
                  <a:lnTo>
                    <a:pt x="412051" y="29959"/>
                  </a:lnTo>
                  <a:lnTo>
                    <a:pt x="412254" y="36144"/>
                  </a:lnTo>
                  <a:lnTo>
                    <a:pt x="431876" y="69862"/>
                  </a:lnTo>
                  <a:lnTo>
                    <a:pt x="448805" y="84823"/>
                  </a:lnTo>
                  <a:lnTo>
                    <a:pt x="453638" y="89725"/>
                  </a:lnTo>
                  <a:lnTo>
                    <a:pt x="456361" y="94881"/>
                  </a:lnTo>
                  <a:lnTo>
                    <a:pt x="457377" y="104089"/>
                  </a:lnTo>
                  <a:lnTo>
                    <a:pt x="457123" y="107035"/>
                  </a:lnTo>
                  <a:lnTo>
                    <a:pt x="456209" y="109181"/>
                  </a:lnTo>
                  <a:lnTo>
                    <a:pt x="454444" y="113538"/>
                  </a:lnTo>
                  <a:lnTo>
                    <a:pt x="451726" y="115989"/>
                  </a:lnTo>
                  <a:lnTo>
                    <a:pt x="448017" y="116535"/>
                  </a:lnTo>
                  <a:lnTo>
                    <a:pt x="445401" y="116967"/>
                  </a:lnTo>
                  <a:lnTo>
                    <a:pt x="472778" y="116967"/>
                  </a:lnTo>
                  <a:lnTo>
                    <a:pt x="473951" y="114617"/>
                  </a:lnTo>
                  <a:lnTo>
                    <a:pt x="475132" y="106603"/>
                  </a:lnTo>
                  <a:lnTo>
                    <a:pt x="473544" y="93814"/>
                  </a:lnTo>
                  <a:lnTo>
                    <a:pt x="455548" y="66027"/>
                  </a:lnTo>
                  <a:lnTo>
                    <a:pt x="454101" y="64643"/>
                  </a:lnTo>
                  <a:lnTo>
                    <a:pt x="451218" y="62230"/>
                  </a:lnTo>
                  <a:lnTo>
                    <a:pt x="446849" y="58839"/>
                  </a:lnTo>
                  <a:lnTo>
                    <a:pt x="443128" y="56019"/>
                  </a:lnTo>
                  <a:lnTo>
                    <a:pt x="440321" y="53505"/>
                  </a:lnTo>
                  <a:lnTo>
                    <a:pt x="433247" y="45618"/>
                  </a:lnTo>
                  <a:lnTo>
                    <a:pt x="430377" y="39776"/>
                  </a:lnTo>
                  <a:lnTo>
                    <a:pt x="429298" y="29959"/>
                  </a:lnTo>
                  <a:lnTo>
                    <a:pt x="429602" y="26682"/>
                  </a:lnTo>
                  <a:lnTo>
                    <a:pt x="430761" y="23634"/>
                  </a:lnTo>
                  <a:lnTo>
                    <a:pt x="431888" y="20586"/>
                  </a:lnTo>
                  <a:lnTo>
                    <a:pt x="434073" y="18719"/>
                  </a:lnTo>
                  <a:lnTo>
                    <a:pt x="440131" y="18046"/>
                  </a:lnTo>
                  <a:lnTo>
                    <a:pt x="462977" y="18046"/>
                  </a:lnTo>
                  <a:lnTo>
                    <a:pt x="462648" y="17145"/>
                  </a:lnTo>
                  <a:lnTo>
                    <a:pt x="457542" y="8826"/>
                  </a:lnTo>
                  <a:lnTo>
                    <a:pt x="454482" y="5727"/>
                  </a:lnTo>
                  <a:lnTo>
                    <a:pt x="446189" y="990"/>
                  </a:lnTo>
                  <a:lnTo>
                    <a:pt x="440829" y="0"/>
                  </a:lnTo>
                  <a:close/>
                </a:path>
                <a:path w="1466214" h="445134">
                  <a:moveTo>
                    <a:pt x="462977" y="18046"/>
                  </a:moveTo>
                  <a:lnTo>
                    <a:pt x="440131" y="18046"/>
                  </a:lnTo>
                  <a:lnTo>
                    <a:pt x="442506" y="18872"/>
                  </a:lnTo>
                  <a:lnTo>
                    <a:pt x="446773" y="23634"/>
                  </a:lnTo>
                  <a:lnTo>
                    <a:pt x="448564" y="27647"/>
                  </a:lnTo>
                  <a:lnTo>
                    <a:pt x="449630" y="32956"/>
                  </a:lnTo>
                  <a:lnTo>
                    <a:pt x="465493" y="27724"/>
                  </a:lnTo>
                  <a:lnTo>
                    <a:pt x="464439" y="22047"/>
                  </a:lnTo>
                  <a:lnTo>
                    <a:pt x="462977" y="18046"/>
                  </a:lnTo>
                  <a:close/>
                </a:path>
                <a:path w="1466214" h="445134">
                  <a:moveTo>
                    <a:pt x="371360" y="9347"/>
                  </a:moveTo>
                  <a:lnTo>
                    <a:pt x="354380" y="11226"/>
                  </a:lnTo>
                  <a:lnTo>
                    <a:pt x="368820" y="142074"/>
                  </a:lnTo>
                  <a:lnTo>
                    <a:pt x="385787" y="140208"/>
                  </a:lnTo>
                  <a:lnTo>
                    <a:pt x="371360" y="9347"/>
                  </a:lnTo>
                  <a:close/>
                </a:path>
                <a:path w="1466214" h="445134">
                  <a:moveTo>
                    <a:pt x="258432" y="116928"/>
                  </a:moveTo>
                  <a:lnTo>
                    <a:pt x="242417" y="120078"/>
                  </a:lnTo>
                  <a:lnTo>
                    <a:pt x="243547" y="127012"/>
                  </a:lnTo>
                  <a:lnTo>
                    <a:pt x="245465" y="133045"/>
                  </a:lnTo>
                  <a:lnTo>
                    <a:pt x="250913" y="143370"/>
                  </a:lnTo>
                  <a:lnTo>
                    <a:pt x="254279" y="147320"/>
                  </a:lnTo>
                  <a:lnTo>
                    <a:pt x="258279" y="150037"/>
                  </a:lnTo>
                  <a:lnTo>
                    <a:pt x="263067" y="153390"/>
                  </a:lnTo>
                  <a:lnTo>
                    <a:pt x="268782" y="154698"/>
                  </a:lnTo>
                  <a:lnTo>
                    <a:pt x="279019" y="153568"/>
                  </a:lnTo>
                  <a:lnTo>
                    <a:pt x="282105" y="152730"/>
                  </a:lnTo>
                  <a:lnTo>
                    <a:pt x="289534" y="149098"/>
                  </a:lnTo>
                  <a:lnTo>
                    <a:pt x="293077" y="145567"/>
                  </a:lnTo>
                  <a:lnTo>
                    <a:pt x="295338" y="140881"/>
                  </a:lnTo>
                  <a:lnTo>
                    <a:pt x="297656" y="136271"/>
                  </a:lnTo>
                  <a:lnTo>
                    <a:pt x="270268" y="136271"/>
                  </a:lnTo>
                  <a:lnTo>
                    <a:pt x="267779" y="135293"/>
                  </a:lnTo>
                  <a:lnTo>
                    <a:pt x="265391" y="132854"/>
                  </a:lnTo>
                  <a:lnTo>
                    <a:pt x="262343" y="129819"/>
                  </a:lnTo>
                  <a:lnTo>
                    <a:pt x="260007" y="124485"/>
                  </a:lnTo>
                  <a:lnTo>
                    <a:pt x="258432" y="116928"/>
                  </a:lnTo>
                  <a:close/>
                </a:path>
                <a:path w="1466214" h="445134">
                  <a:moveTo>
                    <a:pt x="265696" y="19316"/>
                  </a:moveTo>
                  <a:lnTo>
                    <a:pt x="236988" y="45999"/>
                  </a:lnTo>
                  <a:lnTo>
                    <a:pt x="236913" y="49263"/>
                  </a:lnTo>
                  <a:lnTo>
                    <a:pt x="237121" y="55473"/>
                  </a:lnTo>
                  <a:lnTo>
                    <a:pt x="256730" y="89179"/>
                  </a:lnTo>
                  <a:lnTo>
                    <a:pt x="273659" y="104140"/>
                  </a:lnTo>
                  <a:lnTo>
                    <a:pt x="278517" y="109042"/>
                  </a:lnTo>
                  <a:lnTo>
                    <a:pt x="281228" y="114198"/>
                  </a:lnTo>
                  <a:lnTo>
                    <a:pt x="282244" y="123380"/>
                  </a:lnTo>
                  <a:lnTo>
                    <a:pt x="281978" y="126352"/>
                  </a:lnTo>
                  <a:lnTo>
                    <a:pt x="281076" y="128485"/>
                  </a:lnTo>
                  <a:lnTo>
                    <a:pt x="279311" y="132854"/>
                  </a:lnTo>
                  <a:lnTo>
                    <a:pt x="276580" y="135293"/>
                  </a:lnTo>
                  <a:lnTo>
                    <a:pt x="270268" y="136271"/>
                  </a:lnTo>
                  <a:lnTo>
                    <a:pt x="297656" y="136271"/>
                  </a:lnTo>
                  <a:lnTo>
                    <a:pt x="298831" y="133934"/>
                  </a:lnTo>
                  <a:lnTo>
                    <a:pt x="299999" y="125920"/>
                  </a:lnTo>
                  <a:lnTo>
                    <a:pt x="298411" y="113118"/>
                  </a:lnTo>
                  <a:lnTo>
                    <a:pt x="280403" y="85344"/>
                  </a:lnTo>
                  <a:lnTo>
                    <a:pt x="278980" y="83947"/>
                  </a:lnTo>
                  <a:lnTo>
                    <a:pt x="276072" y="81546"/>
                  </a:lnTo>
                  <a:lnTo>
                    <a:pt x="271703" y="78155"/>
                  </a:lnTo>
                  <a:lnTo>
                    <a:pt x="268008" y="75323"/>
                  </a:lnTo>
                  <a:lnTo>
                    <a:pt x="265176" y="72821"/>
                  </a:lnTo>
                  <a:lnTo>
                    <a:pt x="263245" y="70624"/>
                  </a:lnTo>
                  <a:lnTo>
                    <a:pt x="258127" y="64922"/>
                  </a:lnTo>
                  <a:lnTo>
                    <a:pt x="255231" y="59080"/>
                  </a:lnTo>
                  <a:lnTo>
                    <a:pt x="254152" y="49263"/>
                  </a:lnTo>
                  <a:lnTo>
                    <a:pt x="254457" y="45999"/>
                  </a:lnTo>
                  <a:lnTo>
                    <a:pt x="256768" y="39903"/>
                  </a:lnTo>
                  <a:lnTo>
                    <a:pt x="258953" y="38036"/>
                  </a:lnTo>
                  <a:lnTo>
                    <a:pt x="264998" y="37363"/>
                  </a:lnTo>
                  <a:lnTo>
                    <a:pt x="287847" y="37363"/>
                  </a:lnTo>
                  <a:lnTo>
                    <a:pt x="287515" y="36461"/>
                  </a:lnTo>
                  <a:lnTo>
                    <a:pt x="282409" y="28155"/>
                  </a:lnTo>
                  <a:lnTo>
                    <a:pt x="279336" y="25031"/>
                  </a:lnTo>
                  <a:lnTo>
                    <a:pt x="271043" y="20307"/>
                  </a:lnTo>
                  <a:lnTo>
                    <a:pt x="265696" y="19316"/>
                  </a:lnTo>
                  <a:close/>
                </a:path>
                <a:path w="1466214" h="445134">
                  <a:moveTo>
                    <a:pt x="287847" y="37363"/>
                  </a:moveTo>
                  <a:lnTo>
                    <a:pt x="264998" y="37363"/>
                  </a:lnTo>
                  <a:lnTo>
                    <a:pt x="267360" y="38201"/>
                  </a:lnTo>
                  <a:lnTo>
                    <a:pt x="271640" y="42938"/>
                  </a:lnTo>
                  <a:lnTo>
                    <a:pt x="273418" y="46964"/>
                  </a:lnTo>
                  <a:lnTo>
                    <a:pt x="274485" y="52285"/>
                  </a:lnTo>
                  <a:lnTo>
                    <a:pt x="290360" y="47040"/>
                  </a:lnTo>
                  <a:lnTo>
                    <a:pt x="289318" y="41363"/>
                  </a:lnTo>
                  <a:lnTo>
                    <a:pt x="287847" y="37363"/>
                  </a:lnTo>
                  <a:close/>
                </a:path>
                <a:path w="1466214" h="445134">
                  <a:moveTo>
                    <a:pt x="196215" y="28663"/>
                  </a:moveTo>
                  <a:lnTo>
                    <a:pt x="179247" y="30543"/>
                  </a:lnTo>
                  <a:lnTo>
                    <a:pt x="193675" y="161391"/>
                  </a:lnTo>
                  <a:lnTo>
                    <a:pt x="210654" y="159512"/>
                  </a:lnTo>
                  <a:lnTo>
                    <a:pt x="196215" y="28663"/>
                  </a:lnTo>
                  <a:close/>
                </a:path>
                <a:path w="1466214" h="445134">
                  <a:moveTo>
                    <a:pt x="105117" y="38709"/>
                  </a:moveTo>
                  <a:lnTo>
                    <a:pt x="88137" y="40589"/>
                  </a:lnTo>
                  <a:lnTo>
                    <a:pt x="102577" y="171450"/>
                  </a:lnTo>
                  <a:lnTo>
                    <a:pt x="119545" y="169557"/>
                  </a:lnTo>
                  <a:lnTo>
                    <a:pt x="113423" y="114122"/>
                  </a:lnTo>
                  <a:lnTo>
                    <a:pt x="133908" y="111848"/>
                  </a:lnTo>
                  <a:lnTo>
                    <a:pt x="151094" y="111848"/>
                  </a:lnTo>
                  <a:lnTo>
                    <a:pt x="149158" y="94272"/>
                  </a:lnTo>
                  <a:lnTo>
                    <a:pt x="111251" y="94272"/>
                  </a:lnTo>
                  <a:lnTo>
                    <a:pt x="105117" y="38709"/>
                  </a:lnTo>
                  <a:close/>
                </a:path>
                <a:path w="1466214" h="445134">
                  <a:moveTo>
                    <a:pt x="151094" y="111848"/>
                  </a:moveTo>
                  <a:lnTo>
                    <a:pt x="133908" y="111848"/>
                  </a:lnTo>
                  <a:lnTo>
                    <a:pt x="140017" y="167297"/>
                  </a:lnTo>
                  <a:lnTo>
                    <a:pt x="156997" y="165430"/>
                  </a:lnTo>
                  <a:lnTo>
                    <a:pt x="151094" y="111848"/>
                  </a:lnTo>
                  <a:close/>
                </a:path>
                <a:path w="1466214" h="445134">
                  <a:moveTo>
                    <a:pt x="142582" y="34582"/>
                  </a:moveTo>
                  <a:lnTo>
                    <a:pt x="125603" y="36461"/>
                  </a:lnTo>
                  <a:lnTo>
                    <a:pt x="131724" y="92011"/>
                  </a:lnTo>
                  <a:lnTo>
                    <a:pt x="111251" y="94272"/>
                  </a:lnTo>
                  <a:lnTo>
                    <a:pt x="149158" y="94272"/>
                  </a:lnTo>
                  <a:lnTo>
                    <a:pt x="142582" y="34582"/>
                  </a:lnTo>
                  <a:close/>
                </a:path>
                <a:path w="1466214" h="445134">
                  <a:moveTo>
                    <a:pt x="37430" y="68160"/>
                  </a:moveTo>
                  <a:lnTo>
                    <a:pt x="20243" y="68160"/>
                  </a:lnTo>
                  <a:lnTo>
                    <a:pt x="32499" y="179158"/>
                  </a:lnTo>
                  <a:lnTo>
                    <a:pt x="49466" y="177292"/>
                  </a:lnTo>
                  <a:lnTo>
                    <a:pt x="37430" y="68160"/>
                  </a:lnTo>
                  <a:close/>
                </a:path>
                <a:path w="1466214" h="445134">
                  <a:moveTo>
                    <a:pt x="52997" y="44450"/>
                  </a:moveTo>
                  <a:lnTo>
                    <a:pt x="0" y="50304"/>
                  </a:lnTo>
                  <a:lnTo>
                    <a:pt x="2209" y="70142"/>
                  </a:lnTo>
                  <a:lnTo>
                    <a:pt x="20243" y="68160"/>
                  </a:lnTo>
                  <a:lnTo>
                    <a:pt x="37430" y="68160"/>
                  </a:lnTo>
                  <a:lnTo>
                    <a:pt x="37223" y="66281"/>
                  </a:lnTo>
                  <a:lnTo>
                    <a:pt x="55181" y="64300"/>
                  </a:lnTo>
                  <a:lnTo>
                    <a:pt x="52997" y="44450"/>
                  </a:lnTo>
                  <a:close/>
                </a:path>
                <a:path w="1466214" h="445134">
                  <a:moveTo>
                    <a:pt x="1405478" y="79078"/>
                  </a:moveTo>
                  <a:lnTo>
                    <a:pt x="1366909" y="91053"/>
                  </a:lnTo>
                  <a:lnTo>
                    <a:pt x="1348110" y="126799"/>
                  </a:lnTo>
                  <a:lnTo>
                    <a:pt x="1348308" y="137401"/>
                  </a:lnTo>
                  <a:lnTo>
                    <a:pt x="1361465" y="256794"/>
                  </a:lnTo>
                  <a:lnTo>
                    <a:pt x="1380794" y="291934"/>
                  </a:lnTo>
                  <a:lnTo>
                    <a:pt x="1408976" y="303400"/>
                  </a:lnTo>
                  <a:lnTo>
                    <a:pt x="1419580" y="303199"/>
                  </a:lnTo>
                  <a:lnTo>
                    <a:pt x="1454734" y="283946"/>
                  </a:lnTo>
                  <a:lnTo>
                    <a:pt x="1462611" y="270205"/>
                  </a:lnTo>
                  <a:lnTo>
                    <a:pt x="1409573" y="270205"/>
                  </a:lnTo>
                  <a:lnTo>
                    <a:pt x="1404924" y="268871"/>
                  </a:lnTo>
                  <a:lnTo>
                    <a:pt x="1396796" y="262343"/>
                  </a:lnTo>
                  <a:lnTo>
                    <a:pt x="1394472" y="258089"/>
                  </a:lnTo>
                  <a:lnTo>
                    <a:pt x="1380108" y="127889"/>
                  </a:lnTo>
                  <a:lnTo>
                    <a:pt x="1381442" y="123215"/>
                  </a:lnTo>
                  <a:lnTo>
                    <a:pt x="1387957" y="114960"/>
                  </a:lnTo>
                  <a:lnTo>
                    <a:pt x="1392212" y="112598"/>
                  </a:lnTo>
                  <a:lnTo>
                    <a:pt x="1402676" y="111455"/>
                  </a:lnTo>
                  <a:lnTo>
                    <a:pt x="1449032" y="111455"/>
                  </a:lnTo>
                  <a:lnTo>
                    <a:pt x="1446841" y="106225"/>
                  </a:lnTo>
                  <a:lnTo>
                    <a:pt x="1441120" y="97889"/>
                  </a:lnTo>
                  <a:lnTo>
                    <a:pt x="1433588" y="90551"/>
                  </a:lnTo>
                  <a:lnTo>
                    <a:pt x="1424832" y="84716"/>
                  </a:lnTo>
                  <a:lnTo>
                    <a:pt x="1415462" y="80892"/>
                  </a:lnTo>
                  <a:lnTo>
                    <a:pt x="1405478" y="79078"/>
                  </a:lnTo>
                  <a:close/>
                </a:path>
                <a:path w="1466214" h="445134">
                  <a:moveTo>
                    <a:pt x="1461652" y="205740"/>
                  </a:moveTo>
                  <a:lnTo>
                    <a:pt x="1427022" y="205740"/>
                  </a:lnTo>
                  <a:lnTo>
                    <a:pt x="1431785" y="248742"/>
                  </a:lnTo>
                  <a:lnTo>
                    <a:pt x="1432344" y="253949"/>
                  </a:lnTo>
                  <a:lnTo>
                    <a:pt x="1409573" y="270205"/>
                  </a:lnTo>
                  <a:lnTo>
                    <a:pt x="1462611" y="270205"/>
                  </a:lnTo>
                  <a:lnTo>
                    <a:pt x="1464397" y="265837"/>
                  </a:lnTo>
                  <a:lnTo>
                    <a:pt x="1466212" y="255859"/>
                  </a:lnTo>
                  <a:lnTo>
                    <a:pt x="1466011" y="245262"/>
                  </a:lnTo>
                  <a:lnTo>
                    <a:pt x="1461652" y="205740"/>
                  </a:lnTo>
                  <a:close/>
                </a:path>
                <a:path w="1466214" h="445134">
                  <a:moveTo>
                    <a:pt x="1457579" y="168808"/>
                  </a:moveTo>
                  <a:lnTo>
                    <a:pt x="1405051" y="174612"/>
                  </a:lnTo>
                  <a:lnTo>
                    <a:pt x="1408709" y="207772"/>
                  </a:lnTo>
                  <a:lnTo>
                    <a:pt x="1427022" y="205740"/>
                  </a:lnTo>
                  <a:lnTo>
                    <a:pt x="1461652" y="205740"/>
                  </a:lnTo>
                  <a:lnTo>
                    <a:pt x="1457579" y="168808"/>
                  </a:lnTo>
                  <a:close/>
                </a:path>
                <a:path w="1466214" h="445134">
                  <a:moveTo>
                    <a:pt x="1449032" y="111455"/>
                  </a:moveTo>
                  <a:lnTo>
                    <a:pt x="1402676" y="111455"/>
                  </a:lnTo>
                  <a:lnTo>
                    <a:pt x="1407363" y="112814"/>
                  </a:lnTo>
                  <a:lnTo>
                    <a:pt x="1415630" y="119443"/>
                  </a:lnTo>
                  <a:lnTo>
                    <a:pt x="1417980" y="123723"/>
                  </a:lnTo>
                  <a:lnTo>
                    <a:pt x="1421396" y="154609"/>
                  </a:lnTo>
                  <a:lnTo>
                    <a:pt x="1455597" y="150837"/>
                  </a:lnTo>
                  <a:lnTo>
                    <a:pt x="1452854" y="125882"/>
                  </a:lnTo>
                  <a:lnTo>
                    <a:pt x="1450751" y="115557"/>
                  </a:lnTo>
                  <a:lnTo>
                    <a:pt x="1449032" y="111455"/>
                  </a:lnTo>
                  <a:close/>
                </a:path>
                <a:path w="1466214" h="445134">
                  <a:moveTo>
                    <a:pt x="1237056" y="98983"/>
                  </a:moveTo>
                  <a:lnTo>
                    <a:pt x="1200023" y="103060"/>
                  </a:lnTo>
                  <a:lnTo>
                    <a:pt x="1224153" y="321919"/>
                  </a:lnTo>
                  <a:lnTo>
                    <a:pt x="1257147" y="318300"/>
                  </a:lnTo>
                  <a:lnTo>
                    <a:pt x="1241679" y="178142"/>
                  </a:lnTo>
                  <a:lnTo>
                    <a:pt x="1270431" y="178142"/>
                  </a:lnTo>
                  <a:lnTo>
                    <a:pt x="1237056" y="98983"/>
                  </a:lnTo>
                  <a:close/>
                </a:path>
                <a:path w="1466214" h="445134">
                  <a:moveTo>
                    <a:pt x="1270431" y="178142"/>
                  </a:moveTo>
                  <a:lnTo>
                    <a:pt x="1241679" y="178142"/>
                  </a:lnTo>
                  <a:lnTo>
                    <a:pt x="1302512" y="313283"/>
                  </a:lnTo>
                  <a:lnTo>
                    <a:pt x="1337945" y="309384"/>
                  </a:lnTo>
                  <a:lnTo>
                    <a:pt x="1330433" y="241249"/>
                  </a:lnTo>
                  <a:lnTo>
                    <a:pt x="1297038" y="241249"/>
                  </a:lnTo>
                  <a:lnTo>
                    <a:pt x="1270431" y="178142"/>
                  </a:lnTo>
                  <a:close/>
                </a:path>
                <a:path w="1466214" h="445134">
                  <a:moveTo>
                    <a:pt x="1313814" y="90512"/>
                  </a:moveTo>
                  <a:lnTo>
                    <a:pt x="1280820" y="94145"/>
                  </a:lnTo>
                  <a:lnTo>
                    <a:pt x="1297038" y="241249"/>
                  </a:lnTo>
                  <a:lnTo>
                    <a:pt x="1330433" y="241249"/>
                  </a:lnTo>
                  <a:lnTo>
                    <a:pt x="1313814" y="90512"/>
                  </a:lnTo>
                  <a:close/>
                </a:path>
                <a:path w="1466214" h="445134">
                  <a:moveTo>
                    <a:pt x="821893" y="145275"/>
                  </a:moveTo>
                  <a:lnTo>
                    <a:pt x="728014" y="155625"/>
                  </a:lnTo>
                  <a:lnTo>
                    <a:pt x="752132" y="374510"/>
                  </a:lnTo>
                  <a:lnTo>
                    <a:pt x="846035" y="364147"/>
                  </a:lnTo>
                  <a:lnTo>
                    <a:pt x="843120" y="337718"/>
                  </a:lnTo>
                  <a:lnTo>
                    <a:pt x="781469" y="337718"/>
                  </a:lnTo>
                  <a:lnTo>
                    <a:pt x="774890" y="278015"/>
                  </a:lnTo>
                  <a:lnTo>
                    <a:pt x="819391" y="273113"/>
                  </a:lnTo>
                  <a:lnTo>
                    <a:pt x="816275" y="244856"/>
                  </a:lnTo>
                  <a:lnTo>
                    <a:pt x="771232" y="244856"/>
                  </a:lnTo>
                  <a:lnTo>
                    <a:pt x="764654" y="185166"/>
                  </a:lnTo>
                  <a:lnTo>
                    <a:pt x="825563" y="178447"/>
                  </a:lnTo>
                  <a:lnTo>
                    <a:pt x="821893" y="145275"/>
                  </a:lnTo>
                  <a:close/>
                </a:path>
                <a:path w="1466214" h="445134">
                  <a:moveTo>
                    <a:pt x="938479" y="132435"/>
                  </a:moveTo>
                  <a:lnTo>
                    <a:pt x="844588" y="142786"/>
                  </a:lnTo>
                  <a:lnTo>
                    <a:pt x="868730" y="361645"/>
                  </a:lnTo>
                  <a:lnTo>
                    <a:pt x="962621" y="351294"/>
                  </a:lnTo>
                  <a:lnTo>
                    <a:pt x="959704" y="324853"/>
                  </a:lnTo>
                  <a:lnTo>
                    <a:pt x="898055" y="324853"/>
                  </a:lnTo>
                  <a:lnTo>
                    <a:pt x="891463" y="265163"/>
                  </a:lnTo>
                  <a:lnTo>
                    <a:pt x="935977" y="260248"/>
                  </a:lnTo>
                  <a:lnTo>
                    <a:pt x="932860" y="231990"/>
                  </a:lnTo>
                  <a:lnTo>
                    <a:pt x="887818" y="231990"/>
                  </a:lnTo>
                  <a:lnTo>
                    <a:pt x="881240" y="172313"/>
                  </a:lnTo>
                  <a:lnTo>
                    <a:pt x="942136" y="165582"/>
                  </a:lnTo>
                  <a:lnTo>
                    <a:pt x="938479" y="132435"/>
                  </a:lnTo>
                  <a:close/>
                </a:path>
                <a:path w="1466214" h="445134">
                  <a:moveTo>
                    <a:pt x="1026184" y="123897"/>
                  </a:moveTo>
                  <a:lnTo>
                    <a:pt x="1013206" y="124358"/>
                  </a:lnTo>
                  <a:lnTo>
                    <a:pt x="961186" y="130098"/>
                  </a:lnTo>
                  <a:lnTo>
                    <a:pt x="985304" y="348805"/>
                  </a:lnTo>
                  <a:lnTo>
                    <a:pt x="1018298" y="345160"/>
                  </a:lnTo>
                  <a:lnTo>
                    <a:pt x="1009218" y="262775"/>
                  </a:lnTo>
                  <a:lnTo>
                    <a:pt x="1031214" y="260350"/>
                  </a:lnTo>
                  <a:lnTo>
                    <a:pt x="1067237" y="260350"/>
                  </a:lnTo>
                  <a:lnTo>
                    <a:pt x="1061008" y="243814"/>
                  </a:lnTo>
                  <a:lnTo>
                    <a:pt x="1067783" y="234489"/>
                  </a:lnTo>
                  <a:lnTo>
                    <a:pt x="1069729" y="230149"/>
                  </a:lnTo>
                  <a:lnTo>
                    <a:pt x="1005611" y="230149"/>
                  </a:lnTo>
                  <a:lnTo>
                    <a:pt x="997902" y="160147"/>
                  </a:lnTo>
                  <a:lnTo>
                    <a:pt x="1017803" y="157962"/>
                  </a:lnTo>
                  <a:lnTo>
                    <a:pt x="1068280" y="157962"/>
                  </a:lnTo>
                  <a:lnTo>
                    <a:pt x="1065639" y="150028"/>
                  </a:lnTo>
                  <a:lnTo>
                    <a:pt x="1061147" y="141820"/>
                  </a:lnTo>
                  <a:lnTo>
                    <a:pt x="1055382" y="135077"/>
                  </a:lnTo>
                  <a:lnTo>
                    <a:pt x="1047269" y="129251"/>
                  </a:lnTo>
                  <a:lnTo>
                    <a:pt x="1037537" y="125526"/>
                  </a:lnTo>
                  <a:lnTo>
                    <a:pt x="1026184" y="123897"/>
                  </a:lnTo>
                  <a:close/>
                </a:path>
                <a:path w="1466214" h="445134">
                  <a:moveTo>
                    <a:pt x="1067237" y="260350"/>
                  </a:moveTo>
                  <a:lnTo>
                    <a:pt x="1031214" y="260350"/>
                  </a:lnTo>
                  <a:lnTo>
                    <a:pt x="1060297" y="340525"/>
                  </a:lnTo>
                  <a:lnTo>
                    <a:pt x="1095959" y="336600"/>
                  </a:lnTo>
                  <a:lnTo>
                    <a:pt x="1067237" y="260350"/>
                  </a:lnTo>
                  <a:close/>
                </a:path>
                <a:path w="1466214" h="445134">
                  <a:moveTo>
                    <a:pt x="842378" y="330987"/>
                  </a:moveTo>
                  <a:lnTo>
                    <a:pt x="781469" y="337718"/>
                  </a:lnTo>
                  <a:lnTo>
                    <a:pt x="843120" y="337718"/>
                  </a:lnTo>
                  <a:lnTo>
                    <a:pt x="842378" y="330987"/>
                  </a:lnTo>
                  <a:close/>
                </a:path>
                <a:path w="1466214" h="445134">
                  <a:moveTo>
                    <a:pt x="1153876" y="146024"/>
                  </a:moveTo>
                  <a:lnTo>
                    <a:pt x="1120495" y="146024"/>
                  </a:lnTo>
                  <a:lnTo>
                    <a:pt x="1137323" y="298754"/>
                  </a:lnTo>
                  <a:lnTo>
                    <a:pt x="1111580" y="301599"/>
                  </a:lnTo>
                  <a:lnTo>
                    <a:pt x="1115212" y="334581"/>
                  </a:lnTo>
                  <a:lnTo>
                    <a:pt x="1199718" y="325272"/>
                  </a:lnTo>
                  <a:lnTo>
                    <a:pt x="1196384" y="295109"/>
                  </a:lnTo>
                  <a:lnTo>
                    <a:pt x="1170330" y="295109"/>
                  </a:lnTo>
                  <a:lnTo>
                    <a:pt x="1153876" y="146024"/>
                  </a:lnTo>
                  <a:close/>
                </a:path>
                <a:path w="1466214" h="445134">
                  <a:moveTo>
                    <a:pt x="958964" y="318147"/>
                  </a:moveTo>
                  <a:lnTo>
                    <a:pt x="898055" y="324853"/>
                  </a:lnTo>
                  <a:lnTo>
                    <a:pt x="959704" y="324853"/>
                  </a:lnTo>
                  <a:lnTo>
                    <a:pt x="958964" y="318147"/>
                  </a:lnTo>
                  <a:close/>
                </a:path>
                <a:path w="1466214" h="445134">
                  <a:moveTo>
                    <a:pt x="1196073" y="292290"/>
                  </a:moveTo>
                  <a:lnTo>
                    <a:pt x="1170330" y="295109"/>
                  </a:lnTo>
                  <a:lnTo>
                    <a:pt x="1196384" y="295109"/>
                  </a:lnTo>
                  <a:lnTo>
                    <a:pt x="1196073" y="292290"/>
                  </a:lnTo>
                  <a:close/>
                </a:path>
                <a:path w="1466214" h="445134">
                  <a:moveTo>
                    <a:pt x="815733" y="239941"/>
                  </a:moveTo>
                  <a:lnTo>
                    <a:pt x="771232" y="244856"/>
                  </a:lnTo>
                  <a:lnTo>
                    <a:pt x="816275" y="244856"/>
                  </a:lnTo>
                  <a:lnTo>
                    <a:pt x="815733" y="239941"/>
                  </a:lnTo>
                  <a:close/>
                </a:path>
                <a:path w="1466214" h="445134">
                  <a:moveTo>
                    <a:pt x="932319" y="227088"/>
                  </a:moveTo>
                  <a:lnTo>
                    <a:pt x="887818" y="231990"/>
                  </a:lnTo>
                  <a:lnTo>
                    <a:pt x="932860" y="231990"/>
                  </a:lnTo>
                  <a:lnTo>
                    <a:pt x="932319" y="227088"/>
                  </a:lnTo>
                  <a:close/>
                </a:path>
                <a:path w="1466214" h="445134">
                  <a:moveTo>
                    <a:pt x="1068280" y="157962"/>
                  </a:moveTo>
                  <a:lnTo>
                    <a:pt x="1017803" y="157962"/>
                  </a:lnTo>
                  <a:lnTo>
                    <a:pt x="1026176" y="158238"/>
                  </a:lnTo>
                  <a:lnTo>
                    <a:pt x="1032456" y="161156"/>
                  </a:lnTo>
                  <a:lnTo>
                    <a:pt x="1036645" y="166713"/>
                  </a:lnTo>
                  <a:lnTo>
                    <a:pt x="1038745" y="174904"/>
                  </a:lnTo>
                  <a:lnTo>
                    <a:pt x="1042847" y="212064"/>
                  </a:lnTo>
                  <a:lnTo>
                    <a:pt x="1041501" y="216763"/>
                  </a:lnTo>
                  <a:lnTo>
                    <a:pt x="1034999" y="225018"/>
                  </a:lnTo>
                  <a:lnTo>
                    <a:pt x="1030744" y="227355"/>
                  </a:lnTo>
                  <a:lnTo>
                    <a:pt x="1005611" y="230149"/>
                  </a:lnTo>
                  <a:lnTo>
                    <a:pt x="1069729" y="230149"/>
                  </a:lnTo>
                  <a:lnTo>
                    <a:pt x="1072256" y="224513"/>
                  </a:lnTo>
                  <a:lnTo>
                    <a:pt x="1074426" y="213885"/>
                  </a:lnTo>
                  <a:lnTo>
                    <a:pt x="1074293" y="202603"/>
                  </a:lnTo>
                  <a:lnTo>
                    <a:pt x="1070800" y="170827"/>
                  </a:lnTo>
                  <a:lnTo>
                    <a:pt x="1068857" y="159698"/>
                  </a:lnTo>
                  <a:lnTo>
                    <a:pt x="1068280" y="157962"/>
                  </a:lnTo>
                  <a:close/>
                </a:path>
                <a:path w="1466214" h="445134">
                  <a:moveTo>
                    <a:pt x="1175600" y="106578"/>
                  </a:moveTo>
                  <a:lnTo>
                    <a:pt x="1091095" y="115887"/>
                  </a:lnTo>
                  <a:lnTo>
                    <a:pt x="1094740" y="148869"/>
                  </a:lnTo>
                  <a:lnTo>
                    <a:pt x="1120495" y="146024"/>
                  </a:lnTo>
                  <a:lnTo>
                    <a:pt x="1153876" y="146024"/>
                  </a:lnTo>
                  <a:lnTo>
                    <a:pt x="1153477" y="142405"/>
                  </a:lnTo>
                  <a:lnTo>
                    <a:pt x="1179233" y="139560"/>
                  </a:lnTo>
                  <a:lnTo>
                    <a:pt x="1175600" y="106578"/>
                  </a:lnTo>
                  <a:close/>
                </a:path>
                <a:path w="1466214" h="445134">
                  <a:moveTo>
                    <a:pt x="621753" y="167360"/>
                  </a:moveTo>
                  <a:lnTo>
                    <a:pt x="584708" y="171450"/>
                  </a:lnTo>
                  <a:lnTo>
                    <a:pt x="608850" y="390309"/>
                  </a:lnTo>
                  <a:lnTo>
                    <a:pt x="641832" y="386676"/>
                  </a:lnTo>
                  <a:lnTo>
                    <a:pt x="626389" y="246519"/>
                  </a:lnTo>
                  <a:lnTo>
                    <a:pt x="655129" y="246519"/>
                  </a:lnTo>
                  <a:lnTo>
                    <a:pt x="621753" y="167360"/>
                  </a:lnTo>
                  <a:close/>
                </a:path>
                <a:path w="1466214" h="445134">
                  <a:moveTo>
                    <a:pt x="655129" y="246519"/>
                  </a:moveTo>
                  <a:lnTo>
                    <a:pt x="626389" y="246519"/>
                  </a:lnTo>
                  <a:lnTo>
                    <a:pt x="687209" y="381660"/>
                  </a:lnTo>
                  <a:lnTo>
                    <a:pt x="722642" y="377761"/>
                  </a:lnTo>
                  <a:lnTo>
                    <a:pt x="715130" y="309626"/>
                  </a:lnTo>
                  <a:lnTo>
                    <a:pt x="681736" y="309626"/>
                  </a:lnTo>
                  <a:lnTo>
                    <a:pt x="655129" y="246519"/>
                  </a:lnTo>
                  <a:close/>
                </a:path>
                <a:path w="1466214" h="445134">
                  <a:moveTo>
                    <a:pt x="698512" y="158889"/>
                  </a:moveTo>
                  <a:lnTo>
                    <a:pt x="665518" y="162534"/>
                  </a:lnTo>
                  <a:lnTo>
                    <a:pt x="681736" y="309626"/>
                  </a:lnTo>
                  <a:lnTo>
                    <a:pt x="715130" y="309626"/>
                  </a:lnTo>
                  <a:lnTo>
                    <a:pt x="698512" y="158889"/>
                  </a:lnTo>
                  <a:close/>
                </a:path>
                <a:path w="1466214" h="445134">
                  <a:moveTo>
                    <a:pt x="538055" y="213563"/>
                  </a:moveTo>
                  <a:lnTo>
                    <a:pt x="504659" y="213563"/>
                  </a:lnTo>
                  <a:lnTo>
                    <a:pt x="521512" y="366293"/>
                  </a:lnTo>
                  <a:lnTo>
                    <a:pt x="495744" y="369112"/>
                  </a:lnTo>
                  <a:lnTo>
                    <a:pt x="499389" y="402120"/>
                  </a:lnTo>
                  <a:lnTo>
                    <a:pt x="583882" y="392785"/>
                  </a:lnTo>
                  <a:lnTo>
                    <a:pt x="580563" y="362648"/>
                  </a:lnTo>
                  <a:lnTo>
                    <a:pt x="554494" y="362648"/>
                  </a:lnTo>
                  <a:lnTo>
                    <a:pt x="538055" y="213563"/>
                  </a:lnTo>
                  <a:close/>
                </a:path>
                <a:path w="1466214" h="445134">
                  <a:moveTo>
                    <a:pt x="580250" y="359803"/>
                  </a:moveTo>
                  <a:lnTo>
                    <a:pt x="554494" y="362648"/>
                  </a:lnTo>
                  <a:lnTo>
                    <a:pt x="580563" y="362648"/>
                  </a:lnTo>
                  <a:lnTo>
                    <a:pt x="580250" y="359803"/>
                  </a:lnTo>
                  <a:close/>
                </a:path>
                <a:path w="1466214" h="445134">
                  <a:moveTo>
                    <a:pt x="559765" y="174104"/>
                  </a:moveTo>
                  <a:lnTo>
                    <a:pt x="475272" y="183413"/>
                  </a:lnTo>
                  <a:lnTo>
                    <a:pt x="478917" y="216408"/>
                  </a:lnTo>
                  <a:lnTo>
                    <a:pt x="504659" y="213563"/>
                  </a:lnTo>
                  <a:lnTo>
                    <a:pt x="538055" y="213563"/>
                  </a:lnTo>
                  <a:lnTo>
                    <a:pt x="537654" y="209931"/>
                  </a:lnTo>
                  <a:lnTo>
                    <a:pt x="563410" y="207086"/>
                  </a:lnTo>
                  <a:lnTo>
                    <a:pt x="559765" y="174104"/>
                  </a:lnTo>
                  <a:close/>
                </a:path>
                <a:path w="1466214" h="445134">
                  <a:moveTo>
                    <a:pt x="410211" y="189085"/>
                  </a:moveTo>
                  <a:lnTo>
                    <a:pt x="371623" y="201073"/>
                  </a:lnTo>
                  <a:lnTo>
                    <a:pt x="352995" y="235889"/>
                  </a:lnTo>
                  <a:lnTo>
                    <a:pt x="352943" y="243154"/>
                  </a:lnTo>
                  <a:lnTo>
                    <a:pt x="353021" y="247421"/>
                  </a:lnTo>
                  <a:lnTo>
                    <a:pt x="366191" y="366814"/>
                  </a:lnTo>
                  <a:lnTo>
                    <a:pt x="385533" y="401955"/>
                  </a:lnTo>
                  <a:lnTo>
                    <a:pt x="413696" y="413415"/>
                  </a:lnTo>
                  <a:lnTo>
                    <a:pt x="424306" y="413219"/>
                  </a:lnTo>
                  <a:lnTo>
                    <a:pt x="459460" y="393966"/>
                  </a:lnTo>
                  <a:lnTo>
                    <a:pt x="467332" y="380225"/>
                  </a:lnTo>
                  <a:lnTo>
                    <a:pt x="414312" y="380225"/>
                  </a:lnTo>
                  <a:lnTo>
                    <a:pt x="409651" y="378891"/>
                  </a:lnTo>
                  <a:lnTo>
                    <a:pt x="401510" y="372364"/>
                  </a:lnTo>
                  <a:lnTo>
                    <a:pt x="399199" y="368109"/>
                  </a:lnTo>
                  <a:lnTo>
                    <a:pt x="385406" y="243154"/>
                  </a:lnTo>
                  <a:lnTo>
                    <a:pt x="384848" y="237909"/>
                  </a:lnTo>
                  <a:lnTo>
                    <a:pt x="386168" y="233235"/>
                  </a:lnTo>
                  <a:lnTo>
                    <a:pt x="392684" y="224980"/>
                  </a:lnTo>
                  <a:lnTo>
                    <a:pt x="396925" y="222618"/>
                  </a:lnTo>
                  <a:lnTo>
                    <a:pt x="407390" y="221475"/>
                  </a:lnTo>
                  <a:lnTo>
                    <a:pt x="453752" y="221475"/>
                  </a:lnTo>
                  <a:lnTo>
                    <a:pt x="451561" y="216249"/>
                  </a:lnTo>
                  <a:lnTo>
                    <a:pt x="445841" y="207914"/>
                  </a:lnTo>
                  <a:lnTo>
                    <a:pt x="438315" y="200571"/>
                  </a:lnTo>
                  <a:lnTo>
                    <a:pt x="429566" y="194729"/>
                  </a:lnTo>
                  <a:lnTo>
                    <a:pt x="420198" y="190901"/>
                  </a:lnTo>
                  <a:lnTo>
                    <a:pt x="410211" y="189085"/>
                  </a:lnTo>
                  <a:close/>
                </a:path>
                <a:path w="1466214" h="445134">
                  <a:moveTo>
                    <a:pt x="466380" y="315772"/>
                  </a:moveTo>
                  <a:lnTo>
                    <a:pt x="431749" y="315772"/>
                  </a:lnTo>
                  <a:lnTo>
                    <a:pt x="437070" y="363982"/>
                  </a:lnTo>
                  <a:lnTo>
                    <a:pt x="435698" y="368617"/>
                  </a:lnTo>
                  <a:lnTo>
                    <a:pt x="429056" y="376745"/>
                  </a:lnTo>
                  <a:lnTo>
                    <a:pt x="424776" y="379069"/>
                  </a:lnTo>
                  <a:lnTo>
                    <a:pt x="414312" y="380225"/>
                  </a:lnTo>
                  <a:lnTo>
                    <a:pt x="467332" y="380225"/>
                  </a:lnTo>
                  <a:lnTo>
                    <a:pt x="469114" y="375862"/>
                  </a:lnTo>
                  <a:lnTo>
                    <a:pt x="470931" y="365881"/>
                  </a:lnTo>
                  <a:lnTo>
                    <a:pt x="470738" y="355282"/>
                  </a:lnTo>
                  <a:lnTo>
                    <a:pt x="466380" y="315772"/>
                  </a:lnTo>
                  <a:close/>
                </a:path>
                <a:path w="1466214" h="445134">
                  <a:moveTo>
                    <a:pt x="462305" y="278828"/>
                  </a:moveTo>
                  <a:lnTo>
                    <a:pt x="409765" y="284619"/>
                  </a:lnTo>
                  <a:lnTo>
                    <a:pt x="413435" y="317792"/>
                  </a:lnTo>
                  <a:lnTo>
                    <a:pt x="431749" y="315772"/>
                  </a:lnTo>
                  <a:lnTo>
                    <a:pt x="466380" y="315772"/>
                  </a:lnTo>
                  <a:lnTo>
                    <a:pt x="462305" y="278828"/>
                  </a:lnTo>
                  <a:close/>
                </a:path>
                <a:path w="1466214" h="445134">
                  <a:moveTo>
                    <a:pt x="453752" y="221475"/>
                  </a:moveTo>
                  <a:lnTo>
                    <a:pt x="407390" y="221475"/>
                  </a:lnTo>
                  <a:lnTo>
                    <a:pt x="412089" y="222834"/>
                  </a:lnTo>
                  <a:lnTo>
                    <a:pt x="420344" y="229463"/>
                  </a:lnTo>
                  <a:lnTo>
                    <a:pt x="422706" y="233743"/>
                  </a:lnTo>
                  <a:lnTo>
                    <a:pt x="426110" y="264617"/>
                  </a:lnTo>
                  <a:lnTo>
                    <a:pt x="460324" y="260858"/>
                  </a:lnTo>
                  <a:lnTo>
                    <a:pt x="457568" y="235889"/>
                  </a:lnTo>
                  <a:lnTo>
                    <a:pt x="455470" y="225574"/>
                  </a:lnTo>
                  <a:lnTo>
                    <a:pt x="453752" y="221475"/>
                  </a:lnTo>
                  <a:close/>
                </a:path>
                <a:path w="1466214" h="445134">
                  <a:moveTo>
                    <a:pt x="182041" y="215582"/>
                  </a:moveTo>
                  <a:lnTo>
                    <a:pt x="88137" y="225945"/>
                  </a:lnTo>
                  <a:lnTo>
                    <a:pt x="112280" y="444792"/>
                  </a:lnTo>
                  <a:lnTo>
                    <a:pt x="206184" y="434441"/>
                  </a:lnTo>
                  <a:lnTo>
                    <a:pt x="203266" y="408000"/>
                  </a:lnTo>
                  <a:lnTo>
                    <a:pt x="141604" y="408000"/>
                  </a:lnTo>
                  <a:lnTo>
                    <a:pt x="135039" y="348310"/>
                  </a:lnTo>
                  <a:lnTo>
                    <a:pt x="179552" y="343408"/>
                  </a:lnTo>
                  <a:lnTo>
                    <a:pt x="176426" y="315150"/>
                  </a:lnTo>
                  <a:lnTo>
                    <a:pt x="131381" y="315150"/>
                  </a:lnTo>
                  <a:lnTo>
                    <a:pt x="124790" y="255460"/>
                  </a:lnTo>
                  <a:lnTo>
                    <a:pt x="185699" y="248742"/>
                  </a:lnTo>
                  <a:lnTo>
                    <a:pt x="182041" y="215582"/>
                  </a:lnTo>
                  <a:close/>
                </a:path>
                <a:path w="1466214" h="445134">
                  <a:moveTo>
                    <a:pt x="241769" y="208991"/>
                  </a:moveTo>
                  <a:lnTo>
                    <a:pt x="204736" y="213080"/>
                  </a:lnTo>
                  <a:lnTo>
                    <a:pt x="228879" y="431952"/>
                  </a:lnTo>
                  <a:lnTo>
                    <a:pt x="261861" y="428307"/>
                  </a:lnTo>
                  <a:lnTo>
                    <a:pt x="246392" y="288150"/>
                  </a:lnTo>
                  <a:lnTo>
                    <a:pt x="275149" y="288150"/>
                  </a:lnTo>
                  <a:lnTo>
                    <a:pt x="241769" y="208991"/>
                  </a:lnTo>
                  <a:close/>
                </a:path>
                <a:path w="1466214" h="445134">
                  <a:moveTo>
                    <a:pt x="275149" y="288150"/>
                  </a:moveTo>
                  <a:lnTo>
                    <a:pt x="246392" y="288150"/>
                  </a:lnTo>
                  <a:lnTo>
                    <a:pt x="307238" y="423303"/>
                  </a:lnTo>
                  <a:lnTo>
                    <a:pt x="342671" y="419392"/>
                  </a:lnTo>
                  <a:lnTo>
                    <a:pt x="335156" y="351269"/>
                  </a:lnTo>
                  <a:lnTo>
                    <a:pt x="301764" y="351269"/>
                  </a:lnTo>
                  <a:lnTo>
                    <a:pt x="275149" y="288150"/>
                  </a:lnTo>
                  <a:close/>
                </a:path>
                <a:path w="1466214" h="445134">
                  <a:moveTo>
                    <a:pt x="202526" y="401294"/>
                  </a:moveTo>
                  <a:lnTo>
                    <a:pt x="141604" y="408000"/>
                  </a:lnTo>
                  <a:lnTo>
                    <a:pt x="203266" y="408000"/>
                  </a:lnTo>
                  <a:lnTo>
                    <a:pt x="202526" y="401294"/>
                  </a:lnTo>
                  <a:close/>
                </a:path>
                <a:path w="1466214" h="445134">
                  <a:moveTo>
                    <a:pt x="318528" y="200533"/>
                  </a:moveTo>
                  <a:lnTo>
                    <a:pt x="285546" y="204165"/>
                  </a:lnTo>
                  <a:lnTo>
                    <a:pt x="301764" y="351269"/>
                  </a:lnTo>
                  <a:lnTo>
                    <a:pt x="335156" y="351269"/>
                  </a:lnTo>
                  <a:lnTo>
                    <a:pt x="318528" y="200533"/>
                  </a:lnTo>
                  <a:close/>
                </a:path>
                <a:path w="1466214" h="445134">
                  <a:moveTo>
                    <a:pt x="175882" y="310235"/>
                  </a:moveTo>
                  <a:lnTo>
                    <a:pt x="131381" y="315150"/>
                  </a:lnTo>
                  <a:lnTo>
                    <a:pt x="176426" y="315150"/>
                  </a:lnTo>
                  <a:lnTo>
                    <a:pt x="175882" y="310235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7904" y="3999103"/>
              <a:ext cx="2514600" cy="1056640"/>
            </a:xfrm>
            <a:custGeom>
              <a:avLst/>
              <a:gdLst/>
              <a:ahLst/>
              <a:cxnLst/>
              <a:rect l="l" t="t" r="r" b="b"/>
              <a:pathLst>
                <a:path w="2514600" h="1056639">
                  <a:moveTo>
                    <a:pt x="2514600" y="0"/>
                  </a:moveTo>
                  <a:lnTo>
                    <a:pt x="0" y="0"/>
                  </a:lnTo>
                  <a:lnTo>
                    <a:pt x="0" y="1056132"/>
                  </a:lnTo>
                  <a:lnTo>
                    <a:pt x="2514600" y="1056132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8243" y="4493957"/>
              <a:ext cx="2353310" cy="0"/>
            </a:xfrm>
            <a:custGeom>
              <a:avLst/>
              <a:gdLst/>
              <a:ahLst/>
              <a:cxnLst/>
              <a:rect l="l" t="t" r="r" b="b"/>
              <a:pathLst>
                <a:path w="2353310">
                  <a:moveTo>
                    <a:pt x="0" y="0"/>
                  </a:moveTo>
                  <a:lnTo>
                    <a:pt x="2352916" y="0"/>
                  </a:lnTo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67904" y="3999103"/>
            <a:ext cx="2514600" cy="10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ts val="3540"/>
              </a:lnSpc>
            </a:pPr>
            <a:r>
              <a:rPr sz="3150" spc="-180" dirty="0">
                <a:latin typeface="Arial Narrow"/>
                <a:cs typeface="Arial Narrow"/>
              </a:rPr>
              <a:t>Sonya</a:t>
            </a:r>
            <a:endParaRPr sz="3150" dirty="0">
              <a:latin typeface="Arial Narrow"/>
              <a:cs typeface="Arial Narrow"/>
            </a:endParaRPr>
          </a:p>
          <a:p>
            <a:pPr algn="ctr">
              <a:lnSpc>
                <a:spcPts val="4585"/>
              </a:lnSpc>
              <a:spcBef>
                <a:spcPts val="185"/>
              </a:spcBef>
            </a:pPr>
            <a:r>
              <a:rPr sz="3900" b="1" spc="-170" dirty="0">
                <a:latin typeface="Arial Narrow"/>
                <a:cs typeface="Arial Narrow"/>
              </a:rPr>
              <a:t>Drea</a:t>
            </a:r>
            <a:r>
              <a:rPr sz="3900" b="1" spc="-455" dirty="0">
                <a:latin typeface="Arial Narrow"/>
                <a:cs typeface="Arial Narrow"/>
              </a:rPr>
              <a:t>m</a:t>
            </a:r>
            <a:r>
              <a:rPr sz="3900" b="1" spc="-45" dirty="0">
                <a:latin typeface="Arial Narrow"/>
                <a:cs typeface="Arial Narrow"/>
              </a:rPr>
              <a:t> </a:t>
            </a:r>
            <a:r>
              <a:rPr sz="3900" b="1" spc="-60" dirty="0">
                <a:latin typeface="Arial Narrow"/>
                <a:cs typeface="Arial Narrow"/>
              </a:rPr>
              <a:t>Maker</a:t>
            </a:r>
            <a:endParaRPr sz="3900" dirty="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35004" y="0"/>
            <a:ext cx="2925445" cy="5328285"/>
            <a:chOff x="4635004" y="0"/>
            <a:chExt cx="2925445" cy="532828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5004" y="0"/>
              <a:ext cx="2924987" cy="53280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03999" y="1222911"/>
              <a:ext cx="2052320" cy="0"/>
            </a:xfrm>
            <a:custGeom>
              <a:avLst/>
              <a:gdLst/>
              <a:ahLst/>
              <a:cxnLst/>
              <a:rect l="l" t="t" r="r" b="b"/>
              <a:pathLst>
                <a:path w="2052320">
                  <a:moveTo>
                    <a:pt x="0" y="0"/>
                  </a:moveTo>
                  <a:lnTo>
                    <a:pt x="2052002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3999" y="1647850"/>
              <a:ext cx="2052320" cy="0"/>
            </a:xfrm>
            <a:custGeom>
              <a:avLst/>
              <a:gdLst/>
              <a:ahLst/>
              <a:cxnLst/>
              <a:rect l="l" t="t" r="r" b="b"/>
              <a:pathLst>
                <a:path w="2052320">
                  <a:moveTo>
                    <a:pt x="0" y="0"/>
                  </a:moveTo>
                  <a:lnTo>
                    <a:pt x="2052002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01145" y="1246285"/>
            <a:ext cx="1659889" cy="37211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401955" marR="5080" indent="-389890">
              <a:lnSpc>
                <a:spcPct val="75000"/>
              </a:lnSpc>
              <a:spcBef>
                <a:spcPts val="489"/>
              </a:spcBef>
            </a:pPr>
            <a:r>
              <a:rPr sz="1300" b="1" spc="-90" dirty="0">
                <a:solidFill>
                  <a:srgbClr val="EAF6F8"/>
                </a:solidFill>
                <a:latin typeface="Arial Narrow"/>
                <a:cs typeface="Arial Narrow"/>
              </a:rPr>
              <a:t>“Engineering </a:t>
            </a:r>
            <a:r>
              <a:rPr sz="1300" b="1" spc="-65" dirty="0">
                <a:solidFill>
                  <a:srgbClr val="EAF6F8"/>
                </a:solidFill>
                <a:latin typeface="Arial Narrow"/>
                <a:cs typeface="Arial Narrow"/>
              </a:rPr>
              <a:t>brings </a:t>
            </a:r>
            <a:r>
              <a:rPr sz="1300" b="1" spc="-160" dirty="0">
                <a:solidFill>
                  <a:srgbClr val="EAF6F8"/>
                </a:solidFill>
                <a:latin typeface="Arial Narrow"/>
                <a:cs typeface="Arial Narrow"/>
              </a:rPr>
              <a:t>my</a:t>
            </a:r>
            <a:r>
              <a:rPr sz="1300" b="1" spc="-155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ideas </a:t>
            </a:r>
            <a:r>
              <a:rPr sz="1300" b="1" spc="-285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40" dirty="0">
                <a:solidFill>
                  <a:srgbClr val="EAF6F8"/>
                </a:solidFill>
                <a:latin typeface="Arial Narrow"/>
                <a:cs typeface="Arial Narrow"/>
              </a:rPr>
              <a:t>i</a:t>
            </a:r>
            <a:r>
              <a:rPr sz="1300" b="1" spc="-105" dirty="0">
                <a:solidFill>
                  <a:srgbClr val="EAF6F8"/>
                </a:solidFill>
                <a:latin typeface="Arial Narrow"/>
                <a:cs typeface="Arial Narrow"/>
              </a:rPr>
              <a:t>n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EAF6F8"/>
                </a:solidFill>
                <a:latin typeface="Arial Narrow"/>
                <a:cs typeface="Arial Narrow"/>
              </a:rPr>
              <a:t>fil</a:t>
            </a:r>
            <a:r>
              <a:rPr sz="1300" b="1" spc="-30" dirty="0">
                <a:solidFill>
                  <a:srgbClr val="EAF6F8"/>
                </a:solidFill>
                <a:latin typeface="Arial Narrow"/>
                <a:cs typeface="Arial Narrow"/>
              </a:rPr>
              <a:t>m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5" dirty="0">
                <a:solidFill>
                  <a:srgbClr val="EAF6F8"/>
                </a:solidFill>
                <a:latin typeface="Arial Narrow"/>
                <a:cs typeface="Arial Narrow"/>
              </a:rPr>
              <a:t>t</a:t>
            </a:r>
            <a:r>
              <a:rPr sz="1300" b="1" spc="-20" dirty="0">
                <a:solidFill>
                  <a:srgbClr val="EAF6F8"/>
                </a:solidFill>
                <a:latin typeface="Arial Narrow"/>
                <a:cs typeface="Arial Narrow"/>
              </a:rPr>
              <a:t>o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5" dirty="0">
                <a:solidFill>
                  <a:srgbClr val="EAF6F8"/>
                </a:solidFill>
                <a:latin typeface="Arial Narrow"/>
                <a:cs typeface="Arial Narrow"/>
              </a:rPr>
              <a:t>life.”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2991" y="1764106"/>
            <a:ext cx="2314575" cy="2142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3180" marR="35560" indent="-635" algn="ctr">
              <a:lnSpc>
                <a:spcPct val="102000"/>
              </a:lnSpc>
              <a:spcBef>
                <a:spcPts val="80"/>
              </a:spcBef>
            </a:pPr>
            <a:r>
              <a:rPr sz="850" spc="-50" dirty="0">
                <a:latin typeface="Lucida Sans"/>
                <a:cs typeface="Lucida Sans"/>
              </a:rPr>
              <a:t>Bringing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60" dirty="0">
                <a:latin typeface="Lucida Sans"/>
                <a:cs typeface="Lucida Sans"/>
              </a:rPr>
              <a:t>o</a:t>
            </a:r>
            <a:r>
              <a:rPr sz="850" spc="-70" dirty="0">
                <a:latin typeface="Lucida Sans"/>
                <a:cs typeface="Lucida Sans"/>
              </a:rPr>
              <a:t>g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-25" dirty="0">
                <a:latin typeface="Lucida Sans"/>
                <a:cs typeface="Lucida Sans"/>
              </a:rPr>
              <a:t>ther</a:t>
            </a:r>
            <a:r>
              <a:rPr sz="850" spc="-11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these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5" dirty="0">
                <a:latin typeface="Lucida Sans"/>
                <a:cs typeface="Lucida Sans"/>
              </a:rPr>
              <a:t>t</a:t>
            </a:r>
            <a:r>
              <a:rPr sz="850" dirty="0">
                <a:latin typeface="Lucida Sans"/>
                <a:cs typeface="Lucida Sans"/>
              </a:rPr>
              <a:t>w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i</a:t>
            </a:r>
            <a:r>
              <a:rPr sz="850" spc="-80" dirty="0">
                <a:latin typeface="Lucida Sans"/>
                <a:cs typeface="Lucida Sans"/>
              </a:rPr>
              <a:t>n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5" dirty="0">
                <a:latin typeface="Lucida Sans"/>
                <a:cs typeface="Lucida Sans"/>
              </a:rPr>
              <a:t>e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30" dirty="0">
                <a:latin typeface="Lucida Sans"/>
                <a:cs typeface="Lucida Sans"/>
              </a:rPr>
              <a:t>e</a:t>
            </a:r>
            <a:r>
              <a:rPr sz="850" spc="-40" dirty="0">
                <a:latin typeface="Lucida Sans"/>
                <a:cs typeface="Lucida Sans"/>
              </a:rPr>
              <a:t>s</a:t>
            </a:r>
            <a:r>
              <a:rPr sz="850" spc="-5" dirty="0">
                <a:latin typeface="Lucida Sans"/>
                <a:cs typeface="Lucida Sans"/>
              </a:rPr>
              <a:t>ts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seemed  </a:t>
            </a:r>
            <a:r>
              <a:rPr sz="850" spc="-40" dirty="0">
                <a:latin typeface="Lucida Sans"/>
                <a:cs typeface="Lucida Sans"/>
              </a:rPr>
              <a:t>impossible until </a:t>
            </a:r>
            <a:r>
              <a:rPr sz="850" spc="-35" dirty="0">
                <a:latin typeface="Lucida Sans"/>
                <a:cs typeface="Lucida Sans"/>
              </a:rPr>
              <a:t>she </a:t>
            </a:r>
            <a:r>
              <a:rPr sz="850" spc="-30" dirty="0">
                <a:latin typeface="Lucida Sans"/>
                <a:cs typeface="Lucida Sans"/>
              </a:rPr>
              <a:t>completed </a:t>
            </a:r>
            <a:r>
              <a:rPr sz="850" spc="-20" dirty="0">
                <a:latin typeface="Lucida Sans"/>
                <a:cs typeface="Lucida Sans"/>
              </a:rPr>
              <a:t>a </a:t>
            </a:r>
            <a:r>
              <a:rPr sz="850" spc="-45" dirty="0">
                <a:latin typeface="Lucida Sans"/>
                <a:cs typeface="Lucida Sans"/>
              </a:rPr>
              <a:t>degree </a:t>
            </a:r>
            <a:r>
              <a:rPr sz="850" spc="-50" dirty="0">
                <a:latin typeface="Lucida Sans"/>
                <a:cs typeface="Lucida Sans"/>
              </a:rPr>
              <a:t>in </a:t>
            </a:r>
            <a:r>
              <a:rPr sz="850" spc="-4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engineering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comput</a:t>
            </a:r>
            <a:r>
              <a:rPr sz="850" spc="-40" dirty="0">
                <a:latin typeface="Lucida Sans"/>
                <a:cs typeface="Lucida Sans"/>
              </a:rPr>
              <a:t>er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science,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landed  </a:t>
            </a:r>
            <a:r>
              <a:rPr sz="850" spc="-45" dirty="0">
                <a:latin typeface="Lucida Sans"/>
                <a:cs typeface="Lucida Sans"/>
              </a:rPr>
              <a:t>her </a:t>
            </a:r>
            <a:r>
              <a:rPr sz="850" spc="-30" dirty="0">
                <a:latin typeface="Lucida Sans"/>
                <a:cs typeface="Lucida Sans"/>
              </a:rPr>
              <a:t>first </a:t>
            </a:r>
            <a:r>
              <a:rPr sz="850" spc="-45" dirty="0">
                <a:latin typeface="Lucida Sans"/>
                <a:cs typeface="Lucida Sans"/>
              </a:rPr>
              <a:t>job </a:t>
            </a:r>
            <a:r>
              <a:rPr sz="850" spc="-55" dirty="0">
                <a:latin typeface="Lucida Sans"/>
                <a:cs typeface="Lucida Sans"/>
              </a:rPr>
              <a:t>working </a:t>
            </a:r>
            <a:r>
              <a:rPr sz="850" spc="-40" dirty="0">
                <a:latin typeface="Lucida Sans"/>
                <a:cs typeface="Lucida Sans"/>
              </a:rPr>
              <a:t>for Disney Animation </a:t>
            </a:r>
            <a:r>
              <a:rPr sz="850" spc="-25" dirty="0">
                <a:latin typeface="Lucida Sans"/>
                <a:cs typeface="Lucida Sans"/>
              </a:rPr>
              <a:t>as </a:t>
            </a:r>
            <a:r>
              <a:rPr sz="850" spc="-20" dirty="0">
                <a:latin typeface="Lucida Sans"/>
                <a:cs typeface="Lucida Sans"/>
              </a:rPr>
              <a:t>a </a:t>
            </a:r>
            <a:r>
              <a:rPr sz="850" spc="-254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visual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dirty="0">
                <a:latin typeface="Lucida Sans"/>
                <a:cs typeface="Lucida Sans"/>
              </a:rPr>
              <a:t>f</a:t>
            </a:r>
            <a:r>
              <a:rPr sz="850" spc="-15" dirty="0">
                <a:latin typeface="Lucida Sans"/>
                <a:cs typeface="Lucida Sans"/>
              </a:rPr>
              <a:t>f</a:t>
            </a:r>
            <a:r>
              <a:rPr sz="850" spc="-10" dirty="0">
                <a:latin typeface="Lucida Sans"/>
                <a:cs typeface="Lucida Sans"/>
              </a:rPr>
              <a:t>e</a:t>
            </a:r>
            <a:r>
              <a:rPr sz="850" spc="-20" dirty="0">
                <a:latin typeface="Lucida Sans"/>
                <a:cs typeface="Lucida Sans"/>
              </a:rPr>
              <a:t>c</a:t>
            </a:r>
            <a:r>
              <a:rPr sz="850" spc="-5" dirty="0">
                <a:latin typeface="Lucida Sans"/>
                <a:cs typeface="Lucida Sans"/>
              </a:rPr>
              <a:t>ts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arti</a:t>
            </a:r>
            <a:r>
              <a:rPr sz="850" spc="-45" dirty="0">
                <a:latin typeface="Lucida Sans"/>
                <a:cs typeface="Lucida Sans"/>
              </a:rPr>
              <a:t>s</a:t>
            </a:r>
            <a:r>
              <a:rPr sz="850" spc="-30" dirty="0">
                <a:latin typeface="Lucida Sans"/>
                <a:cs typeface="Lucida Sans"/>
              </a:rPr>
              <a:t>t.</a:t>
            </a:r>
            <a:endParaRPr sz="850">
              <a:latin typeface="Lucida Sans"/>
              <a:cs typeface="Lucida Sans"/>
            </a:endParaRPr>
          </a:p>
          <a:p>
            <a:pPr marL="43815" marR="36195" algn="ctr">
              <a:lnSpc>
                <a:spcPct val="102000"/>
              </a:lnSpc>
              <a:spcBef>
                <a:spcPts val="705"/>
              </a:spcBef>
            </a:pPr>
            <a:r>
              <a:rPr sz="850" spc="-45" dirty="0">
                <a:latin typeface="Lucida Sans"/>
                <a:cs typeface="Lucida Sans"/>
              </a:rPr>
              <a:t>Engineers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in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special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effects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are</a:t>
            </a:r>
            <a:r>
              <a:rPr sz="850" spc="-75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presented</a:t>
            </a:r>
            <a:r>
              <a:rPr sz="850" spc="-7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with </a:t>
            </a:r>
            <a:r>
              <a:rPr sz="850" spc="-254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seemingly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simple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p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40" dirty="0">
                <a:latin typeface="Lucida Sans"/>
                <a:cs typeface="Lucida Sans"/>
              </a:rPr>
              <a:t>oblems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li</a:t>
            </a:r>
            <a:r>
              <a:rPr sz="850" spc="-110" dirty="0">
                <a:latin typeface="Lucida Sans"/>
                <a:cs typeface="Lucida Sans"/>
              </a:rPr>
              <a:t>k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spc="-5" dirty="0">
                <a:latin typeface="Lucida Sans"/>
                <a:cs typeface="Lucida Sans"/>
              </a:rPr>
              <a:t>w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</a:t>
            </a:r>
            <a:r>
              <a:rPr sz="850" spc="-40" dirty="0">
                <a:latin typeface="Lucida Sans"/>
                <a:cs typeface="Lucida Sans"/>
              </a:rPr>
              <a:t>r</a:t>
            </a:r>
            <a:r>
              <a:rPr sz="850" spc="-20" dirty="0">
                <a:latin typeface="Lucida Sans"/>
                <a:cs typeface="Lucida Sans"/>
              </a:rPr>
              <a:t>e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20" dirty="0">
                <a:latin typeface="Lucida Sans"/>
                <a:cs typeface="Lucida Sans"/>
              </a:rPr>
              <a:t>e  </a:t>
            </a:r>
            <a:r>
              <a:rPr sz="850" spc="-40" dirty="0">
                <a:latin typeface="Lucida Sans"/>
                <a:cs typeface="Lucida Sans"/>
              </a:rPr>
              <a:t>digital </a:t>
            </a:r>
            <a:r>
              <a:rPr sz="850" spc="-45" dirty="0">
                <a:latin typeface="Lucida Sans"/>
                <a:cs typeface="Lucida Sans"/>
              </a:rPr>
              <a:t>fires, </a:t>
            </a:r>
            <a:r>
              <a:rPr sz="850" spc="-50" dirty="0">
                <a:latin typeface="Lucida Sans"/>
                <a:cs typeface="Lucida Sans"/>
              </a:rPr>
              <a:t>or </a:t>
            </a:r>
            <a:r>
              <a:rPr sz="850" spc="-25" dirty="0">
                <a:latin typeface="Lucida Sans"/>
                <a:cs typeface="Lucida Sans"/>
              </a:rPr>
              <a:t>water </a:t>
            </a:r>
            <a:r>
              <a:rPr sz="850" spc="-10" dirty="0">
                <a:latin typeface="Lucida Sans"/>
                <a:cs typeface="Lucida Sans"/>
              </a:rPr>
              <a:t>that </a:t>
            </a:r>
            <a:r>
              <a:rPr sz="850" spc="-50" dirty="0">
                <a:latin typeface="Lucida Sans"/>
                <a:cs typeface="Lucida Sans"/>
              </a:rPr>
              <a:t>looks </a:t>
            </a:r>
            <a:r>
              <a:rPr sz="850" spc="-30" dirty="0">
                <a:latin typeface="Lucida Sans"/>
                <a:cs typeface="Lucida Sans"/>
              </a:rPr>
              <a:t>realistic </a:t>
            </a:r>
            <a:r>
              <a:rPr sz="850" spc="-25" dirty="0">
                <a:latin typeface="Lucida Sans"/>
                <a:cs typeface="Lucida Sans"/>
              </a:rPr>
              <a:t>but </a:t>
            </a:r>
            <a:r>
              <a:rPr sz="850" spc="-45" dirty="0">
                <a:latin typeface="Lucida Sans"/>
                <a:cs typeface="Lucida Sans"/>
              </a:rPr>
              <a:t>is </a:t>
            </a:r>
            <a:r>
              <a:rPr sz="850" spc="-254" dirty="0">
                <a:latin typeface="Lucida Sans"/>
                <a:cs typeface="Lucida Sans"/>
              </a:rPr>
              <a:t> </a:t>
            </a:r>
            <a:r>
              <a:rPr sz="850" spc="-5" dirty="0">
                <a:latin typeface="Lucida Sans"/>
                <a:cs typeface="Lucida Sans"/>
              </a:rPr>
              <a:t>a</a:t>
            </a:r>
            <a:r>
              <a:rPr sz="850" spc="-15" dirty="0">
                <a:latin typeface="Lucida Sans"/>
                <a:cs typeface="Lucida Sans"/>
              </a:rPr>
              <a:t>c</a:t>
            </a:r>
            <a:r>
              <a:rPr sz="850" spc="-30" dirty="0">
                <a:latin typeface="Lucida Sans"/>
                <a:cs typeface="Lucida Sans"/>
              </a:rPr>
              <a:t>tually</a:t>
            </a:r>
            <a:r>
              <a:rPr sz="850" spc="-95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anim</a:t>
            </a:r>
            <a:r>
              <a:rPr sz="850" spc="-50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50" dirty="0">
                <a:latin typeface="Lucida Sans"/>
                <a:cs typeface="Lucida Sans"/>
              </a:rPr>
              <a:t>ed.</a:t>
            </a:r>
            <a:endParaRPr sz="850">
              <a:latin typeface="Lucida Sans"/>
              <a:cs typeface="Lucida Sans"/>
            </a:endParaRPr>
          </a:p>
          <a:p>
            <a:pPr marL="12065" marR="5080" algn="ctr">
              <a:lnSpc>
                <a:spcPct val="102000"/>
              </a:lnSpc>
              <a:spcBef>
                <a:spcPts val="710"/>
              </a:spcBef>
            </a:pPr>
            <a:r>
              <a:rPr sz="850" spc="-50" dirty="0">
                <a:latin typeface="Lucida Sans"/>
                <a:cs typeface="Lucida Sans"/>
              </a:rPr>
              <a:t>Using</a:t>
            </a:r>
            <a:r>
              <a:rPr sz="850" spc="-7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creativity,</a:t>
            </a:r>
            <a:r>
              <a:rPr sz="850" spc="-13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technical</a:t>
            </a:r>
            <a:r>
              <a:rPr sz="850" spc="-6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skills</a:t>
            </a:r>
            <a:r>
              <a:rPr sz="850" spc="-7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7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attention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to </a:t>
            </a:r>
            <a:r>
              <a:rPr sz="850" spc="-25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d</a:t>
            </a:r>
            <a:r>
              <a:rPr sz="850" spc="-40" dirty="0">
                <a:latin typeface="Lucida Sans"/>
                <a:cs typeface="Lucida Sans"/>
              </a:rPr>
              <a:t>e</a:t>
            </a:r>
            <a:r>
              <a:rPr sz="850" spc="-35" dirty="0">
                <a:latin typeface="Lucida Sans"/>
                <a:cs typeface="Lucida Sans"/>
              </a:rPr>
              <a:t>tail,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So</a:t>
            </a:r>
            <a:r>
              <a:rPr sz="850" spc="-45" dirty="0">
                <a:latin typeface="Lucida Sans"/>
                <a:cs typeface="Lucida Sans"/>
              </a:rPr>
              <a:t>n</a:t>
            </a:r>
            <a:r>
              <a:rPr sz="850" spc="-20" dirty="0">
                <a:latin typeface="Lucida Sans"/>
                <a:cs typeface="Lucida Sans"/>
              </a:rPr>
              <a:t>ya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b</a:t>
            </a:r>
            <a:r>
              <a:rPr sz="850" spc="-50" dirty="0">
                <a:latin typeface="Lucida Sans"/>
                <a:cs typeface="Lucida Sans"/>
              </a:rPr>
              <a:t>r</a:t>
            </a:r>
            <a:r>
              <a:rPr sz="850" spc="-60" dirty="0">
                <a:latin typeface="Lucida Sans"/>
                <a:cs typeface="Lucida Sans"/>
              </a:rPr>
              <a:t>oug</a:t>
            </a:r>
            <a:r>
              <a:rPr sz="850" spc="-70" dirty="0">
                <a:latin typeface="Lucida Sans"/>
                <a:cs typeface="Lucida Sans"/>
              </a:rPr>
              <a:t>h</a:t>
            </a:r>
            <a:r>
              <a:rPr sz="850" spc="25" dirty="0">
                <a:latin typeface="Lucida Sans"/>
                <a:cs typeface="Lucida Sans"/>
              </a:rPr>
              <a:t>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ideas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li</a:t>
            </a:r>
            <a:r>
              <a:rPr sz="850" spc="-110" dirty="0">
                <a:latin typeface="Lucida Sans"/>
                <a:cs typeface="Lucida Sans"/>
              </a:rPr>
              <a:t>k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these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li</a:t>
            </a:r>
            <a:r>
              <a:rPr sz="850" spc="-55" dirty="0">
                <a:latin typeface="Lucida Sans"/>
                <a:cs typeface="Lucida Sans"/>
              </a:rPr>
              <a:t>f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on  </a:t>
            </a:r>
            <a:r>
              <a:rPr sz="850" spc="-15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sc</a:t>
            </a:r>
            <a:r>
              <a:rPr sz="850" spc="-40" dirty="0">
                <a:latin typeface="Lucida Sans"/>
                <a:cs typeface="Lucida Sans"/>
              </a:rPr>
              <a:t>r</a:t>
            </a:r>
            <a:r>
              <a:rPr sz="850" spc="-45" dirty="0">
                <a:latin typeface="Lucida Sans"/>
                <a:cs typeface="Lucida Sans"/>
              </a:rPr>
              <a:t>een.</a:t>
            </a:r>
            <a:endParaRPr sz="850">
              <a:latin typeface="Lucida Sans"/>
              <a:cs typeface="Lucida Sans"/>
            </a:endParaRPr>
          </a:p>
          <a:p>
            <a:pPr marL="254000" marR="223520" algn="ctr">
              <a:lnSpc>
                <a:spcPct val="102000"/>
              </a:lnSpc>
              <a:spcBef>
                <a:spcPts val="705"/>
              </a:spcBef>
            </a:pPr>
            <a:r>
              <a:rPr sz="8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Fin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d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ou</a:t>
            </a:r>
            <a:r>
              <a:rPr sz="8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t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mo</a:t>
            </a:r>
            <a:r>
              <a:rPr sz="85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r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abou</a:t>
            </a:r>
            <a:r>
              <a:rPr sz="8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t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So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ny</a:t>
            </a:r>
            <a:r>
              <a:rPr sz="85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a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y</a:t>
            </a:r>
            <a:r>
              <a:rPr sz="85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visitin</a:t>
            </a:r>
            <a:r>
              <a:rPr sz="85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g 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th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Thi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 </a:t>
            </a:r>
            <a:r>
              <a:rPr sz="850" b="1" i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 </a:t>
            </a:r>
            <a:r>
              <a:rPr sz="850" b="1" i="1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E</a:t>
            </a:r>
            <a:r>
              <a:rPr sz="850"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ngineeri</a:t>
            </a:r>
            <a:r>
              <a:rPr sz="85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5"/>
              </a:rPr>
              <a:t>n</a:t>
            </a:r>
            <a:r>
              <a:rPr sz="850" b="1" i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g</a:t>
            </a:r>
            <a:r>
              <a:rPr sz="850" b="1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8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8551" y="266137"/>
            <a:ext cx="2303145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spc="-215" dirty="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2600" b="1" spc="-1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600" b="1" spc="-360" dirty="0">
                <a:solidFill>
                  <a:srgbClr val="FFFFFF"/>
                </a:solidFill>
                <a:latin typeface="Arial Narrow"/>
                <a:cs typeface="Arial Narrow"/>
              </a:rPr>
              <a:t>me</a:t>
            </a:r>
            <a:endParaRPr sz="2600">
              <a:latin typeface="Arial Narrow"/>
              <a:cs typeface="Arial Narrow"/>
            </a:endParaRPr>
          </a:p>
          <a:p>
            <a:pPr marL="12065" marR="5080" algn="ctr">
              <a:lnSpc>
                <a:spcPct val="102000"/>
              </a:lnSpc>
              <a:spcBef>
                <a:spcPts val="975"/>
              </a:spcBef>
            </a:pPr>
            <a:r>
              <a:rPr sz="850" spc="-25" dirty="0">
                <a:latin typeface="Lucida Sans"/>
                <a:cs typeface="Lucida Sans"/>
              </a:rPr>
              <a:t>So</a:t>
            </a:r>
            <a:r>
              <a:rPr sz="850" spc="-45" dirty="0">
                <a:latin typeface="Lucida Sans"/>
                <a:cs typeface="Lucida Sans"/>
              </a:rPr>
              <a:t>n</a:t>
            </a:r>
            <a:r>
              <a:rPr sz="850" spc="-20" dirty="0">
                <a:latin typeface="Lucida Sans"/>
                <a:cs typeface="Lucida Sans"/>
              </a:rPr>
              <a:t>ya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l</a:t>
            </a:r>
            <a:r>
              <a:rPr sz="850" spc="-80" dirty="0">
                <a:latin typeface="Lucida Sans"/>
                <a:cs typeface="Lucida Sans"/>
              </a:rPr>
              <a:t>o</a:t>
            </a:r>
            <a:r>
              <a:rPr sz="850" spc="-15" dirty="0">
                <a:latin typeface="Lucida Sans"/>
                <a:cs typeface="Lucida Sans"/>
              </a:rPr>
              <a:t>v</a:t>
            </a:r>
            <a:r>
              <a:rPr sz="850" spc="-30" dirty="0">
                <a:latin typeface="Lucida Sans"/>
                <a:cs typeface="Lucida Sans"/>
              </a:rPr>
              <a:t>ed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d</a:t>
            </a:r>
            <a:r>
              <a:rPr sz="850" spc="-45" dirty="0">
                <a:latin typeface="Lucida Sans"/>
                <a:cs typeface="Lucida Sans"/>
              </a:rPr>
              <a:t>r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-50" dirty="0">
                <a:latin typeface="Lucida Sans"/>
                <a:cs typeface="Lucida Sans"/>
              </a:rPr>
              <a:t>wing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making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up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s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ories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as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a  </a:t>
            </a:r>
            <a:r>
              <a:rPr sz="850" spc="-45" dirty="0">
                <a:latin typeface="Lucida Sans"/>
                <a:cs typeface="Lucida Sans"/>
              </a:rPr>
              <a:t>child,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also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l</a:t>
            </a:r>
            <a:r>
              <a:rPr sz="850" spc="-80" dirty="0">
                <a:latin typeface="Lucida Sans"/>
                <a:cs typeface="Lucida Sans"/>
              </a:rPr>
              <a:t>o</a:t>
            </a:r>
            <a:r>
              <a:rPr sz="850" spc="-15" dirty="0">
                <a:latin typeface="Lucida Sans"/>
                <a:cs typeface="Lucida Sans"/>
              </a:rPr>
              <a:t>v</a:t>
            </a:r>
            <a:r>
              <a:rPr sz="850" spc="-30" dirty="0">
                <a:latin typeface="Lucida Sans"/>
                <a:cs typeface="Lucida Sans"/>
              </a:rPr>
              <a:t>ed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m</a:t>
            </a:r>
            <a:r>
              <a:rPr sz="850" spc="-40" dirty="0">
                <a:latin typeface="Lucida Sans"/>
                <a:cs typeface="Lucida Sans"/>
              </a:rPr>
              <a:t>a</a:t>
            </a:r>
            <a:r>
              <a:rPr sz="850" spc="-35" dirty="0">
                <a:latin typeface="Lucida Sans"/>
                <a:cs typeface="Lucida Sans"/>
              </a:rPr>
              <a:t>ths.</a:t>
            </a:r>
            <a:endParaRPr sz="850">
              <a:latin typeface="Lucida Sans"/>
              <a:cs typeface="Lucida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83485" y="4085667"/>
            <a:ext cx="2493645" cy="882650"/>
            <a:chOff x="4783485" y="4085667"/>
            <a:chExt cx="2493645" cy="88265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7500" y="4139667"/>
              <a:ext cx="1160900" cy="77433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10485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89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1595" y="4139667"/>
              <a:ext cx="1160919" cy="77433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34590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90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6009" y="0"/>
            <a:ext cx="2304415" cy="5328285"/>
          </a:xfrm>
          <a:custGeom>
            <a:avLst/>
            <a:gdLst/>
            <a:ahLst/>
            <a:cxnLst/>
            <a:rect l="l" t="t" r="r" b="b"/>
            <a:pathLst>
              <a:path w="2304415" h="5328285">
                <a:moveTo>
                  <a:pt x="2303995" y="0"/>
                </a:moveTo>
                <a:lnTo>
                  <a:pt x="0" y="0"/>
                </a:lnTo>
                <a:lnTo>
                  <a:pt x="0" y="5328005"/>
                </a:lnTo>
                <a:lnTo>
                  <a:pt x="2303995" y="5328005"/>
                </a:lnTo>
                <a:lnTo>
                  <a:pt x="2303995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10363" y="1558918"/>
            <a:ext cx="1394460" cy="1851660"/>
            <a:chOff x="3710363" y="1558918"/>
            <a:chExt cx="1394460" cy="1851660"/>
          </a:xfrm>
        </p:grpSpPr>
        <p:sp>
          <p:nvSpPr>
            <p:cNvPr id="4" name="object 4"/>
            <p:cNvSpPr/>
            <p:nvPr/>
          </p:nvSpPr>
          <p:spPr>
            <a:xfrm>
              <a:off x="3714173" y="1562728"/>
              <a:ext cx="1386840" cy="1844039"/>
            </a:xfrm>
            <a:custGeom>
              <a:avLst/>
              <a:gdLst/>
              <a:ahLst/>
              <a:cxnLst/>
              <a:rect l="l" t="t" r="r" b="b"/>
              <a:pathLst>
                <a:path w="1386839" h="1844039">
                  <a:moveTo>
                    <a:pt x="705624" y="0"/>
                  </a:moveTo>
                  <a:lnTo>
                    <a:pt x="705624" y="411035"/>
                  </a:lnTo>
                  <a:lnTo>
                    <a:pt x="0" y="411035"/>
                  </a:lnTo>
                  <a:lnTo>
                    <a:pt x="0" y="1019289"/>
                  </a:lnTo>
                  <a:lnTo>
                    <a:pt x="705624" y="1019289"/>
                  </a:lnTo>
                  <a:lnTo>
                    <a:pt x="705624" y="1843582"/>
                  </a:lnTo>
                  <a:lnTo>
                    <a:pt x="1386636" y="1843582"/>
                  </a:lnTo>
                  <a:lnTo>
                    <a:pt x="1386636" y="0"/>
                  </a:lnTo>
                  <a:lnTo>
                    <a:pt x="705624" y="0"/>
                  </a:lnTo>
                  <a:close/>
                </a:path>
              </a:pathLst>
            </a:custGeom>
            <a:ln w="7061">
              <a:solidFill>
                <a:srgbClr val="3C3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5773" y="2080719"/>
              <a:ext cx="406400" cy="400685"/>
            </a:xfrm>
            <a:custGeom>
              <a:avLst/>
              <a:gdLst/>
              <a:ahLst/>
              <a:cxnLst/>
              <a:rect l="l" t="t" r="r" b="b"/>
              <a:pathLst>
                <a:path w="406400" h="400685">
                  <a:moveTo>
                    <a:pt x="368393" y="0"/>
                  </a:moveTo>
                  <a:lnTo>
                    <a:pt x="37914" y="0"/>
                  </a:lnTo>
                  <a:lnTo>
                    <a:pt x="14083" y="30816"/>
                  </a:lnTo>
                  <a:lnTo>
                    <a:pt x="2167" y="61633"/>
                  </a:lnTo>
                  <a:lnTo>
                    <a:pt x="0" y="92449"/>
                  </a:lnTo>
                  <a:lnTo>
                    <a:pt x="5413" y="123264"/>
                  </a:lnTo>
                  <a:lnTo>
                    <a:pt x="16243" y="154080"/>
                  </a:lnTo>
                  <a:lnTo>
                    <a:pt x="30323" y="184895"/>
                  </a:lnTo>
                  <a:lnTo>
                    <a:pt x="45486" y="215710"/>
                  </a:lnTo>
                  <a:lnTo>
                    <a:pt x="59566" y="246524"/>
                  </a:lnTo>
                  <a:lnTo>
                    <a:pt x="70397" y="277339"/>
                  </a:lnTo>
                  <a:lnTo>
                    <a:pt x="75814" y="308153"/>
                  </a:lnTo>
                  <a:lnTo>
                    <a:pt x="73650" y="338967"/>
                  </a:lnTo>
                  <a:lnTo>
                    <a:pt x="61738" y="369781"/>
                  </a:lnTo>
                  <a:lnTo>
                    <a:pt x="37914" y="400596"/>
                  </a:lnTo>
                  <a:lnTo>
                    <a:pt x="368393" y="400596"/>
                  </a:lnTo>
                  <a:lnTo>
                    <a:pt x="392220" y="369781"/>
                  </a:lnTo>
                  <a:lnTo>
                    <a:pt x="404134" y="338967"/>
                  </a:lnTo>
                  <a:lnTo>
                    <a:pt x="406300" y="308153"/>
                  </a:lnTo>
                  <a:lnTo>
                    <a:pt x="400885" y="277339"/>
                  </a:lnTo>
                  <a:lnTo>
                    <a:pt x="390054" y="246524"/>
                  </a:lnTo>
                  <a:lnTo>
                    <a:pt x="375974" y="215710"/>
                  </a:lnTo>
                  <a:lnTo>
                    <a:pt x="360812" y="184895"/>
                  </a:lnTo>
                  <a:lnTo>
                    <a:pt x="346732" y="154080"/>
                  </a:lnTo>
                  <a:lnTo>
                    <a:pt x="335901" y="123264"/>
                  </a:lnTo>
                  <a:lnTo>
                    <a:pt x="330486" y="92449"/>
                  </a:lnTo>
                  <a:lnTo>
                    <a:pt x="332652" y="61633"/>
                  </a:lnTo>
                  <a:lnTo>
                    <a:pt x="344566" y="30816"/>
                  </a:lnTo>
                  <a:lnTo>
                    <a:pt x="368393" y="0"/>
                  </a:lnTo>
                  <a:close/>
                </a:path>
              </a:pathLst>
            </a:custGeom>
            <a:solidFill>
              <a:srgbClr val="8BC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8896" y="1621647"/>
              <a:ext cx="542925" cy="169545"/>
            </a:xfrm>
            <a:custGeom>
              <a:avLst/>
              <a:gdLst/>
              <a:ahLst/>
              <a:cxnLst/>
              <a:rect l="l" t="t" r="r" b="b"/>
              <a:pathLst>
                <a:path w="542925" h="169544">
                  <a:moveTo>
                    <a:pt x="521601" y="0"/>
                  </a:moveTo>
                  <a:lnTo>
                    <a:pt x="21196" y="0"/>
                  </a:lnTo>
                  <a:lnTo>
                    <a:pt x="12965" y="1672"/>
                  </a:lnTo>
                  <a:lnTo>
                    <a:pt x="6226" y="6226"/>
                  </a:lnTo>
                  <a:lnTo>
                    <a:pt x="1672" y="12965"/>
                  </a:lnTo>
                  <a:lnTo>
                    <a:pt x="0" y="21196"/>
                  </a:lnTo>
                  <a:lnTo>
                    <a:pt x="0" y="148170"/>
                  </a:lnTo>
                  <a:lnTo>
                    <a:pt x="1672" y="156401"/>
                  </a:lnTo>
                  <a:lnTo>
                    <a:pt x="6226" y="163141"/>
                  </a:lnTo>
                  <a:lnTo>
                    <a:pt x="12965" y="167694"/>
                  </a:lnTo>
                  <a:lnTo>
                    <a:pt x="21196" y="169367"/>
                  </a:lnTo>
                  <a:lnTo>
                    <a:pt x="521601" y="169367"/>
                  </a:lnTo>
                  <a:lnTo>
                    <a:pt x="529826" y="167694"/>
                  </a:lnTo>
                  <a:lnTo>
                    <a:pt x="536567" y="163141"/>
                  </a:lnTo>
                  <a:lnTo>
                    <a:pt x="541123" y="156401"/>
                  </a:lnTo>
                  <a:lnTo>
                    <a:pt x="542797" y="148170"/>
                  </a:lnTo>
                  <a:lnTo>
                    <a:pt x="542797" y="21196"/>
                  </a:lnTo>
                  <a:lnTo>
                    <a:pt x="541123" y="12965"/>
                  </a:lnTo>
                  <a:lnTo>
                    <a:pt x="536567" y="6226"/>
                  </a:lnTo>
                  <a:lnTo>
                    <a:pt x="529826" y="1672"/>
                  </a:lnTo>
                  <a:lnTo>
                    <a:pt x="521601" y="0"/>
                  </a:lnTo>
                  <a:close/>
                </a:path>
              </a:pathLst>
            </a:custGeom>
            <a:solidFill>
              <a:srgbClr val="FFE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1742" y="3057902"/>
              <a:ext cx="557530" cy="292100"/>
            </a:xfrm>
            <a:custGeom>
              <a:avLst/>
              <a:gdLst/>
              <a:ahLst/>
              <a:cxnLst/>
              <a:rect l="l" t="t" r="r" b="b"/>
              <a:pathLst>
                <a:path w="557529" h="292100">
                  <a:moveTo>
                    <a:pt x="429907" y="0"/>
                  </a:moveTo>
                  <a:lnTo>
                    <a:pt x="127190" y="0"/>
                  </a:lnTo>
                  <a:lnTo>
                    <a:pt x="77806" y="10034"/>
                  </a:lnTo>
                  <a:lnTo>
                    <a:pt x="37363" y="37358"/>
                  </a:lnTo>
                  <a:lnTo>
                    <a:pt x="10036" y="77800"/>
                  </a:lnTo>
                  <a:lnTo>
                    <a:pt x="0" y="127190"/>
                  </a:lnTo>
                  <a:lnTo>
                    <a:pt x="0" y="164617"/>
                  </a:lnTo>
                  <a:lnTo>
                    <a:pt x="10036" y="214001"/>
                  </a:lnTo>
                  <a:lnTo>
                    <a:pt x="37363" y="254444"/>
                  </a:lnTo>
                  <a:lnTo>
                    <a:pt x="77806" y="281771"/>
                  </a:lnTo>
                  <a:lnTo>
                    <a:pt x="127190" y="291807"/>
                  </a:lnTo>
                  <a:lnTo>
                    <a:pt x="429907" y="291807"/>
                  </a:lnTo>
                  <a:lnTo>
                    <a:pt x="479292" y="281771"/>
                  </a:lnTo>
                  <a:lnTo>
                    <a:pt x="519734" y="254444"/>
                  </a:lnTo>
                  <a:lnTo>
                    <a:pt x="547061" y="214001"/>
                  </a:lnTo>
                  <a:lnTo>
                    <a:pt x="557098" y="164617"/>
                  </a:lnTo>
                  <a:lnTo>
                    <a:pt x="557098" y="127190"/>
                  </a:lnTo>
                  <a:lnTo>
                    <a:pt x="547061" y="77800"/>
                  </a:lnTo>
                  <a:lnTo>
                    <a:pt x="519734" y="37358"/>
                  </a:lnTo>
                  <a:lnTo>
                    <a:pt x="479292" y="10034"/>
                  </a:lnTo>
                  <a:lnTo>
                    <a:pt x="429907" y="0"/>
                  </a:lnTo>
                  <a:close/>
                </a:path>
              </a:pathLst>
            </a:custGeom>
            <a:solidFill>
              <a:srgbClr val="B8D6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3063" y="1648015"/>
            <a:ext cx="33464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b="0" dirty="0">
                <a:latin typeface="Montserrat Medium"/>
                <a:cs typeface="Montserrat Medium"/>
              </a:rPr>
              <a:t>Lit stage</a:t>
            </a:r>
            <a:endParaRPr sz="55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/>
          <p:nvPr/>
        </p:nvSpPr>
        <p:spPr>
          <a:xfrm rot="2700000">
            <a:off x="4681190" y="2219290"/>
            <a:ext cx="200371" cy="7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"/>
              </a:lnSpc>
            </a:pPr>
            <a:r>
              <a:rPr sz="550" b="0" dirty="0">
                <a:latin typeface="Montserrat Medium"/>
                <a:cs typeface="Montserrat Medium"/>
              </a:rPr>
              <a:t>Glass</a:t>
            </a:r>
            <a:endParaRPr sz="550">
              <a:latin typeface="Montserrat Medium"/>
              <a:cs typeface="Montserra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9518" y="2212507"/>
            <a:ext cx="85788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7034" algn="l"/>
                <a:tab pos="844550" algn="l"/>
              </a:tabLst>
            </a:pPr>
            <a:r>
              <a:rPr sz="550" b="0" spc="-5" dirty="0">
                <a:latin typeface="Montserrat Medium"/>
                <a:cs typeface="Montserrat Medium"/>
              </a:rPr>
              <a:t>“Ghost”	</a:t>
            </a:r>
            <a:r>
              <a:rPr sz="550" b="0" u="dash" spc="-5" dirty="0">
                <a:uFill>
                  <a:solidFill>
                    <a:srgbClr val="000000"/>
                  </a:solidFill>
                </a:uFill>
                <a:latin typeface="Montserrat Medium"/>
                <a:cs typeface="Montserrat Medium"/>
              </a:rPr>
              <a:t> 	</a:t>
            </a:r>
            <a:endParaRPr sz="550"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6892" y="3051386"/>
            <a:ext cx="367030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b="0" spc="-10" dirty="0">
                <a:latin typeface="Montserrat Medium"/>
                <a:cs typeface="Montserrat Medium"/>
              </a:rPr>
              <a:t>A</a:t>
            </a:r>
            <a:r>
              <a:rPr sz="550" b="0" dirty="0">
                <a:latin typeface="Montserrat Medium"/>
                <a:cs typeface="Montserrat Medium"/>
              </a:rPr>
              <a:t>udien</a:t>
            </a:r>
            <a:r>
              <a:rPr sz="550" b="0" spc="-5" dirty="0">
                <a:latin typeface="Montserrat Medium"/>
                <a:cs typeface="Montserrat Medium"/>
              </a:rPr>
              <a:t>c</a:t>
            </a:r>
            <a:r>
              <a:rPr sz="550" b="0" dirty="0">
                <a:latin typeface="Montserrat Medium"/>
                <a:cs typeface="Montserrat Medium"/>
              </a:rPr>
              <a:t>e</a:t>
            </a:r>
            <a:endParaRPr sz="550">
              <a:latin typeface="Montserrat Medium"/>
              <a:cs typeface="Montserrat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22443" y="1818680"/>
            <a:ext cx="774065" cy="1501775"/>
            <a:chOff x="4222443" y="1818680"/>
            <a:chExt cx="774065" cy="150177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9969" y="3163623"/>
              <a:ext cx="440636" cy="1562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73966" y="202509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0"/>
                  </a:moveTo>
                  <a:lnTo>
                    <a:pt x="514223" y="514235"/>
                  </a:lnTo>
                </a:path>
              </a:pathLst>
            </a:custGeom>
            <a:ln w="15900">
              <a:solidFill>
                <a:srgbClr val="E52D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6449" y="217609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37173" y="2176098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737" y="0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53506" y="217609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51884" y="2158480"/>
              <a:ext cx="31115" cy="35560"/>
            </a:xfrm>
            <a:custGeom>
              <a:avLst/>
              <a:gdLst/>
              <a:ahLst/>
              <a:cxnLst/>
              <a:rect l="l" t="t" r="r" b="b"/>
              <a:pathLst>
                <a:path w="31114" h="35560">
                  <a:moveTo>
                    <a:pt x="0" y="0"/>
                  </a:moveTo>
                  <a:lnTo>
                    <a:pt x="0" y="35229"/>
                  </a:lnTo>
                  <a:lnTo>
                    <a:pt x="30505" y="17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22443" y="221695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32987" y="2216957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4">
                  <a:moveTo>
                    <a:pt x="0" y="0"/>
                  </a:moveTo>
                  <a:lnTo>
                    <a:pt x="361073" y="0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97568" y="221695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95948" y="2199341"/>
              <a:ext cx="31115" cy="35560"/>
            </a:xfrm>
            <a:custGeom>
              <a:avLst/>
              <a:gdLst/>
              <a:ahLst/>
              <a:cxnLst/>
              <a:rect l="l" t="t" r="r" b="b"/>
              <a:pathLst>
                <a:path w="31114" h="35560">
                  <a:moveTo>
                    <a:pt x="0" y="0"/>
                  </a:moveTo>
                  <a:lnTo>
                    <a:pt x="0" y="35229"/>
                  </a:lnTo>
                  <a:lnTo>
                    <a:pt x="30505" y="17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6449" y="229867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77689" y="229867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6067" y="2281062"/>
              <a:ext cx="31115" cy="35560"/>
            </a:xfrm>
            <a:custGeom>
              <a:avLst/>
              <a:gdLst/>
              <a:ahLst/>
              <a:cxnLst/>
              <a:rect l="l" t="t" r="r" b="b"/>
              <a:pathLst>
                <a:path w="31114" h="35560">
                  <a:moveTo>
                    <a:pt x="0" y="0"/>
                  </a:moveTo>
                  <a:lnTo>
                    <a:pt x="0" y="35229"/>
                  </a:lnTo>
                  <a:lnTo>
                    <a:pt x="30505" y="17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26449" y="233953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36992" y="2339537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10">
                  <a:moveTo>
                    <a:pt x="0" y="0"/>
                  </a:moveTo>
                  <a:lnTo>
                    <a:pt x="473240" y="0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13739" y="233953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12118" y="2321923"/>
              <a:ext cx="31115" cy="35560"/>
            </a:xfrm>
            <a:custGeom>
              <a:avLst/>
              <a:gdLst/>
              <a:ahLst/>
              <a:cxnLst/>
              <a:rect l="l" t="t" r="r" b="b"/>
              <a:pathLst>
                <a:path w="31114" h="35560">
                  <a:moveTo>
                    <a:pt x="0" y="0"/>
                  </a:moveTo>
                  <a:lnTo>
                    <a:pt x="0" y="35229"/>
                  </a:lnTo>
                  <a:lnTo>
                    <a:pt x="30505" y="17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26449" y="225781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37169" y="2257818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8868" y="0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39633" y="225781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38011" y="2240202"/>
              <a:ext cx="31115" cy="35560"/>
            </a:xfrm>
            <a:custGeom>
              <a:avLst/>
              <a:gdLst/>
              <a:ahLst/>
              <a:cxnLst/>
              <a:rect l="l" t="t" r="r" b="b"/>
              <a:pathLst>
                <a:path w="31114" h="35560">
                  <a:moveTo>
                    <a:pt x="0" y="0"/>
                  </a:moveTo>
                  <a:lnTo>
                    <a:pt x="0" y="35229"/>
                  </a:lnTo>
                  <a:lnTo>
                    <a:pt x="30505" y="17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6449" y="238039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36992" y="2380396"/>
              <a:ext cx="515620" cy="0"/>
            </a:xfrm>
            <a:custGeom>
              <a:avLst/>
              <a:gdLst/>
              <a:ahLst/>
              <a:cxnLst/>
              <a:rect l="l" t="t" r="r" b="b"/>
              <a:pathLst>
                <a:path w="515620">
                  <a:moveTo>
                    <a:pt x="0" y="0"/>
                  </a:moveTo>
                  <a:lnTo>
                    <a:pt x="515302" y="0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55804" y="238039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ln w="7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54183" y="2362784"/>
              <a:ext cx="31115" cy="35560"/>
            </a:xfrm>
            <a:custGeom>
              <a:avLst/>
              <a:gdLst/>
              <a:ahLst/>
              <a:cxnLst/>
              <a:rect l="l" t="t" r="r" b="b"/>
              <a:pathLst>
                <a:path w="31114" h="35560">
                  <a:moveTo>
                    <a:pt x="0" y="0"/>
                  </a:moveTo>
                  <a:lnTo>
                    <a:pt x="0" y="35229"/>
                  </a:lnTo>
                  <a:lnTo>
                    <a:pt x="30505" y="17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49704" y="1818680"/>
              <a:ext cx="0" cy="169545"/>
            </a:xfrm>
            <a:custGeom>
              <a:avLst/>
              <a:gdLst/>
              <a:ahLst/>
              <a:cxnLst/>
              <a:rect l="l" t="t" r="r" b="b"/>
              <a:pathLst>
                <a:path h="169544">
                  <a:moveTo>
                    <a:pt x="0" y="0"/>
                  </a:moveTo>
                  <a:lnTo>
                    <a:pt x="0" y="169227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35614" y="1983784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05287" y="1818680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h="225425">
                  <a:moveTo>
                    <a:pt x="0" y="0"/>
                  </a:moveTo>
                  <a:lnTo>
                    <a:pt x="0" y="225310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91196" y="2039866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0869" y="1818680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h="287655">
                  <a:moveTo>
                    <a:pt x="0" y="0"/>
                  </a:moveTo>
                  <a:lnTo>
                    <a:pt x="0" y="287401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46779" y="2101955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16452" y="1818680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h="343535">
                  <a:moveTo>
                    <a:pt x="0" y="0"/>
                  </a:moveTo>
                  <a:lnTo>
                    <a:pt x="0" y="343484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02362" y="2158038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72034" y="1818680"/>
              <a:ext cx="0" cy="419734"/>
            </a:xfrm>
            <a:custGeom>
              <a:avLst/>
              <a:gdLst/>
              <a:ahLst/>
              <a:cxnLst/>
              <a:rect l="l" t="t" r="r" b="b"/>
              <a:pathLst>
                <a:path h="419735">
                  <a:moveTo>
                    <a:pt x="0" y="0"/>
                  </a:moveTo>
                  <a:lnTo>
                    <a:pt x="0" y="419595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57944" y="2234153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49708" y="2279365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0"/>
                  </a:moveTo>
                  <a:lnTo>
                    <a:pt x="0" y="621893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35614" y="2897131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05287" y="2353471"/>
              <a:ext cx="0" cy="548005"/>
            </a:xfrm>
            <a:custGeom>
              <a:avLst/>
              <a:gdLst/>
              <a:ahLst/>
              <a:cxnLst/>
              <a:rect l="l" t="t" r="r" b="b"/>
              <a:pathLst>
                <a:path h="548005">
                  <a:moveTo>
                    <a:pt x="0" y="0"/>
                  </a:moveTo>
                  <a:lnTo>
                    <a:pt x="0" y="547789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91196" y="2897131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60869" y="2403547"/>
              <a:ext cx="0" cy="497840"/>
            </a:xfrm>
            <a:custGeom>
              <a:avLst/>
              <a:gdLst/>
              <a:ahLst/>
              <a:cxnLst/>
              <a:rect l="l" t="t" r="r" b="b"/>
              <a:pathLst>
                <a:path h="497839">
                  <a:moveTo>
                    <a:pt x="0" y="0"/>
                  </a:moveTo>
                  <a:lnTo>
                    <a:pt x="0" y="497713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46779" y="2897131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16452" y="247164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4">
                  <a:moveTo>
                    <a:pt x="0" y="0"/>
                  </a:moveTo>
                  <a:lnTo>
                    <a:pt x="0" y="429602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02362" y="2897131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72034" y="2507701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560"/>
                  </a:lnTo>
                </a:path>
              </a:pathLst>
            </a:custGeom>
            <a:ln w="5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57944" y="2897131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181" y="0"/>
                  </a:moveTo>
                  <a:lnTo>
                    <a:pt x="0" y="0"/>
                  </a:lnTo>
                  <a:lnTo>
                    <a:pt x="14084" y="24409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75743" y="2391530"/>
              <a:ext cx="0" cy="596900"/>
            </a:xfrm>
            <a:custGeom>
              <a:avLst/>
              <a:gdLst/>
              <a:ahLst/>
              <a:cxnLst/>
              <a:rect l="l" t="t" r="r" b="b"/>
              <a:pathLst>
                <a:path h="596900">
                  <a:moveTo>
                    <a:pt x="0" y="0"/>
                  </a:moveTo>
                  <a:lnTo>
                    <a:pt x="0" y="596785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58130" y="2983165"/>
              <a:ext cx="35560" cy="31115"/>
            </a:xfrm>
            <a:custGeom>
              <a:avLst/>
              <a:gdLst/>
              <a:ahLst/>
              <a:cxnLst/>
              <a:rect l="l" t="t" r="r" b="b"/>
              <a:pathLst>
                <a:path w="35560" h="31114">
                  <a:moveTo>
                    <a:pt x="35229" y="0"/>
                  </a:moveTo>
                  <a:lnTo>
                    <a:pt x="0" y="0"/>
                  </a:lnTo>
                  <a:lnTo>
                    <a:pt x="17614" y="3050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31326" y="2391530"/>
              <a:ext cx="0" cy="596900"/>
            </a:xfrm>
            <a:custGeom>
              <a:avLst/>
              <a:gdLst/>
              <a:ahLst/>
              <a:cxnLst/>
              <a:rect l="l" t="t" r="r" b="b"/>
              <a:pathLst>
                <a:path h="596900">
                  <a:moveTo>
                    <a:pt x="0" y="0"/>
                  </a:moveTo>
                  <a:lnTo>
                    <a:pt x="0" y="596785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13712" y="2983165"/>
              <a:ext cx="35560" cy="31115"/>
            </a:xfrm>
            <a:custGeom>
              <a:avLst/>
              <a:gdLst/>
              <a:ahLst/>
              <a:cxnLst/>
              <a:rect l="l" t="t" r="r" b="b"/>
              <a:pathLst>
                <a:path w="35560" h="31114">
                  <a:moveTo>
                    <a:pt x="35229" y="0"/>
                  </a:moveTo>
                  <a:lnTo>
                    <a:pt x="0" y="0"/>
                  </a:lnTo>
                  <a:lnTo>
                    <a:pt x="17614" y="3050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86908" y="2395536"/>
              <a:ext cx="0" cy="593090"/>
            </a:xfrm>
            <a:custGeom>
              <a:avLst/>
              <a:gdLst/>
              <a:ahLst/>
              <a:cxnLst/>
              <a:rect l="l" t="t" r="r" b="b"/>
              <a:pathLst>
                <a:path h="593089">
                  <a:moveTo>
                    <a:pt x="0" y="0"/>
                  </a:moveTo>
                  <a:lnTo>
                    <a:pt x="0" y="592785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69295" y="2983165"/>
              <a:ext cx="35560" cy="31115"/>
            </a:xfrm>
            <a:custGeom>
              <a:avLst/>
              <a:gdLst/>
              <a:ahLst/>
              <a:cxnLst/>
              <a:rect l="l" t="t" r="r" b="b"/>
              <a:pathLst>
                <a:path w="35560" h="31114">
                  <a:moveTo>
                    <a:pt x="35229" y="0"/>
                  </a:moveTo>
                  <a:lnTo>
                    <a:pt x="0" y="0"/>
                  </a:lnTo>
                  <a:lnTo>
                    <a:pt x="17614" y="3050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42490" y="2439599"/>
              <a:ext cx="0" cy="549275"/>
            </a:xfrm>
            <a:custGeom>
              <a:avLst/>
              <a:gdLst/>
              <a:ahLst/>
              <a:cxnLst/>
              <a:rect l="l" t="t" r="r" b="b"/>
              <a:pathLst>
                <a:path h="549275">
                  <a:moveTo>
                    <a:pt x="0" y="0"/>
                  </a:moveTo>
                  <a:lnTo>
                    <a:pt x="0" y="548728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24878" y="2983165"/>
              <a:ext cx="35560" cy="31115"/>
            </a:xfrm>
            <a:custGeom>
              <a:avLst/>
              <a:gdLst/>
              <a:ahLst/>
              <a:cxnLst/>
              <a:rect l="l" t="t" r="r" b="b"/>
              <a:pathLst>
                <a:path w="35560" h="31114">
                  <a:moveTo>
                    <a:pt x="35229" y="0"/>
                  </a:moveTo>
                  <a:lnTo>
                    <a:pt x="0" y="0"/>
                  </a:lnTo>
                  <a:lnTo>
                    <a:pt x="17614" y="3050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98069" y="2501691"/>
              <a:ext cx="0" cy="487045"/>
            </a:xfrm>
            <a:custGeom>
              <a:avLst/>
              <a:gdLst/>
              <a:ahLst/>
              <a:cxnLst/>
              <a:rect l="l" t="t" r="r" b="b"/>
              <a:pathLst>
                <a:path h="487044">
                  <a:moveTo>
                    <a:pt x="0" y="0"/>
                  </a:moveTo>
                  <a:lnTo>
                    <a:pt x="0" y="486625"/>
                  </a:lnTo>
                </a:path>
              </a:pathLst>
            </a:custGeom>
            <a:ln w="706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880460" y="2983165"/>
              <a:ext cx="35560" cy="31115"/>
            </a:xfrm>
            <a:custGeom>
              <a:avLst/>
              <a:gdLst/>
              <a:ahLst/>
              <a:cxnLst/>
              <a:rect l="l" t="t" r="r" b="b"/>
              <a:pathLst>
                <a:path w="35560" h="31114">
                  <a:moveTo>
                    <a:pt x="35229" y="0"/>
                  </a:moveTo>
                  <a:lnTo>
                    <a:pt x="0" y="0"/>
                  </a:lnTo>
                  <a:lnTo>
                    <a:pt x="17602" y="3050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47300" y="1138673"/>
            <a:ext cx="3124200" cy="5969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50"/>
              </a:spcBef>
            </a:pPr>
            <a:r>
              <a:rPr sz="1500" b="1" spc="-80" dirty="0">
                <a:latin typeface="Arial Narrow"/>
                <a:cs typeface="Arial Narrow"/>
              </a:rPr>
              <a:t>Visual </a:t>
            </a:r>
            <a:r>
              <a:rPr sz="1500" b="1" spc="-25" dirty="0">
                <a:latin typeface="Arial Narrow"/>
                <a:cs typeface="Arial Narrow"/>
              </a:rPr>
              <a:t>effects </a:t>
            </a:r>
            <a:r>
              <a:rPr sz="1500" b="1" spc="-85" dirty="0">
                <a:latin typeface="Arial Narrow"/>
                <a:cs typeface="Arial Narrow"/>
              </a:rPr>
              <a:t>in </a:t>
            </a:r>
            <a:r>
              <a:rPr sz="1500" b="1" spc="-40" dirty="0">
                <a:latin typeface="Arial Narrow"/>
                <a:cs typeface="Arial Narrow"/>
              </a:rPr>
              <a:t>the </a:t>
            </a:r>
            <a:r>
              <a:rPr sz="1500" b="1" spc="-20" dirty="0">
                <a:latin typeface="Arial Narrow"/>
                <a:cs typeface="Arial Narrow"/>
              </a:rPr>
              <a:t>film </a:t>
            </a:r>
            <a:r>
              <a:rPr sz="1500" b="1" spc="-60" dirty="0">
                <a:latin typeface="Arial Narrow"/>
                <a:cs typeface="Arial Narrow"/>
              </a:rPr>
              <a:t>industry </a:t>
            </a:r>
            <a:r>
              <a:rPr sz="1500" b="1" spc="-110" dirty="0">
                <a:latin typeface="Arial Narrow"/>
                <a:cs typeface="Arial Narrow"/>
              </a:rPr>
              <a:t>have </a:t>
            </a:r>
            <a:r>
              <a:rPr sz="1500" b="1" spc="-170" dirty="0">
                <a:latin typeface="Arial Narrow"/>
                <a:cs typeface="Arial Narrow"/>
              </a:rPr>
              <a:t>come </a:t>
            </a:r>
            <a:r>
              <a:rPr sz="1500" b="1" spc="-75" dirty="0">
                <a:latin typeface="Arial Narrow"/>
                <a:cs typeface="Arial Narrow"/>
              </a:rPr>
              <a:t>a </a:t>
            </a:r>
            <a:r>
              <a:rPr sz="1500" b="1" spc="-70" dirty="0">
                <a:latin typeface="Arial Narrow"/>
                <a:cs typeface="Arial Narrow"/>
              </a:rPr>
              <a:t> long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130" dirty="0">
                <a:latin typeface="Arial Narrow"/>
                <a:cs typeface="Arial Narrow"/>
              </a:rPr>
              <a:t>way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40" dirty="0">
                <a:latin typeface="Arial Narrow"/>
                <a:cs typeface="Arial Narrow"/>
              </a:rPr>
              <a:t>with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85" dirty="0">
                <a:latin typeface="Arial Narrow"/>
                <a:cs typeface="Arial Narrow"/>
              </a:rPr>
              <a:t>computer-generated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100" dirty="0">
                <a:latin typeface="Arial Narrow"/>
                <a:cs typeface="Arial Narrow"/>
              </a:rPr>
              <a:t>imagery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165" dirty="0">
                <a:latin typeface="Arial Narrow"/>
                <a:cs typeface="Arial Narrow"/>
              </a:rPr>
              <a:t>(CGI) </a:t>
            </a:r>
            <a:r>
              <a:rPr sz="1500" b="1" spc="-325" dirty="0">
                <a:latin typeface="Arial Narrow"/>
                <a:cs typeface="Arial Narrow"/>
              </a:rPr>
              <a:t> </a:t>
            </a:r>
            <a:r>
              <a:rPr sz="1500" b="1" spc="-30" dirty="0">
                <a:latin typeface="Arial Narrow"/>
                <a:cs typeface="Arial Narrow"/>
              </a:rPr>
              <a:t>pl</a:t>
            </a:r>
            <a:r>
              <a:rPr sz="1500" b="1" spc="-114" dirty="0">
                <a:latin typeface="Arial Narrow"/>
                <a:cs typeface="Arial Narrow"/>
              </a:rPr>
              <a:t>a</a:t>
            </a:r>
            <a:r>
              <a:rPr sz="1500" b="1" spc="-110" dirty="0">
                <a:latin typeface="Arial Narrow"/>
                <a:cs typeface="Arial Narrow"/>
              </a:rPr>
              <a:t>ying </a:t>
            </a:r>
            <a:r>
              <a:rPr sz="1500" b="1" spc="-75" dirty="0">
                <a:latin typeface="Arial Narrow"/>
                <a:cs typeface="Arial Narrow"/>
              </a:rPr>
              <a:t>a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125" dirty="0">
                <a:latin typeface="Arial Narrow"/>
                <a:cs typeface="Arial Narrow"/>
              </a:rPr>
              <a:t>big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210" dirty="0">
                <a:latin typeface="Arial Narrow"/>
                <a:cs typeface="Arial Narrow"/>
              </a:rPr>
              <a:t>p</a:t>
            </a:r>
            <a:r>
              <a:rPr sz="1500" b="1" spc="55" dirty="0">
                <a:latin typeface="Arial Narrow"/>
                <a:cs typeface="Arial Narrow"/>
              </a:rPr>
              <a:t>art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85" dirty="0">
                <a:latin typeface="Arial Narrow"/>
                <a:cs typeface="Arial Narrow"/>
              </a:rPr>
              <a:t>in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20" dirty="0">
                <a:latin typeface="Arial Narrow"/>
                <a:cs typeface="Arial Narrow"/>
              </a:rPr>
              <a:t>film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85" dirty="0">
                <a:latin typeface="Arial Narrow"/>
                <a:cs typeface="Arial Narrow"/>
              </a:rPr>
              <a:t>production.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7300" y="1870779"/>
            <a:ext cx="1585595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-10" dirty="0">
                <a:latin typeface="Gill Sans MT"/>
                <a:cs typeface="Gill Sans MT"/>
              </a:rPr>
              <a:t>H</a:t>
            </a:r>
            <a:r>
              <a:rPr sz="850" spc="-15" dirty="0">
                <a:latin typeface="Gill Sans MT"/>
                <a:cs typeface="Gill Sans MT"/>
              </a:rPr>
              <a:t>o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20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55" dirty="0">
                <a:latin typeface="Gill Sans MT"/>
                <a:cs typeface="Gill Sans MT"/>
              </a:rPr>
              <a:t>r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</a:t>
            </a:r>
            <a:r>
              <a:rPr sz="850" spc="40" dirty="0">
                <a:latin typeface="Gill Sans MT"/>
                <a:cs typeface="Gill Sans MT"/>
              </a:rPr>
              <a:t>e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30" dirty="0">
                <a:latin typeface="Gill Sans MT"/>
                <a:cs typeface="Gill Sans MT"/>
              </a:rPr>
              <a:t>o</a:t>
            </a:r>
            <a:r>
              <a:rPr sz="850" spc="-4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60" dirty="0">
                <a:latin typeface="Gill Sans MT"/>
                <a:cs typeface="Gill Sans MT"/>
              </a:rPr>
              <a:t>CG</a:t>
            </a:r>
            <a:r>
              <a:rPr sz="850" spc="-30" dirty="0">
                <a:latin typeface="Gill Sans MT"/>
                <a:cs typeface="Gill Sans MT"/>
              </a:rPr>
              <a:t>I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film-ma</a:t>
            </a:r>
            <a:r>
              <a:rPr sz="850" spc="35" dirty="0">
                <a:latin typeface="Gill Sans MT"/>
                <a:cs typeface="Gill Sans MT"/>
              </a:rPr>
              <a:t>k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s 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engineers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found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sorts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25"/>
              </a:lnSpc>
            </a:pP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creative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ways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enhance</a:t>
            </a:r>
            <a:endParaRPr sz="850">
              <a:latin typeface="Gill Sans MT"/>
              <a:cs typeface="Gill Sans MT"/>
            </a:endParaRPr>
          </a:p>
          <a:p>
            <a:pPr marL="12700" marR="86360">
              <a:lnSpc>
                <a:spcPts val="980"/>
              </a:lnSpc>
              <a:spcBef>
                <a:spcPts val="45"/>
              </a:spcBef>
            </a:pPr>
            <a:r>
              <a:rPr sz="850" spc="50" dirty="0">
                <a:latin typeface="Gill Sans MT"/>
                <a:cs typeface="Gill Sans MT"/>
              </a:rPr>
              <a:t>film-making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ough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inn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25" dirty="0">
                <a:latin typeface="Gill Sans MT"/>
                <a:cs typeface="Gill Sans MT"/>
              </a:rPr>
              <a:t>ti</a:t>
            </a:r>
            <a:r>
              <a:rPr sz="850" spc="30" dirty="0">
                <a:latin typeface="Gill Sans MT"/>
                <a:cs typeface="Gill Sans MT"/>
              </a:rPr>
              <a:t>v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45" dirty="0">
                <a:latin typeface="Gill Sans MT"/>
                <a:cs typeface="Gill Sans MT"/>
              </a:rPr>
              <a:t>approaches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visual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effects.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7300" y="2614339"/>
            <a:ext cx="1456055" cy="8985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-35" dirty="0">
                <a:latin typeface="Gill Sans MT"/>
                <a:cs typeface="Gill Sans MT"/>
              </a:rPr>
              <a:t>Hor</a:t>
            </a:r>
            <a:r>
              <a:rPr sz="850" spc="-45" dirty="0">
                <a:latin typeface="Gill Sans MT"/>
                <a:cs typeface="Gill Sans MT"/>
              </a:rPr>
              <a:t>r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films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particular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40" dirty="0">
                <a:latin typeface="Gill Sans MT"/>
                <a:cs typeface="Gill Sans MT"/>
              </a:rPr>
              <a:t>always </a:t>
            </a:r>
            <a:r>
              <a:rPr sz="850" spc="45" dirty="0">
                <a:latin typeface="Gill Sans MT"/>
                <a:cs typeface="Gill Sans MT"/>
              </a:rPr>
              <a:t>been </a:t>
            </a:r>
            <a:r>
              <a:rPr sz="850" spc="55" dirty="0">
                <a:latin typeface="Gill Sans MT"/>
                <a:cs typeface="Gill Sans MT"/>
              </a:rPr>
              <a:t>at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15" dirty="0">
                <a:latin typeface="Gill Sans MT"/>
                <a:cs typeface="Gill Sans MT"/>
              </a:rPr>
              <a:t>forefront </a:t>
            </a:r>
            <a:r>
              <a:rPr sz="850" spc="20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visual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5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c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since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20" dirty="0">
                <a:latin typeface="Gill Sans MT"/>
                <a:cs typeface="Gill Sans MT"/>
              </a:rPr>
              <a:t>early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d</a:t>
            </a:r>
            <a:r>
              <a:rPr sz="850" spc="45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film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–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ca</a:t>
            </a:r>
            <a:r>
              <a:rPr sz="850" spc="50" dirty="0">
                <a:latin typeface="Gill Sans MT"/>
                <a:cs typeface="Gill Sans MT"/>
              </a:rPr>
              <a:t>n</a:t>
            </a:r>
            <a:r>
              <a:rPr sz="850" spc="20" dirty="0">
                <a:latin typeface="Gill Sans MT"/>
                <a:cs typeface="Gill Sans MT"/>
              </a:rPr>
              <a:t>’t  </a:t>
            </a:r>
            <a:r>
              <a:rPr sz="850" spc="35" dirty="0">
                <a:latin typeface="Gill Sans MT"/>
                <a:cs typeface="Gill Sans MT"/>
              </a:rPr>
              <a:t>sho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z</a:t>
            </a:r>
            <a:r>
              <a:rPr sz="850" spc="40" dirty="0">
                <a:latin typeface="Gill Sans MT"/>
                <a:cs typeface="Gill Sans MT"/>
              </a:rPr>
              <a:t>ombie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corpses,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gho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ts,  </a:t>
            </a:r>
            <a:r>
              <a:rPr sz="850" spc="40" dirty="0">
                <a:latin typeface="Gill Sans MT"/>
                <a:cs typeface="Gill Sans MT"/>
              </a:rPr>
              <a:t>ghouls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gore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without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some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visual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trickery.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7300" y="3605752"/>
            <a:ext cx="1570355" cy="8985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dirty="0">
                <a:latin typeface="Gill Sans MT"/>
                <a:cs typeface="Gill Sans MT"/>
              </a:rPr>
              <a:t>One </a:t>
            </a:r>
            <a:r>
              <a:rPr sz="850" spc="45" dirty="0">
                <a:latin typeface="Gill Sans MT"/>
                <a:cs typeface="Gill Sans MT"/>
              </a:rPr>
              <a:t>of the </a:t>
            </a:r>
            <a:r>
              <a:rPr sz="850" spc="35" dirty="0">
                <a:latin typeface="Gill Sans MT"/>
                <a:cs typeface="Gill Sans MT"/>
              </a:rPr>
              <a:t>oldest </a:t>
            </a:r>
            <a:r>
              <a:rPr sz="850" spc="45" dirty="0">
                <a:latin typeface="Gill Sans MT"/>
                <a:cs typeface="Gill Sans MT"/>
              </a:rPr>
              <a:t>visual </a:t>
            </a:r>
            <a:r>
              <a:rPr sz="850" spc="60" dirty="0">
                <a:latin typeface="Gill Sans MT"/>
                <a:cs typeface="Gill Sans MT"/>
              </a:rPr>
              <a:t>effects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use</a:t>
            </a:r>
            <a:r>
              <a:rPr sz="850" spc="55" dirty="0">
                <a:latin typeface="Gill Sans MT"/>
                <a:cs typeface="Gill Sans MT"/>
              </a:rPr>
              <a:t>d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</a:t>
            </a:r>
            <a:r>
              <a:rPr sz="850" spc="40" dirty="0">
                <a:latin typeface="Gill Sans MT"/>
                <a:cs typeface="Gill Sans MT"/>
              </a:rPr>
              <a:t>s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kno</a:t>
            </a:r>
            <a:r>
              <a:rPr sz="850" spc="45" dirty="0">
                <a:latin typeface="Gill Sans MT"/>
                <a:cs typeface="Gill Sans MT"/>
              </a:rPr>
              <a:t>w</a:t>
            </a:r>
            <a:r>
              <a:rPr sz="850" spc="25" dirty="0">
                <a:latin typeface="Gill Sans MT"/>
                <a:cs typeface="Gill Sans MT"/>
              </a:rPr>
              <a:t>n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65" dirty="0">
                <a:latin typeface="Gill Sans MT"/>
                <a:cs typeface="Gill Sans MT"/>
              </a:rPr>
              <a:t>s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‘</a:t>
            </a:r>
            <a:r>
              <a:rPr sz="850" spc="35" dirty="0">
                <a:latin typeface="Gill Sans MT"/>
                <a:cs typeface="Gill Sans MT"/>
              </a:rPr>
              <a:t>Pepper</a:t>
            </a:r>
            <a:r>
              <a:rPr sz="850" spc="-25" dirty="0">
                <a:latin typeface="Gill Sans MT"/>
                <a:cs typeface="Gill Sans MT"/>
              </a:rPr>
              <a:t>’</a:t>
            </a:r>
            <a:r>
              <a:rPr sz="850" spc="50" dirty="0">
                <a:latin typeface="Gill Sans MT"/>
                <a:cs typeface="Gill Sans MT"/>
              </a:rPr>
              <a:t>s  </a:t>
            </a:r>
            <a:r>
              <a:rPr sz="850" spc="20" dirty="0">
                <a:latin typeface="Gill Sans MT"/>
                <a:cs typeface="Gill Sans MT"/>
              </a:rPr>
              <a:t>Gho</a:t>
            </a:r>
            <a:r>
              <a:rPr sz="850" spc="10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90" dirty="0">
                <a:latin typeface="Gill Sans MT"/>
                <a:cs typeface="Gill Sans MT"/>
              </a:rPr>
              <a:t>’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</a:t>
            </a:r>
            <a:r>
              <a:rPr sz="850" spc="40" dirty="0">
                <a:latin typeface="Gill Sans MT"/>
                <a:cs typeface="Gill Sans MT"/>
              </a:rPr>
              <a:t>s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70" dirty="0">
                <a:latin typeface="Gill Sans MT"/>
                <a:cs typeface="Gill Sans MT"/>
              </a:rPr>
              <a:t>n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illusionary  </a:t>
            </a:r>
            <a:r>
              <a:rPr sz="850" spc="45" dirty="0">
                <a:latin typeface="Gill Sans MT"/>
                <a:cs typeface="Gill Sans MT"/>
              </a:rPr>
              <a:t>technique </a:t>
            </a:r>
            <a:r>
              <a:rPr sz="850" spc="55" dirty="0">
                <a:latin typeface="Gill Sans MT"/>
                <a:cs typeface="Gill Sans MT"/>
              </a:rPr>
              <a:t>that </a:t>
            </a:r>
            <a:r>
              <a:rPr sz="850" spc="35" dirty="0">
                <a:latin typeface="Gill Sans MT"/>
                <a:cs typeface="Gill Sans MT"/>
              </a:rPr>
              <a:t>creates </a:t>
            </a:r>
            <a:r>
              <a:rPr sz="850" spc="40" dirty="0">
                <a:latin typeface="Gill Sans MT"/>
                <a:cs typeface="Gill Sans MT"/>
              </a:rPr>
              <a:t> transparent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ghostly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images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that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</a:t>
            </a:r>
            <a:r>
              <a:rPr sz="850" spc="70" dirty="0">
                <a:latin typeface="Gill Sans MT"/>
                <a:cs typeface="Gill Sans MT"/>
              </a:rPr>
              <a:t>n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appea</a:t>
            </a:r>
            <a:r>
              <a:rPr sz="850" spc="40" dirty="0">
                <a:latin typeface="Gill Sans MT"/>
                <a:cs typeface="Gill Sans MT"/>
              </a:rPr>
              <a:t>r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talk</a:t>
            </a:r>
            <a:r>
              <a:rPr sz="850" spc="15" dirty="0">
                <a:latin typeface="Gill Sans MT"/>
                <a:cs typeface="Gill Sans MT"/>
              </a:rPr>
              <a:t>,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m</a:t>
            </a:r>
            <a:r>
              <a:rPr sz="850" spc="40" dirty="0">
                <a:latin typeface="Gill Sans MT"/>
                <a:cs typeface="Gill Sans MT"/>
              </a:rPr>
              <a:t>o</a:t>
            </a:r>
            <a:r>
              <a:rPr sz="850" spc="50" dirty="0">
                <a:latin typeface="Gill Sans MT"/>
                <a:cs typeface="Gill Sans MT"/>
              </a:rPr>
              <a:t>v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10" dirty="0">
                <a:latin typeface="Gill Sans MT"/>
                <a:cs typeface="Gill Sans MT"/>
              </a:rPr>
              <a:t>,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hold  </a:t>
            </a:r>
            <a:r>
              <a:rPr sz="850" spc="40" dirty="0">
                <a:latin typeface="Gill Sans MT"/>
                <a:cs typeface="Gill Sans MT"/>
              </a:rPr>
              <a:t>obje</a:t>
            </a:r>
            <a:r>
              <a:rPr sz="850" spc="35" dirty="0">
                <a:latin typeface="Gill Sans MT"/>
                <a:cs typeface="Gill Sans MT"/>
              </a:rPr>
              <a:t>c</a:t>
            </a:r>
            <a:r>
              <a:rPr sz="850" spc="45" dirty="0">
                <a:latin typeface="Gill Sans MT"/>
                <a:cs typeface="Gill Sans MT"/>
              </a:rPr>
              <a:t>ts</a:t>
            </a:r>
            <a:r>
              <a:rPr sz="850" spc="25" dirty="0">
                <a:latin typeface="Gill Sans MT"/>
                <a:cs typeface="Gill Sans MT"/>
              </a:rPr>
              <a:t>,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50" dirty="0">
                <a:latin typeface="Gill Sans MT"/>
                <a:cs typeface="Gill Sans MT"/>
              </a:rPr>
              <a:t>v</a:t>
            </a:r>
            <a:r>
              <a:rPr sz="850" spc="45" dirty="0">
                <a:latin typeface="Gill Sans MT"/>
                <a:cs typeface="Gill Sans MT"/>
              </a:rPr>
              <a:t>en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fig</a:t>
            </a:r>
            <a:r>
              <a:rPr sz="850" spc="75" dirty="0">
                <a:latin typeface="Gill Sans MT"/>
                <a:cs typeface="Gill Sans MT"/>
              </a:rPr>
              <a:t>h</a:t>
            </a:r>
            <a:r>
              <a:rPr sz="850" spc="10" dirty="0">
                <a:latin typeface="Gill Sans MT"/>
                <a:cs typeface="Gill Sans MT"/>
              </a:rPr>
              <a:t>t!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7300" y="4597165"/>
            <a:ext cx="1524000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20" dirty="0">
                <a:latin typeface="Gill Sans MT"/>
                <a:cs typeface="Gill Sans MT"/>
              </a:rPr>
              <a:t>Modern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sions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10" dirty="0">
                <a:latin typeface="Gill Sans MT"/>
                <a:cs typeface="Gill Sans MT"/>
              </a:rPr>
              <a:t>till  </a:t>
            </a:r>
            <a:r>
              <a:rPr sz="850" spc="50" dirty="0">
                <a:latin typeface="Gill Sans MT"/>
                <a:cs typeface="Gill Sans MT"/>
              </a:rPr>
              <a:t>used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5" dirty="0">
                <a:latin typeface="Gill Sans MT"/>
                <a:cs typeface="Gill Sans MT"/>
              </a:rPr>
              <a:t>od</a:t>
            </a:r>
            <a:r>
              <a:rPr sz="850" spc="2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including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Disn</a:t>
            </a:r>
            <a:r>
              <a:rPr sz="850" dirty="0">
                <a:latin typeface="Gill Sans MT"/>
                <a:cs typeface="Gill Sans MT"/>
              </a:rPr>
              <a:t>e</a:t>
            </a:r>
            <a:r>
              <a:rPr sz="850" spc="50" dirty="0">
                <a:latin typeface="Gill Sans MT"/>
                <a:cs typeface="Gill Sans MT"/>
              </a:rPr>
              <a:t>y</a:t>
            </a:r>
            <a:r>
              <a:rPr sz="850" spc="-30" dirty="0">
                <a:latin typeface="Gill Sans MT"/>
                <a:cs typeface="Gill Sans MT"/>
              </a:rPr>
              <a:t>’</a:t>
            </a:r>
            <a:r>
              <a:rPr sz="850" spc="50" dirty="0">
                <a:latin typeface="Gill Sans MT"/>
                <a:cs typeface="Gill Sans MT"/>
              </a:rPr>
              <a:t>s  </a:t>
            </a:r>
            <a:r>
              <a:rPr sz="850" spc="40" dirty="0">
                <a:latin typeface="Gill Sans MT"/>
                <a:cs typeface="Gill Sans MT"/>
              </a:rPr>
              <a:t>Haunted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Mansion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ride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at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003300" y="1870779"/>
            <a:ext cx="1596390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Whitney </a:t>
            </a:r>
            <a:r>
              <a:rPr sz="85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3"/>
              </a:rPr>
              <a:t>Houston</a:t>
            </a:r>
            <a:r>
              <a:rPr sz="85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</a:rPr>
              <a:t>’s</a:t>
            </a:r>
            <a:r>
              <a:rPr sz="850" b="1" spc="3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hologram </a:t>
            </a:r>
            <a:r>
              <a:rPr sz="850" spc="35" dirty="0">
                <a:latin typeface="Gill Sans MT"/>
                <a:cs typeface="Gill Sans MT"/>
              </a:rPr>
              <a:t> t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bringing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her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back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l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en  after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has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passed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away.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03300" y="2366486"/>
            <a:ext cx="1323340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30" dirty="0">
                <a:latin typeface="Calibri"/>
                <a:cs typeface="Calibri"/>
              </a:rPr>
              <a:t>How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does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it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15" dirty="0">
                <a:latin typeface="Calibri"/>
                <a:cs typeface="Calibri"/>
              </a:rPr>
              <a:t>work?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ts val="980"/>
              </a:lnSpc>
              <a:spcBef>
                <a:spcPts val="40"/>
              </a:spcBef>
            </a:pP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about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properties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light.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03300" y="2862192"/>
            <a:ext cx="1403985" cy="8985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10" dirty="0">
                <a:latin typeface="Gill Sans MT"/>
                <a:cs typeface="Gill Sans MT"/>
              </a:rPr>
              <a:t>The </a:t>
            </a:r>
            <a:r>
              <a:rPr sz="850" spc="25" dirty="0">
                <a:latin typeface="Gill Sans MT"/>
                <a:cs typeface="Gill Sans MT"/>
              </a:rPr>
              <a:t>illusion </a:t>
            </a:r>
            <a:r>
              <a:rPr sz="850" spc="35" dirty="0">
                <a:latin typeface="Gill Sans MT"/>
                <a:cs typeface="Gill Sans MT"/>
              </a:rPr>
              <a:t>involves </a:t>
            </a:r>
            <a:r>
              <a:rPr sz="850" spc="55" dirty="0">
                <a:latin typeface="Gill Sans MT"/>
                <a:cs typeface="Gill Sans MT"/>
              </a:rPr>
              <a:t>placing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45" dirty="0">
                <a:latin typeface="Gill Sans MT"/>
                <a:cs typeface="Gill Sans MT"/>
              </a:rPr>
              <a:t>piece of </a:t>
            </a:r>
            <a:r>
              <a:rPr sz="850" spc="60" dirty="0">
                <a:latin typeface="Gill Sans MT"/>
                <a:cs typeface="Gill Sans MT"/>
              </a:rPr>
              <a:t>glass at </a:t>
            </a:r>
            <a:r>
              <a:rPr sz="850" spc="70" dirty="0">
                <a:latin typeface="Gill Sans MT"/>
                <a:cs typeface="Gill Sans MT"/>
              </a:rPr>
              <a:t>an </a:t>
            </a:r>
            <a:r>
              <a:rPr sz="850" spc="55" dirty="0">
                <a:latin typeface="Gill Sans MT"/>
                <a:cs typeface="Gill Sans MT"/>
              </a:rPr>
              <a:t>angle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</a:t>
            </a:r>
            <a:r>
              <a:rPr sz="850" spc="50" dirty="0">
                <a:latin typeface="Gill Sans MT"/>
                <a:cs typeface="Gill Sans MT"/>
              </a:rPr>
              <a:t>e</a:t>
            </a:r>
            <a:r>
              <a:rPr sz="850" spc="20" dirty="0">
                <a:latin typeface="Gill Sans MT"/>
                <a:cs typeface="Gill Sans MT"/>
              </a:rPr>
              <a:t>t</a:t>
            </a:r>
            <a:r>
              <a:rPr sz="850" spc="40" dirty="0">
                <a:latin typeface="Gill Sans MT"/>
                <a:cs typeface="Gill Sans MT"/>
              </a:rPr>
              <a:t>w</a:t>
            </a:r>
            <a:r>
              <a:rPr sz="850" spc="45" dirty="0">
                <a:latin typeface="Gill Sans MT"/>
                <a:cs typeface="Gill Sans MT"/>
              </a:rPr>
              <a:t>ee</a:t>
            </a:r>
            <a:r>
              <a:rPr sz="850" spc="40" dirty="0">
                <a:latin typeface="Gill Sans MT"/>
                <a:cs typeface="Gill Sans MT"/>
              </a:rPr>
              <a:t>n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brig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30" dirty="0">
                <a:latin typeface="Gill Sans MT"/>
                <a:cs typeface="Gill Sans MT"/>
              </a:rPr>
              <a:t>tl</a:t>
            </a:r>
            <a:r>
              <a:rPr sz="850" spc="45" dirty="0">
                <a:latin typeface="Gill Sans MT"/>
                <a:cs typeface="Gill Sans MT"/>
              </a:rPr>
              <a:t>y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li</a:t>
            </a:r>
            <a:r>
              <a:rPr sz="850" spc="20" dirty="0">
                <a:latin typeface="Gill Sans MT"/>
                <a:cs typeface="Gill Sans MT"/>
              </a:rPr>
              <a:t>t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‘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70" dirty="0">
                <a:latin typeface="Gill Sans MT"/>
                <a:cs typeface="Gill Sans MT"/>
              </a:rPr>
              <a:t>ta</a:t>
            </a:r>
            <a:r>
              <a:rPr sz="850" spc="75" dirty="0">
                <a:latin typeface="Gill Sans MT"/>
                <a:cs typeface="Gill Sans MT"/>
              </a:rPr>
              <a:t>g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-10" dirty="0">
                <a:latin typeface="Gill Sans MT"/>
                <a:cs typeface="Gill Sans MT"/>
              </a:rPr>
              <a:t>’  </a:t>
            </a:r>
            <a:r>
              <a:rPr sz="850" spc="10" dirty="0">
                <a:latin typeface="Gill Sans MT"/>
                <a:cs typeface="Gill Sans MT"/>
              </a:rPr>
              <a:t>room </a:t>
            </a:r>
            <a:r>
              <a:rPr sz="850" spc="30" dirty="0">
                <a:latin typeface="Gill Sans MT"/>
                <a:cs typeface="Gill Sans MT"/>
              </a:rPr>
              <a:t>in </a:t>
            </a:r>
            <a:r>
              <a:rPr sz="850" spc="40" dirty="0">
                <a:latin typeface="Gill Sans MT"/>
                <a:cs typeface="Gill Sans MT"/>
              </a:rPr>
              <a:t>which </a:t>
            </a:r>
            <a:r>
              <a:rPr sz="850" spc="20" dirty="0">
                <a:latin typeface="Gill Sans MT"/>
                <a:cs typeface="Gill Sans MT"/>
              </a:rPr>
              <a:t>viewers </a:t>
            </a:r>
            <a:r>
              <a:rPr sz="850" spc="10" dirty="0">
                <a:latin typeface="Gill Sans MT"/>
                <a:cs typeface="Gill Sans MT"/>
              </a:rPr>
              <a:t>look </a:t>
            </a:r>
            <a:r>
              <a:rPr sz="850" spc="1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aig</a:t>
            </a:r>
            <a:r>
              <a:rPr sz="850" spc="65" dirty="0">
                <a:latin typeface="Gill Sans MT"/>
                <a:cs typeface="Gill Sans MT"/>
              </a:rPr>
              <a:t>h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ahead</a:t>
            </a:r>
            <a:r>
              <a:rPr sz="850" spc="25" dirty="0">
                <a:latin typeface="Gill Sans MT"/>
                <a:cs typeface="Gill Sans MT"/>
              </a:rPr>
              <a:t>,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</a:t>
            </a:r>
            <a:r>
              <a:rPr sz="850" spc="70" dirty="0">
                <a:latin typeface="Gill Sans MT"/>
                <a:cs typeface="Gill Sans MT"/>
              </a:rPr>
              <a:t>d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hidden  </a:t>
            </a:r>
            <a:r>
              <a:rPr sz="850" spc="-75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oom</a:t>
            </a:r>
            <a:r>
              <a:rPr sz="850" spc="10" dirty="0">
                <a:latin typeface="Gill Sans MT"/>
                <a:cs typeface="Gill Sans MT"/>
              </a:rPr>
              <a:t>,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k</a:t>
            </a:r>
            <a:r>
              <a:rPr sz="850" spc="55" dirty="0">
                <a:latin typeface="Gill Sans MT"/>
                <a:cs typeface="Gill Sans MT"/>
              </a:rPr>
              <a:t>e</a:t>
            </a:r>
            <a:r>
              <a:rPr sz="850" spc="50" dirty="0">
                <a:latin typeface="Gill Sans MT"/>
                <a:cs typeface="Gill Sans MT"/>
              </a:rPr>
              <a:t>p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dark</a:t>
            </a:r>
            <a:r>
              <a:rPr sz="850" spc="10" dirty="0">
                <a:latin typeface="Gill Sans MT"/>
                <a:cs typeface="Gill Sans MT"/>
              </a:rPr>
              <a:t>,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th</a:t>
            </a:r>
            <a:r>
              <a:rPr sz="850" spc="5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hold</a:t>
            </a:r>
            <a:r>
              <a:rPr sz="850" spc="30" dirty="0">
                <a:latin typeface="Gill Sans MT"/>
                <a:cs typeface="Gill Sans MT"/>
              </a:rPr>
              <a:t>s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  </a:t>
            </a:r>
            <a:r>
              <a:rPr sz="850" spc="-15" dirty="0">
                <a:latin typeface="Gill Sans MT"/>
                <a:cs typeface="Gill Sans MT"/>
              </a:rPr>
              <a:t>‘</a:t>
            </a:r>
            <a:r>
              <a:rPr sz="850" spc="55" dirty="0">
                <a:latin typeface="Gill Sans MT"/>
                <a:cs typeface="Gill Sans MT"/>
              </a:rPr>
              <a:t>gho</a:t>
            </a:r>
            <a:r>
              <a:rPr sz="850" spc="40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tly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scene.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03300" y="3853605"/>
            <a:ext cx="1579880" cy="11468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40" dirty="0">
                <a:latin typeface="Gill Sans MT"/>
                <a:cs typeface="Gill Sans MT"/>
              </a:rPr>
              <a:t>Mo</a:t>
            </a:r>
            <a:r>
              <a:rPr sz="850" spc="1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ligh</a:t>
            </a:r>
            <a:r>
              <a:rPr sz="850" b="1" spc="55" dirty="0">
                <a:solidFill>
                  <a:srgbClr val="92569E"/>
                </a:solidFill>
                <a:latin typeface="Calibri"/>
                <a:cs typeface="Calibri"/>
              </a:rPr>
              <a:t>t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a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y</a:t>
            </a:r>
            <a:r>
              <a:rPr sz="850" b="1" spc="65" dirty="0">
                <a:solidFill>
                  <a:srgbClr val="92569E"/>
                </a:solidFill>
                <a:latin typeface="Calibri"/>
                <a:cs typeface="Calibri"/>
              </a:rPr>
              <a:t>s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f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om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15" dirty="0">
                <a:latin typeface="Gill Sans MT"/>
                <a:cs typeface="Gill Sans MT"/>
              </a:rPr>
              <a:t>lit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stage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transmitted</a:t>
            </a:r>
            <a:r>
              <a:rPr sz="850" b="1" spc="-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through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55" dirty="0">
                <a:latin typeface="Gill Sans MT"/>
                <a:cs typeface="Gill Sans MT"/>
              </a:rPr>
              <a:t>glass </a:t>
            </a:r>
            <a:r>
              <a:rPr sz="850" spc="15" dirty="0">
                <a:latin typeface="Gill Sans MT"/>
                <a:cs typeface="Gill Sans MT"/>
              </a:rPr>
              <a:t>toward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40" dirty="0">
                <a:latin typeface="Gill Sans MT"/>
                <a:cs typeface="Gill Sans MT"/>
              </a:rPr>
              <a:t>audience, </a:t>
            </a:r>
            <a:r>
              <a:rPr sz="850" spc="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while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some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incide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n</a:t>
            </a:r>
            <a:r>
              <a:rPr sz="850" b="1" spc="55" dirty="0">
                <a:solidFill>
                  <a:srgbClr val="92569E"/>
                </a:solidFill>
                <a:latin typeface="Calibri"/>
                <a:cs typeface="Calibri"/>
              </a:rPr>
              <a:t>t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915"/>
              </a:lnSpc>
            </a:pP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rays</a:t>
            </a:r>
            <a:r>
              <a:rPr sz="850" b="1" spc="-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from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hidden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room</a:t>
            </a:r>
            <a:endParaRPr sz="850">
              <a:latin typeface="Gill Sans MT"/>
              <a:cs typeface="Gill Sans MT"/>
            </a:endParaRPr>
          </a:p>
          <a:p>
            <a:pPr marL="12700" marR="45720">
              <a:lnSpc>
                <a:spcPts val="980"/>
              </a:lnSpc>
              <a:spcBef>
                <a:spcPts val="45"/>
              </a:spcBef>
            </a:pP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-5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ef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l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e</a:t>
            </a:r>
            <a:r>
              <a:rPr sz="850" b="1" spc="70" dirty="0">
                <a:solidFill>
                  <a:srgbClr val="92569E"/>
                </a:solidFill>
                <a:latin typeface="Calibri"/>
                <a:cs typeface="Calibri"/>
              </a:rPr>
              <a:t>c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t</a:t>
            </a:r>
            <a:r>
              <a:rPr sz="850" b="1" spc="45" dirty="0">
                <a:solidFill>
                  <a:srgbClr val="92569E"/>
                </a:solidFill>
                <a:latin typeface="Calibri"/>
                <a:cs typeface="Calibri"/>
              </a:rPr>
              <a:t>e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d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glass.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  </a:t>
            </a:r>
            <a:r>
              <a:rPr sz="850" spc="55" dirty="0">
                <a:latin typeface="Gill Sans MT"/>
                <a:cs typeface="Gill Sans MT"/>
              </a:rPr>
              <a:t>images </a:t>
            </a:r>
            <a:r>
              <a:rPr sz="850" spc="25" dirty="0">
                <a:latin typeface="Gill Sans MT"/>
                <a:cs typeface="Gill Sans MT"/>
              </a:rPr>
              <a:t>in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15" dirty="0">
                <a:latin typeface="Gill Sans MT"/>
                <a:cs typeface="Gill Sans MT"/>
              </a:rPr>
              <a:t>two </a:t>
            </a:r>
            <a:r>
              <a:rPr sz="850" spc="20" dirty="0">
                <a:latin typeface="Gill Sans MT"/>
                <a:cs typeface="Gill Sans MT"/>
              </a:rPr>
              <a:t>rooms </a:t>
            </a:r>
            <a:r>
              <a:rPr sz="850" spc="40" dirty="0">
                <a:latin typeface="Gill Sans MT"/>
                <a:cs typeface="Gill Sans MT"/>
              </a:rPr>
              <a:t>both </a:t>
            </a:r>
            <a:r>
              <a:rPr sz="850" spc="4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audience,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c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30" dirty="0">
                <a:latin typeface="Gill Sans MT"/>
                <a:cs typeface="Gill Sans MT"/>
              </a:rPr>
              <a:t>Pepper’s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Ghost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illusion.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59994" y="355562"/>
            <a:ext cx="1076960" cy="315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465"/>
              </a:lnSpc>
            </a:pPr>
            <a:r>
              <a:rPr sz="2200" spc="-39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1500593" y="213253"/>
            <a:ext cx="357124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70" dirty="0">
                <a:solidFill>
                  <a:srgbClr val="000000"/>
                </a:solidFill>
                <a:latin typeface="Arial Narrow"/>
                <a:cs typeface="Arial Narrow"/>
              </a:rPr>
              <a:t>Cre</a:t>
            </a:r>
            <a:r>
              <a:rPr sz="3500" spc="-33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3500" spc="-135" dirty="0">
                <a:solidFill>
                  <a:srgbClr val="000000"/>
                </a:solidFill>
                <a:latin typeface="Arial Narrow"/>
                <a:cs typeface="Arial Narrow"/>
              </a:rPr>
              <a:t>tin</a:t>
            </a:r>
            <a:r>
              <a:rPr sz="3500" spc="-165" dirty="0">
                <a:solidFill>
                  <a:srgbClr val="000000"/>
                </a:solidFill>
                <a:latin typeface="Arial Narrow"/>
                <a:cs typeface="Arial Narrow"/>
              </a:rPr>
              <a:t>g</a:t>
            </a:r>
            <a:r>
              <a:rPr sz="3500" spc="-3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17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3500" spc="-3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45" dirty="0">
                <a:solidFill>
                  <a:srgbClr val="000000"/>
                </a:solidFill>
                <a:latin typeface="Arial Narrow"/>
                <a:cs typeface="Arial Narrow"/>
              </a:rPr>
              <a:t>horro</a:t>
            </a:r>
            <a:r>
              <a:rPr sz="3500" spc="-15" dirty="0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sz="3500" spc="-3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310" dirty="0">
                <a:solidFill>
                  <a:srgbClr val="000000"/>
                </a:solidFill>
                <a:latin typeface="Arial Narrow"/>
                <a:cs typeface="Arial Narrow"/>
              </a:rPr>
              <a:t>scene</a:t>
            </a:r>
            <a:endParaRPr sz="3500">
              <a:latin typeface="Arial Narrow"/>
              <a:cs typeface="Arial Narrow"/>
            </a:endParaRPr>
          </a:p>
        </p:txBody>
      </p:sp>
      <p:pic>
        <p:nvPicPr>
          <p:cNvPr id="79" name="object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006" y="359994"/>
            <a:ext cx="1763991" cy="1097442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06" y="3354629"/>
            <a:ext cx="1763991" cy="1219608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36006" y="1565440"/>
            <a:ext cx="1763991" cy="1289135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3708006" y="3563823"/>
            <a:ext cx="1404620" cy="1402715"/>
          </a:xfrm>
          <a:prstGeom prst="rect">
            <a:avLst/>
          </a:prstGeom>
          <a:solidFill>
            <a:srgbClr val="E7DDEF"/>
          </a:solidFill>
        </p:spPr>
        <p:txBody>
          <a:bodyPr vert="horz" wrap="square" lIns="0" tIns="3365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65"/>
              </a:spcBef>
            </a:pPr>
            <a:r>
              <a:rPr sz="1200" b="1" spc="40" dirty="0">
                <a:solidFill>
                  <a:srgbClr val="92569E"/>
                </a:solidFill>
                <a:latin typeface="Calibri"/>
                <a:cs typeface="Calibri"/>
              </a:rPr>
              <a:t>Mini-glossary</a:t>
            </a:r>
            <a:endParaRPr sz="1200">
              <a:latin typeface="Calibri"/>
              <a:cs typeface="Calibri"/>
            </a:endParaRPr>
          </a:p>
          <a:p>
            <a:pPr marL="71755" marR="71755">
              <a:lnSpc>
                <a:spcPts val="980"/>
              </a:lnSpc>
              <a:spcBef>
                <a:spcPts val="530"/>
              </a:spcBef>
            </a:pPr>
            <a:r>
              <a:rPr sz="850" dirty="0">
                <a:latin typeface="Gill Sans MT"/>
                <a:cs typeface="Gill Sans MT"/>
              </a:rPr>
              <a:t>An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incident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ray </a:t>
            </a:r>
            <a:r>
              <a:rPr sz="850" spc="30" dirty="0">
                <a:latin typeface="Gill Sans MT"/>
                <a:cs typeface="Gill Sans MT"/>
              </a:rPr>
              <a:t>is </a:t>
            </a:r>
            <a:r>
              <a:rPr sz="850" spc="85" dirty="0">
                <a:latin typeface="Gill Sans MT"/>
                <a:cs typeface="Gill Sans MT"/>
              </a:rPr>
              <a:t>a </a:t>
            </a:r>
            <a:r>
              <a:rPr sz="850" spc="20" dirty="0">
                <a:latin typeface="Gill Sans MT"/>
                <a:cs typeface="Gill Sans MT"/>
              </a:rPr>
              <a:t>ray </a:t>
            </a:r>
            <a:r>
              <a:rPr sz="850" spc="45" dirty="0">
                <a:latin typeface="Gill Sans MT"/>
                <a:cs typeface="Gill Sans MT"/>
              </a:rPr>
              <a:t>of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lig</a:t>
            </a:r>
            <a:r>
              <a:rPr sz="850" spc="40" dirty="0">
                <a:latin typeface="Gill Sans MT"/>
                <a:cs typeface="Gill Sans MT"/>
              </a:rPr>
              <a:t>h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50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s</a:t>
            </a:r>
            <a:r>
              <a:rPr sz="850" dirty="0">
                <a:latin typeface="Gill Sans MT"/>
                <a:cs typeface="Gill Sans MT"/>
              </a:rPr>
              <a:t>tri</a:t>
            </a:r>
            <a:r>
              <a:rPr sz="850" spc="-20" dirty="0">
                <a:latin typeface="Gill Sans MT"/>
                <a:cs typeface="Gill Sans MT"/>
              </a:rPr>
              <a:t>k</a:t>
            </a:r>
            <a:r>
              <a:rPr sz="850" spc="50" dirty="0">
                <a:latin typeface="Gill Sans MT"/>
                <a:cs typeface="Gill Sans MT"/>
              </a:rPr>
              <a:t>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5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sur</a:t>
            </a:r>
            <a:r>
              <a:rPr sz="850" spc="5" dirty="0">
                <a:latin typeface="Gill Sans MT"/>
                <a:cs typeface="Gill Sans MT"/>
              </a:rPr>
              <a:t>f</a:t>
            </a:r>
            <a:r>
              <a:rPr sz="850" spc="45" dirty="0">
                <a:latin typeface="Gill Sans MT"/>
                <a:cs typeface="Gill Sans MT"/>
              </a:rPr>
              <a:t>ace.</a:t>
            </a:r>
            <a:endParaRPr sz="850">
              <a:latin typeface="Gill Sans MT"/>
              <a:cs typeface="Gill Sans MT"/>
            </a:endParaRPr>
          </a:p>
          <a:p>
            <a:pPr marL="71755" marR="176530">
              <a:lnSpc>
                <a:spcPts val="980"/>
              </a:lnSpc>
              <a:spcBef>
                <a:spcPts val="575"/>
              </a:spcBef>
            </a:pP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Reflection </a:t>
            </a:r>
            <a:r>
              <a:rPr sz="850" spc="30" dirty="0">
                <a:latin typeface="Gill Sans MT"/>
                <a:cs typeface="Gill Sans MT"/>
              </a:rPr>
              <a:t>is </a:t>
            </a:r>
            <a:r>
              <a:rPr sz="850" spc="40" dirty="0">
                <a:latin typeface="Gill Sans MT"/>
                <a:cs typeface="Gill Sans MT"/>
              </a:rPr>
              <a:t>when </a:t>
            </a:r>
            <a:r>
              <a:rPr sz="850" spc="35" dirty="0">
                <a:latin typeface="Gill Sans MT"/>
                <a:cs typeface="Gill Sans MT"/>
              </a:rPr>
              <a:t>light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bounces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obje</a:t>
            </a:r>
            <a:r>
              <a:rPr sz="850" spc="30" dirty="0">
                <a:latin typeface="Gill Sans MT"/>
                <a:cs typeface="Gill Sans MT"/>
              </a:rPr>
              <a:t>c</a:t>
            </a:r>
            <a:r>
              <a:rPr sz="850" spc="20" dirty="0">
                <a:latin typeface="Gill Sans MT"/>
                <a:cs typeface="Gill Sans MT"/>
              </a:rPr>
              <a:t>t.  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sur</a:t>
            </a:r>
            <a:r>
              <a:rPr sz="850" spc="5" dirty="0">
                <a:latin typeface="Gill Sans MT"/>
                <a:cs typeface="Gill Sans MT"/>
              </a:rPr>
              <a:t>f</a:t>
            </a:r>
            <a:r>
              <a:rPr sz="850" spc="60" dirty="0">
                <a:latin typeface="Gill Sans MT"/>
                <a:cs typeface="Gill Sans MT"/>
              </a:rPr>
              <a:t>ace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smo</a:t>
            </a:r>
            <a:r>
              <a:rPr sz="850" spc="35" dirty="0">
                <a:latin typeface="Gill Sans MT"/>
                <a:cs typeface="Gill Sans MT"/>
              </a:rPr>
              <a:t>oth,</a:t>
            </a:r>
            <a:endParaRPr sz="850">
              <a:latin typeface="Gill Sans MT"/>
              <a:cs typeface="Gill Sans MT"/>
            </a:endParaRPr>
          </a:p>
          <a:p>
            <a:pPr marL="71755" marR="161290">
              <a:lnSpc>
                <a:spcPts val="980"/>
              </a:lnSpc>
              <a:spcBef>
                <a:spcPts val="10"/>
              </a:spcBef>
            </a:pPr>
            <a:r>
              <a:rPr sz="850" dirty="0">
                <a:latin typeface="Gill Sans MT"/>
                <a:cs typeface="Gill Sans MT"/>
              </a:rPr>
              <a:t>li</a:t>
            </a:r>
            <a:r>
              <a:rPr sz="850" spc="-15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glass,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will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75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50" dirty="0">
                <a:latin typeface="Gill Sans MT"/>
                <a:cs typeface="Gill Sans MT"/>
              </a:rPr>
              <a:t>f</a:t>
            </a:r>
            <a:r>
              <a:rPr sz="850" spc="35" dirty="0">
                <a:latin typeface="Gill Sans MT"/>
                <a:cs typeface="Gill Sans MT"/>
              </a:rPr>
              <a:t>l</a:t>
            </a:r>
            <a:r>
              <a:rPr sz="850" spc="55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c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t 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same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angle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as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hit </a:t>
            </a:r>
            <a:r>
              <a:rPr sz="850" spc="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surface.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423299" y="2888475"/>
            <a:ext cx="173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40" dirty="0">
                <a:latin typeface="Calibri"/>
                <a:cs typeface="Calibri"/>
              </a:rPr>
              <a:t>Stage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setup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for</a:t>
            </a:r>
            <a:r>
              <a:rPr sz="800" b="1" spc="-4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Pepper’s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Ghost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during </a:t>
            </a:r>
            <a:r>
              <a:rPr sz="800" b="1" spc="-165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20" dirty="0">
                <a:latin typeface="Calibri"/>
                <a:cs typeface="Calibri"/>
              </a:rPr>
              <a:t>a</a:t>
            </a:r>
            <a:r>
              <a:rPr sz="800" b="1" spc="30" dirty="0">
                <a:latin typeface="Calibri"/>
                <a:cs typeface="Calibri"/>
              </a:rPr>
              <a:t>t</a:t>
            </a:r>
            <a:r>
              <a:rPr sz="800" b="1" spc="15" dirty="0">
                <a:latin typeface="Calibri"/>
                <a:cs typeface="Calibri"/>
              </a:rPr>
              <a:t>re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sh</a:t>
            </a:r>
            <a:r>
              <a:rPr sz="800" b="1" spc="25" dirty="0">
                <a:latin typeface="Calibri"/>
                <a:cs typeface="Calibri"/>
              </a:rPr>
              <a:t>o</a:t>
            </a:r>
            <a:r>
              <a:rPr sz="800" b="1" spc="-10" dirty="0">
                <a:latin typeface="Calibri"/>
                <a:cs typeface="Calibri"/>
              </a:rPr>
              <a:t>w</a:t>
            </a:r>
            <a:r>
              <a:rPr sz="800" b="1" spc="-30" dirty="0">
                <a:latin typeface="Calibri"/>
                <a:cs typeface="Calibri"/>
              </a:rPr>
              <a:t>.</a:t>
            </a:r>
            <a:r>
              <a:rPr sz="800" b="1" spc="-70" dirty="0">
                <a:latin typeface="Calibri"/>
                <a:cs typeface="Calibri"/>
              </a:rPr>
              <a:t> </a:t>
            </a:r>
            <a:r>
              <a:rPr sz="800" b="1" spc="-30" dirty="0">
                <a:latin typeface="Calibri"/>
                <a:cs typeface="Calibri"/>
              </a:rPr>
              <a:t>T</a:t>
            </a:r>
            <a:r>
              <a:rPr sz="800" b="1" spc="15" dirty="0">
                <a:latin typeface="Calibri"/>
                <a:cs typeface="Calibri"/>
              </a:rPr>
              <a:t>o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audience,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it  </a:t>
            </a:r>
            <a:r>
              <a:rPr sz="800" b="1" spc="30" dirty="0">
                <a:latin typeface="Calibri"/>
                <a:cs typeface="Calibri"/>
              </a:rPr>
              <a:t>appears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50" dirty="0">
                <a:latin typeface="Calibri"/>
                <a:cs typeface="Calibri"/>
              </a:rPr>
              <a:t>as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if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the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ghost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is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on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stage.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423299" y="4608138"/>
            <a:ext cx="1775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Image </a:t>
            </a:r>
            <a:r>
              <a:rPr sz="80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of the dancing </a:t>
            </a:r>
            <a:r>
              <a:rPr sz="800" b="1" u="sng" spc="4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ghosts </a:t>
            </a:r>
            <a:r>
              <a:rPr sz="80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in </a:t>
            </a:r>
            <a:r>
              <a:rPr sz="80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the </a:t>
            </a:r>
            <a:r>
              <a:rPr sz="800" b="1" spc="3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80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ballroom</a:t>
            </a:r>
            <a:r>
              <a:rPr sz="80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0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in</a:t>
            </a:r>
            <a:r>
              <a:rPr sz="800" b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0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Disney’s</a:t>
            </a:r>
            <a:r>
              <a:rPr sz="80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0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Haunted</a:t>
            </a:r>
            <a:r>
              <a:rPr sz="800" b="1" u="sng" spc="-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0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Mansion</a:t>
            </a:r>
            <a:r>
              <a:rPr sz="800" b="1" spc="10" dirty="0">
                <a:solidFill>
                  <a:srgbClr val="41BBC6"/>
                </a:solidFill>
                <a:latin typeface="Calibri"/>
                <a:cs typeface="Calibri"/>
                <a:hlinkClick r:id="rId7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04808" y="5071840"/>
            <a:ext cx="1409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55" dirty="0">
                <a:latin typeface="Arial Narrow"/>
                <a:cs typeface="Arial Narrow"/>
              </a:rPr>
              <a:t>33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80585" cy="5328285"/>
          </a:xfrm>
          <a:custGeom>
            <a:avLst/>
            <a:gdLst/>
            <a:ahLst/>
            <a:cxnLst/>
            <a:rect l="l" t="t" r="r" b="b"/>
            <a:pathLst>
              <a:path w="4680585" h="5328285">
                <a:moveTo>
                  <a:pt x="4680000" y="0"/>
                </a:moveTo>
                <a:lnTo>
                  <a:pt x="0" y="0"/>
                </a:lnTo>
                <a:lnTo>
                  <a:pt x="0" y="5328005"/>
                </a:lnTo>
                <a:lnTo>
                  <a:pt x="4680000" y="5328005"/>
                </a:lnTo>
                <a:lnTo>
                  <a:pt x="4680000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300" y="721081"/>
            <a:ext cx="2640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0" dirty="0">
                <a:solidFill>
                  <a:srgbClr val="92569E"/>
                </a:solidFill>
                <a:latin typeface="Calibri"/>
                <a:cs typeface="Calibri"/>
              </a:rPr>
              <a:t>Setting</a:t>
            </a:r>
            <a:r>
              <a:rPr sz="1200" b="1" spc="-4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92569E"/>
                </a:solidFill>
                <a:latin typeface="Calibri"/>
                <a:cs typeface="Calibri"/>
              </a:rPr>
              <a:t>up</a:t>
            </a:r>
            <a:r>
              <a:rPr sz="1200" b="1" spc="-6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1200" b="1" spc="25" dirty="0">
                <a:solidFill>
                  <a:srgbClr val="92569E"/>
                </a:solidFill>
                <a:latin typeface="Calibri"/>
                <a:cs typeface="Calibri"/>
              </a:rPr>
              <a:t>your</a:t>
            </a:r>
            <a:r>
              <a:rPr sz="1200" b="1" spc="-6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92569E"/>
                </a:solidFill>
                <a:latin typeface="Calibri"/>
                <a:cs typeface="Calibri"/>
              </a:rPr>
              <a:t>Pepper’s</a:t>
            </a:r>
            <a:r>
              <a:rPr sz="1200" b="1" spc="-4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92569E"/>
                </a:solidFill>
                <a:latin typeface="Calibri"/>
                <a:cs typeface="Calibri"/>
              </a:rPr>
              <a:t>Ghost</a:t>
            </a:r>
            <a:r>
              <a:rPr sz="1200" b="1" spc="-4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1200" b="1" spc="25" dirty="0">
                <a:solidFill>
                  <a:srgbClr val="92569E"/>
                </a:solidFill>
                <a:latin typeface="Calibri"/>
                <a:cs typeface="Calibri"/>
              </a:rPr>
              <a:t>illusion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54" y="906454"/>
            <a:ext cx="2044700" cy="13627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b="1" spc="50" dirty="0">
                <a:solidFill>
                  <a:srgbClr val="41BBC6"/>
                </a:solidFill>
                <a:latin typeface="Calibri"/>
                <a:cs typeface="Calibri"/>
              </a:rPr>
              <a:t>R</a:t>
            </a:r>
            <a:r>
              <a:rPr sz="1000" b="1" spc="40" dirty="0">
                <a:solidFill>
                  <a:srgbClr val="41BBC6"/>
                </a:solidFill>
                <a:latin typeface="Calibri"/>
                <a:cs typeface="Calibri"/>
              </a:rPr>
              <a:t>eco</a:t>
            </a:r>
            <a:r>
              <a:rPr sz="1000" b="1" spc="15" dirty="0">
                <a:solidFill>
                  <a:srgbClr val="41BBC6"/>
                </a:solidFill>
                <a:latin typeface="Calibri"/>
                <a:cs typeface="Calibri"/>
              </a:rPr>
              <a:t>r</a:t>
            </a:r>
            <a:r>
              <a:rPr sz="1000" b="1" spc="30" dirty="0">
                <a:solidFill>
                  <a:srgbClr val="41BBC6"/>
                </a:solidFill>
                <a:latin typeface="Calibri"/>
                <a:cs typeface="Calibri"/>
              </a:rPr>
              <a:t>ding</a:t>
            </a:r>
            <a:r>
              <a:rPr sz="1000" b="1" spc="-4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41BBC6"/>
                </a:solidFill>
                <a:latin typeface="Calibri"/>
                <a:cs typeface="Calibri"/>
              </a:rPr>
              <a:t>y</a:t>
            </a:r>
            <a:r>
              <a:rPr sz="1000" b="1" spc="20" dirty="0">
                <a:solidFill>
                  <a:srgbClr val="41BBC6"/>
                </a:solidFill>
                <a:latin typeface="Calibri"/>
                <a:cs typeface="Calibri"/>
              </a:rPr>
              <a:t>our</a:t>
            </a:r>
            <a:r>
              <a:rPr sz="1000" b="1" spc="-6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41BBC6"/>
                </a:solidFill>
                <a:latin typeface="Calibri"/>
                <a:cs typeface="Calibri"/>
              </a:rPr>
              <a:t>video</a:t>
            </a:r>
            <a:endParaRPr sz="1000">
              <a:latin typeface="Calibri"/>
              <a:cs typeface="Calibri"/>
            </a:endParaRPr>
          </a:p>
          <a:p>
            <a:pPr marL="156210" indent="-144145">
              <a:lnSpc>
                <a:spcPct val="100000"/>
              </a:lnSpc>
              <a:spcBef>
                <a:spcPts val="31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0" dirty="0">
                <a:latin typeface="Gill Sans MT"/>
                <a:cs typeface="Gill Sans MT"/>
              </a:rPr>
              <a:t>Use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dark/black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background.</a:t>
            </a:r>
            <a:endParaRPr sz="850">
              <a:latin typeface="Gill Sans MT"/>
              <a:cs typeface="Gill Sans MT"/>
            </a:endParaRPr>
          </a:p>
          <a:p>
            <a:pPr marL="156210" marR="240029" indent="-144145">
              <a:lnSpc>
                <a:spcPts val="940"/>
              </a:lnSpc>
              <a:spcBef>
                <a:spcPts val="229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35" dirty="0">
                <a:latin typeface="Gill Sans MT"/>
                <a:cs typeface="Gill Sans MT"/>
              </a:rPr>
              <a:t>Make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sure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subject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(thing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you’re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filming)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well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lit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focus.</a:t>
            </a:r>
            <a:endParaRPr sz="850">
              <a:latin typeface="Gill Sans MT"/>
              <a:cs typeface="Gill Sans MT"/>
            </a:endParaRPr>
          </a:p>
          <a:p>
            <a:pPr marL="156210" marR="139065" indent="-144145">
              <a:lnSpc>
                <a:spcPts val="940"/>
              </a:lnSpc>
              <a:spcBef>
                <a:spcPts val="21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30" dirty="0">
                <a:latin typeface="Gill Sans MT"/>
                <a:cs typeface="Gill Sans MT"/>
              </a:rPr>
              <a:t>Film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teadily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possible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–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p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op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up  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came</a:t>
            </a:r>
            <a:r>
              <a:rPr sz="850" spc="25" dirty="0">
                <a:latin typeface="Gill Sans MT"/>
                <a:cs typeface="Gill Sans MT"/>
              </a:rPr>
              <a:t>r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can.</a:t>
            </a:r>
            <a:endParaRPr sz="85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sz="800" spc="-5" dirty="0">
                <a:latin typeface="Gill Sans MT"/>
                <a:cs typeface="Gill Sans MT"/>
              </a:rPr>
              <a:t>I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20" dirty="0">
                <a:latin typeface="Gill Sans MT"/>
                <a:cs typeface="Gill Sans MT"/>
              </a:rPr>
              <a:t>ou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ca</a:t>
            </a:r>
            <a:r>
              <a:rPr sz="800" spc="50" dirty="0">
                <a:latin typeface="Gill Sans MT"/>
                <a:cs typeface="Gill Sans MT"/>
              </a:rPr>
              <a:t>n</a:t>
            </a:r>
            <a:r>
              <a:rPr sz="800" spc="15" dirty="0">
                <a:latin typeface="Gill Sans MT"/>
                <a:cs typeface="Gill Sans MT"/>
              </a:rPr>
              <a:t>’t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75" dirty="0">
                <a:latin typeface="Gill Sans MT"/>
                <a:cs typeface="Gill Sans MT"/>
              </a:rPr>
              <a:t>r</a:t>
            </a:r>
            <a:r>
              <a:rPr sz="800" spc="10" dirty="0">
                <a:latin typeface="Gill Sans MT"/>
                <a:cs typeface="Gill Sans MT"/>
              </a:rPr>
              <a:t>eco</a:t>
            </a:r>
            <a:r>
              <a:rPr sz="800" spc="-10" dirty="0">
                <a:latin typeface="Gill Sans MT"/>
                <a:cs typeface="Gill Sans MT"/>
              </a:rPr>
              <a:t>r</a:t>
            </a:r>
            <a:r>
              <a:rPr sz="800" spc="55" dirty="0">
                <a:latin typeface="Gill Sans MT"/>
                <a:cs typeface="Gill Sans MT"/>
              </a:rPr>
              <a:t>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vide</a:t>
            </a:r>
            <a:r>
              <a:rPr sz="800" spc="20" dirty="0">
                <a:latin typeface="Gill Sans MT"/>
                <a:cs typeface="Gill Sans MT"/>
              </a:rPr>
              <a:t>o</a:t>
            </a:r>
            <a:r>
              <a:rPr sz="800" dirty="0">
                <a:latin typeface="Gill Sans MT"/>
                <a:cs typeface="Gill Sans MT"/>
              </a:rPr>
              <a:t>,</a:t>
            </a:r>
            <a:r>
              <a:rPr sz="800" spc="-7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ima</a:t>
            </a:r>
            <a:r>
              <a:rPr sz="800" spc="50" dirty="0">
                <a:latin typeface="Gill Sans MT"/>
                <a:cs typeface="Gill Sans MT"/>
              </a:rPr>
              <a:t>g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with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  </a:t>
            </a:r>
            <a:r>
              <a:rPr sz="800" spc="40" dirty="0">
                <a:latin typeface="Gill Sans MT"/>
                <a:cs typeface="Gill Sans MT"/>
              </a:rPr>
              <a:t>black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background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lit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subject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work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too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-30" dirty="0">
                <a:latin typeface="Gill Sans MT"/>
                <a:cs typeface="Gill Sans MT"/>
              </a:rPr>
              <a:t>or</a:t>
            </a:r>
            <a:r>
              <a:rPr sz="800" spc="-8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you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can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find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pre-made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versions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on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YouTube.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8655" y="906454"/>
            <a:ext cx="1955800" cy="1359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b="1" spc="25" dirty="0">
                <a:solidFill>
                  <a:srgbClr val="41BBC6"/>
                </a:solidFill>
                <a:latin typeface="Calibri"/>
                <a:cs typeface="Calibri"/>
              </a:rPr>
              <a:t>Making</a:t>
            </a:r>
            <a:r>
              <a:rPr sz="1000" b="1" spc="-5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41BBC6"/>
                </a:solidFill>
                <a:latin typeface="Calibri"/>
                <a:cs typeface="Calibri"/>
              </a:rPr>
              <a:t>your</a:t>
            </a:r>
            <a:r>
              <a:rPr sz="1000" b="1" spc="-5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41BBC6"/>
                </a:solidFill>
                <a:latin typeface="Calibri"/>
                <a:cs typeface="Calibri"/>
              </a:rPr>
              <a:t>stage</a:t>
            </a:r>
            <a:endParaRPr sz="1000">
              <a:latin typeface="Calibri"/>
              <a:cs typeface="Calibri"/>
            </a:endParaRPr>
          </a:p>
          <a:p>
            <a:pPr marL="156210" indent="-144145">
              <a:lnSpc>
                <a:spcPct val="100000"/>
              </a:lnSpc>
              <a:spcBef>
                <a:spcPts val="31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0" dirty="0">
                <a:latin typeface="Gill Sans MT"/>
                <a:cs typeface="Gill Sans MT"/>
              </a:rPr>
              <a:t>Use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card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basic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shape.</a:t>
            </a:r>
            <a:endParaRPr sz="850">
              <a:latin typeface="Gill Sans MT"/>
              <a:cs typeface="Gill Sans MT"/>
            </a:endParaRPr>
          </a:p>
          <a:p>
            <a:pPr marL="156210" marR="123825" indent="-144145">
              <a:lnSpc>
                <a:spcPts val="940"/>
              </a:lnSpc>
              <a:spcBef>
                <a:spcPts val="229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dirty="0">
                <a:latin typeface="Gill Sans MT"/>
                <a:cs typeface="Gill Sans MT"/>
              </a:rPr>
              <a:t>Fix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clear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pla</a:t>
            </a:r>
            <a:r>
              <a:rPr sz="850" spc="45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tic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(</a:t>
            </a:r>
            <a:r>
              <a:rPr sz="850" spc="-1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find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 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pack)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45°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phone.</a:t>
            </a:r>
            <a:endParaRPr sz="850">
              <a:latin typeface="Gill Sans MT"/>
              <a:cs typeface="Gill Sans MT"/>
            </a:endParaRPr>
          </a:p>
          <a:p>
            <a:pPr marL="156210" marR="5080" indent="-144145">
              <a:lnSpc>
                <a:spcPts val="940"/>
              </a:lnSpc>
              <a:spcBef>
                <a:spcPts val="21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The </a:t>
            </a:r>
            <a:r>
              <a:rPr sz="850" spc="25" dirty="0">
                <a:latin typeface="Gill Sans MT"/>
                <a:cs typeface="Gill Sans MT"/>
              </a:rPr>
              <a:t>projected </a:t>
            </a:r>
            <a:r>
              <a:rPr sz="850" spc="55" dirty="0">
                <a:latin typeface="Gill Sans MT"/>
                <a:cs typeface="Gill Sans MT"/>
              </a:rPr>
              <a:t>image </a:t>
            </a:r>
            <a:r>
              <a:rPr sz="850" dirty="0">
                <a:latin typeface="Gill Sans MT"/>
                <a:cs typeface="Gill Sans MT"/>
              </a:rPr>
              <a:t>will </a:t>
            </a:r>
            <a:r>
              <a:rPr sz="850" spc="45" dirty="0">
                <a:latin typeface="Gill Sans MT"/>
                <a:cs typeface="Gill Sans MT"/>
              </a:rPr>
              <a:t>appear </a:t>
            </a:r>
            <a:r>
              <a:rPr sz="850" spc="50" dirty="0">
                <a:latin typeface="Gill Sans MT"/>
                <a:cs typeface="Gill Sans MT"/>
              </a:rPr>
              <a:t> distance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room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from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phone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screen.</a:t>
            </a:r>
            <a:endParaRPr sz="850">
              <a:latin typeface="Gill Sans MT"/>
              <a:cs typeface="Gill Sans MT"/>
            </a:endParaRPr>
          </a:p>
          <a:p>
            <a:pPr marL="12700" marR="111760">
              <a:lnSpc>
                <a:spcPct val="100000"/>
              </a:lnSpc>
              <a:spcBef>
                <a:spcPts val="540"/>
              </a:spcBef>
            </a:pPr>
            <a:r>
              <a:rPr sz="800" spc="20" dirty="0">
                <a:latin typeface="Gill Sans MT"/>
                <a:cs typeface="Gill Sans MT"/>
              </a:rPr>
              <a:t>Keeping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area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around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your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phone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dark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help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with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illusion.</a:t>
            </a:r>
            <a:endParaRPr sz="8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9997" y="359994"/>
            <a:ext cx="2340000" cy="16920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9994" y="357175"/>
            <a:ext cx="678815" cy="1987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555"/>
              </a:lnSpc>
            </a:pPr>
            <a:r>
              <a:rPr sz="1400" spc="-254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4160" y="262794"/>
            <a:ext cx="23355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355" dirty="0">
                <a:solidFill>
                  <a:srgbClr val="000000"/>
                </a:solidFill>
                <a:latin typeface="Arial Narrow"/>
                <a:cs typeface="Arial Narrow"/>
              </a:rPr>
              <a:t>CREATIN</a:t>
            </a:r>
            <a:r>
              <a:rPr sz="2200" spc="-445" dirty="0">
                <a:solidFill>
                  <a:srgbClr val="000000"/>
                </a:solidFill>
                <a:latin typeface="Arial Narrow"/>
                <a:cs typeface="Arial Narrow"/>
              </a:rPr>
              <a:t>G</a:t>
            </a:r>
            <a:r>
              <a:rPr sz="2200" spc="-1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40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2200" spc="-1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445" dirty="0">
                <a:solidFill>
                  <a:srgbClr val="000000"/>
                </a:solidFill>
                <a:latin typeface="Arial Narrow"/>
                <a:cs typeface="Arial Narrow"/>
              </a:rPr>
              <a:t>HORRO</a:t>
            </a:r>
            <a:r>
              <a:rPr sz="2200" spc="-434" dirty="0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sz="2200" spc="-1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200" spc="-390" dirty="0">
                <a:solidFill>
                  <a:srgbClr val="000000"/>
                </a:solidFill>
                <a:latin typeface="Arial Narrow"/>
                <a:cs typeface="Arial Narrow"/>
              </a:rPr>
              <a:t>SCENE</a:t>
            </a:r>
            <a:endParaRPr sz="22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2135" y="3151413"/>
            <a:ext cx="2225316" cy="17653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71722" y="2790839"/>
            <a:ext cx="495300" cy="28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330" marR="5080" indent="-88265">
              <a:lnSpc>
                <a:spcPct val="100000"/>
              </a:lnSpc>
              <a:spcBef>
                <a:spcPts val="105"/>
              </a:spcBef>
            </a:pPr>
            <a:r>
              <a:rPr sz="850" b="1" spc="40" dirty="0">
                <a:latin typeface="Calibri"/>
                <a:cs typeface="Calibri"/>
              </a:rPr>
              <a:t>P</a:t>
            </a:r>
            <a:r>
              <a:rPr sz="850" b="1" spc="15" dirty="0">
                <a:latin typeface="Calibri"/>
                <a:cs typeface="Calibri"/>
              </a:rPr>
              <a:t>r</a:t>
            </a:r>
            <a:r>
              <a:rPr sz="850" b="1" spc="30" dirty="0">
                <a:latin typeface="Calibri"/>
                <a:cs typeface="Calibri"/>
              </a:rPr>
              <a:t>oje</a:t>
            </a:r>
            <a:r>
              <a:rPr sz="850" b="1" spc="20" dirty="0">
                <a:latin typeface="Calibri"/>
                <a:cs typeface="Calibri"/>
              </a:rPr>
              <a:t>c</a:t>
            </a:r>
            <a:r>
              <a:rPr sz="850" b="1" spc="50" dirty="0">
                <a:latin typeface="Calibri"/>
                <a:cs typeface="Calibri"/>
              </a:rPr>
              <a:t>t</a:t>
            </a:r>
            <a:r>
              <a:rPr sz="850" b="1" spc="20" dirty="0">
                <a:latin typeface="Calibri"/>
                <a:cs typeface="Calibri"/>
              </a:rPr>
              <a:t>ed  </a:t>
            </a:r>
            <a:r>
              <a:rPr sz="850" b="1" spc="30" dirty="0">
                <a:latin typeface="Calibri"/>
                <a:cs typeface="Calibri"/>
              </a:rPr>
              <a:t>image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017" y="2921277"/>
            <a:ext cx="35496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b="1" spc="40" dirty="0">
                <a:latin typeface="Calibri"/>
                <a:cs typeface="Calibri"/>
              </a:rPr>
              <a:t>Plastic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6398" y="4846645"/>
            <a:ext cx="33210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b="1" spc="30" dirty="0">
                <a:latin typeface="Calibri"/>
                <a:cs typeface="Calibri"/>
              </a:rPr>
              <a:t>Phone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14935" y="3103969"/>
            <a:ext cx="642620" cy="1819275"/>
            <a:chOff x="5114935" y="3103969"/>
            <a:chExt cx="642620" cy="1819275"/>
          </a:xfrm>
        </p:grpSpPr>
        <p:sp>
          <p:nvSpPr>
            <p:cNvPr id="14" name="object 14"/>
            <p:cNvSpPr/>
            <p:nvPr/>
          </p:nvSpPr>
          <p:spPr>
            <a:xfrm>
              <a:off x="5120973" y="3110007"/>
              <a:ext cx="53975" cy="570865"/>
            </a:xfrm>
            <a:custGeom>
              <a:avLst/>
              <a:gdLst/>
              <a:ahLst/>
              <a:cxnLst/>
              <a:rect l="l" t="t" r="r" b="b"/>
              <a:pathLst>
                <a:path w="53975" h="570864">
                  <a:moveTo>
                    <a:pt x="0" y="0"/>
                  </a:moveTo>
                  <a:lnTo>
                    <a:pt x="53797" y="570852"/>
                  </a:lnTo>
                </a:path>
              </a:pathLst>
            </a:custGeom>
            <a:ln w="12077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5148" y="3670229"/>
              <a:ext cx="98425" cy="57785"/>
            </a:xfrm>
            <a:custGeom>
              <a:avLst/>
              <a:gdLst/>
              <a:ahLst/>
              <a:cxnLst/>
              <a:rect l="l" t="t" r="r" b="b"/>
              <a:pathLst>
                <a:path w="98425" h="57785">
                  <a:moveTo>
                    <a:pt x="98107" y="0"/>
                  </a:moveTo>
                  <a:lnTo>
                    <a:pt x="0" y="9245"/>
                  </a:lnTo>
                  <a:lnTo>
                    <a:pt x="54025" y="57391"/>
                  </a:lnTo>
                  <a:lnTo>
                    <a:pt x="98107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2979" y="3110007"/>
              <a:ext cx="5715" cy="585470"/>
            </a:xfrm>
            <a:custGeom>
              <a:avLst/>
              <a:gdLst/>
              <a:ahLst/>
              <a:cxnLst/>
              <a:rect l="l" t="t" r="r" b="b"/>
              <a:pathLst>
                <a:path w="5714" h="585470">
                  <a:moveTo>
                    <a:pt x="0" y="0"/>
                  </a:moveTo>
                  <a:lnTo>
                    <a:pt x="5194" y="584987"/>
                  </a:lnTo>
                </a:path>
              </a:pathLst>
            </a:custGeom>
            <a:ln w="12077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58843" y="3688515"/>
              <a:ext cx="99060" cy="53975"/>
            </a:xfrm>
            <a:custGeom>
              <a:avLst/>
              <a:gdLst/>
              <a:ahLst/>
              <a:cxnLst/>
              <a:rect l="l" t="t" r="r" b="b"/>
              <a:pathLst>
                <a:path w="99060" h="53975">
                  <a:moveTo>
                    <a:pt x="98551" y="0"/>
                  </a:moveTo>
                  <a:lnTo>
                    <a:pt x="0" y="876"/>
                  </a:lnTo>
                  <a:lnTo>
                    <a:pt x="49745" y="53441"/>
                  </a:lnTo>
                  <a:lnTo>
                    <a:pt x="98551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341" y="4713479"/>
              <a:ext cx="284480" cy="203835"/>
            </a:xfrm>
            <a:custGeom>
              <a:avLst/>
              <a:gdLst/>
              <a:ahLst/>
              <a:cxnLst/>
              <a:rect l="l" t="t" r="r" b="b"/>
              <a:pathLst>
                <a:path w="284479" h="203835">
                  <a:moveTo>
                    <a:pt x="0" y="203288"/>
                  </a:moveTo>
                  <a:lnTo>
                    <a:pt x="283946" y="0"/>
                  </a:lnTo>
                </a:path>
              </a:pathLst>
            </a:custGeom>
            <a:ln w="12077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58694" y="4676927"/>
              <a:ext cx="72390" cy="80645"/>
            </a:xfrm>
            <a:custGeom>
              <a:avLst/>
              <a:gdLst/>
              <a:ahLst/>
              <a:cxnLst/>
              <a:rect l="l" t="t" r="r" b="b"/>
              <a:pathLst>
                <a:path w="72389" h="80645">
                  <a:moveTo>
                    <a:pt x="0" y="0"/>
                  </a:moveTo>
                  <a:lnTo>
                    <a:pt x="57365" y="80137"/>
                  </a:lnTo>
                  <a:lnTo>
                    <a:pt x="71780" y="9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59994" y="2384628"/>
            <a:ext cx="4140200" cy="2578735"/>
            <a:chOff x="359994" y="2384628"/>
            <a:chExt cx="4140200" cy="2578735"/>
          </a:xfrm>
        </p:grpSpPr>
        <p:sp>
          <p:nvSpPr>
            <p:cNvPr id="21" name="object 21"/>
            <p:cNvSpPr/>
            <p:nvPr/>
          </p:nvSpPr>
          <p:spPr>
            <a:xfrm>
              <a:off x="432003" y="2456624"/>
              <a:ext cx="4068445" cy="2506980"/>
            </a:xfrm>
            <a:custGeom>
              <a:avLst/>
              <a:gdLst/>
              <a:ahLst/>
              <a:cxnLst/>
              <a:rect l="l" t="t" r="r" b="b"/>
              <a:pathLst>
                <a:path w="4068445" h="2506979">
                  <a:moveTo>
                    <a:pt x="4068000" y="0"/>
                  </a:moveTo>
                  <a:lnTo>
                    <a:pt x="0" y="0"/>
                  </a:lnTo>
                  <a:lnTo>
                    <a:pt x="0" y="422998"/>
                  </a:lnTo>
                  <a:lnTo>
                    <a:pt x="0" y="2506649"/>
                  </a:lnTo>
                  <a:lnTo>
                    <a:pt x="4068000" y="2506649"/>
                  </a:lnTo>
                  <a:lnTo>
                    <a:pt x="4068000" y="422998"/>
                  </a:lnTo>
                  <a:lnTo>
                    <a:pt x="406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269" y="2456623"/>
              <a:ext cx="3714636" cy="250665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9994" y="2384628"/>
              <a:ext cx="598805" cy="495300"/>
            </a:xfrm>
            <a:custGeom>
              <a:avLst/>
              <a:gdLst/>
              <a:ahLst/>
              <a:cxnLst/>
              <a:rect l="l" t="t" r="r" b="b"/>
              <a:pathLst>
                <a:path w="598805" h="495300">
                  <a:moveTo>
                    <a:pt x="598246" y="0"/>
                  </a:moveTo>
                  <a:lnTo>
                    <a:pt x="0" y="0"/>
                  </a:lnTo>
                  <a:lnTo>
                    <a:pt x="0" y="494995"/>
                  </a:lnTo>
                  <a:lnTo>
                    <a:pt x="598246" y="494995"/>
                  </a:lnTo>
                  <a:lnTo>
                    <a:pt x="598246" y="0"/>
                  </a:lnTo>
                  <a:close/>
                </a:path>
              </a:pathLst>
            </a:custGeom>
            <a:solidFill>
              <a:srgbClr val="B5D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2003" y="2456624"/>
            <a:ext cx="52641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35" dirty="0">
                <a:latin typeface="Calibri"/>
                <a:cs typeface="Calibri"/>
              </a:rPr>
              <a:t>Side</a:t>
            </a:r>
            <a:r>
              <a:rPr sz="850" b="1" spc="-50" dirty="0">
                <a:latin typeface="Calibri"/>
                <a:cs typeface="Calibri"/>
              </a:rPr>
              <a:t> </a:t>
            </a:r>
            <a:r>
              <a:rPr sz="850" b="1" spc="15" dirty="0">
                <a:latin typeface="Calibri"/>
                <a:cs typeface="Calibri"/>
              </a:rPr>
              <a:t>view</a:t>
            </a:r>
            <a:endParaRPr sz="850">
              <a:latin typeface="Calibri"/>
              <a:cs typeface="Calibri"/>
            </a:endParaRPr>
          </a:p>
          <a:p>
            <a:pPr marR="61594">
              <a:lnSpc>
                <a:spcPct val="100000"/>
              </a:lnSpc>
            </a:pPr>
            <a:r>
              <a:rPr sz="850" b="1" spc="5" dirty="0">
                <a:latin typeface="Calibri"/>
                <a:cs typeface="Calibri"/>
              </a:rPr>
              <a:t>o</a:t>
            </a:r>
            <a:r>
              <a:rPr sz="850" b="1" spc="55" dirty="0">
                <a:latin typeface="Calibri"/>
                <a:cs typeface="Calibri"/>
              </a:rPr>
              <a:t>f</a:t>
            </a:r>
            <a:r>
              <a:rPr sz="850" b="1" spc="-35" dirty="0">
                <a:latin typeface="Calibri"/>
                <a:cs typeface="Calibri"/>
              </a:rPr>
              <a:t> </a:t>
            </a:r>
            <a:r>
              <a:rPr sz="850" b="1" spc="10" dirty="0">
                <a:latin typeface="Calibri"/>
                <a:cs typeface="Calibri"/>
              </a:rPr>
              <a:t>illusion  </a:t>
            </a:r>
            <a:r>
              <a:rPr sz="850" b="1" spc="40" dirty="0">
                <a:latin typeface="Calibri"/>
                <a:cs typeface="Calibri"/>
              </a:rPr>
              <a:t>set-up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04001" y="1886864"/>
            <a:ext cx="1368425" cy="1036955"/>
            <a:chOff x="5904001" y="1886864"/>
            <a:chExt cx="1368425" cy="103695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5997" y="1958860"/>
              <a:ext cx="1223987" cy="89282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39999" y="1922862"/>
              <a:ext cx="1296035" cy="965200"/>
            </a:xfrm>
            <a:custGeom>
              <a:avLst/>
              <a:gdLst/>
              <a:ahLst/>
              <a:cxnLst/>
              <a:rect l="l" t="t" r="r" b="b"/>
              <a:pathLst>
                <a:path w="1296034" h="965200">
                  <a:moveTo>
                    <a:pt x="0" y="36004"/>
                  </a:moveTo>
                  <a:lnTo>
                    <a:pt x="0" y="928827"/>
                  </a:lnTo>
                  <a:lnTo>
                    <a:pt x="0" y="964818"/>
                  </a:lnTo>
                  <a:lnTo>
                    <a:pt x="36004" y="964818"/>
                  </a:lnTo>
                  <a:lnTo>
                    <a:pt x="1260005" y="964818"/>
                  </a:lnTo>
                  <a:lnTo>
                    <a:pt x="1295996" y="964818"/>
                  </a:lnTo>
                  <a:lnTo>
                    <a:pt x="1295996" y="928827"/>
                  </a:lnTo>
                  <a:lnTo>
                    <a:pt x="1295996" y="36004"/>
                  </a:lnTo>
                  <a:lnTo>
                    <a:pt x="1295996" y="0"/>
                  </a:lnTo>
                  <a:lnTo>
                    <a:pt x="1260005" y="0"/>
                  </a:lnTo>
                  <a:lnTo>
                    <a:pt x="36004" y="0"/>
                  </a:lnTo>
                  <a:lnTo>
                    <a:pt x="0" y="0"/>
                  </a:lnTo>
                  <a:lnTo>
                    <a:pt x="0" y="36004"/>
                  </a:lnTo>
                  <a:close/>
                </a:path>
              </a:pathLst>
            </a:custGeom>
            <a:ln w="719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47299" y="5071806"/>
            <a:ext cx="1410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Arial Narrow"/>
                <a:cs typeface="Arial Narrow"/>
              </a:rPr>
              <a:t>34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1138673"/>
            <a:ext cx="3918585" cy="4254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50"/>
              </a:spcBef>
            </a:pPr>
            <a:r>
              <a:rPr sz="1500" b="1" spc="-120" dirty="0">
                <a:latin typeface="Arial Narrow"/>
                <a:cs typeface="Arial Narrow"/>
              </a:rPr>
              <a:t>Knowledge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30" dirty="0">
                <a:latin typeface="Arial Narrow"/>
                <a:cs typeface="Arial Narrow"/>
              </a:rPr>
              <a:t>of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10" dirty="0">
                <a:latin typeface="Arial Narrow"/>
                <a:cs typeface="Arial Narrow"/>
              </a:rPr>
              <a:t>light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110" dirty="0">
                <a:latin typeface="Arial Narrow"/>
                <a:cs typeface="Arial Narrow"/>
              </a:rPr>
              <a:t>and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140" dirty="0">
                <a:latin typeface="Arial Narrow"/>
                <a:cs typeface="Arial Narrow"/>
              </a:rPr>
              <a:t>sound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25" dirty="0">
                <a:latin typeface="Arial Narrow"/>
                <a:cs typeface="Arial Narrow"/>
              </a:rPr>
              <a:t>effects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95" dirty="0">
                <a:latin typeface="Arial Narrow"/>
                <a:cs typeface="Arial Narrow"/>
              </a:rPr>
              <a:t>is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75" dirty="0">
                <a:latin typeface="Arial Narrow"/>
                <a:cs typeface="Arial Narrow"/>
              </a:rPr>
              <a:t>a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30" dirty="0">
                <a:latin typeface="Arial Narrow"/>
                <a:cs typeface="Arial Narrow"/>
              </a:rPr>
              <a:t>crucial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75" dirty="0">
                <a:latin typeface="Arial Narrow"/>
                <a:cs typeface="Arial Narrow"/>
              </a:rPr>
              <a:t>element</a:t>
            </a:r>
            <a:r>
              <a:rPr sz="1500" b="1" spc="-105" dirty="0">
                <a:latin typeface="Arial Narrow"/>
                <a:cs typeface="Arial Narrow"/>
              </a:rPr>
              <a:t> </a:t>
            </a:r>
            <a:r>
              <a:rPr sz="1500" b="1" spc="-30" dirty="0">
                <a:latin typeface="Arial Narrow"/>
                <a:cs typeface="Arial Narrow"/>
              </a:rPr>
              <a:t>of </a:t>
            </a:r>
            <a:r>
              <a:rPr sz="1500" b="1" spc="-325" dirty="0">
                <a:latin typeface="Arial Narrow"/>
                <a:cs typeface="Arial Narrow"/>
              </a:rPr>
              <a:t> </a:t>
            </a:r>
            <a:r>
              <a:rPr sz="1500" b="1" spc="-60" dirty="0">
                <a:latin typeface="Arial Narrow"/>
                <a:cs typeface="Arial Narrow"/>
              </a:rPr>
              <a:t>ever</a:t>
            </a:r>
            <a:r>
              <a:rPr sz="1500" b="1" spc="-95" dirty="0">
                <a:latin typeface="Arial Narrow"/>
                <a:cs typeface="Arial Narrow"/>
              </a:rPr>
              <a:t>y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20" dirty="0">
                <a:latin typeface="Arial Narrow"/>
                <a:cs typeface="Arial Narrow"/>
              </a:rPr>
              <a:t>film</a:t>
            </a:r>
            <a:r>
              <a:rPr sz="1500" b="1" spc="-110" dirty="0">
                <a:latin typeface="Arial Narrow"/>
                <a:cs typeface="Arial Narrow"/>
              </a:rPr>
              <a:t> </a:t>
            </a:r>
            <a:r>
              <a:rPr sz="1500" b="1" spc="-85" dirty="0">
                <a:latin typeface="Arial Narrow"/>
                <a:cs typeface="Arial Narrow"/>
              </a:rPr>
              <a:t>production.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1622876"/>
            <a:ext cx="1897380" cy="774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40" dirty="0">
                <a:latin typeface="Gill Sans MT"/>
                <a:cs typeface="Gill Sans MT"/>
              </a:rPr>
              <a:t>Especially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-25" dirty="0">
                <a:latin typeface="Gill Sans MT"/>
                <a:cs typeface="Gill Sans MT"/>
              </a:rPr>
              <a:t>w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special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50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c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70" dirty="0">
                <a:latin typeface="Gill Sans MT"/>
                <a:cs typeface="Gill Sans MT"/>
              </a:rPr>
              <a:t>g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45" dirty="0">
                <a:latin typeface="Gill Sans MT"/>
                <a:cs typeface="Gill Sans MT"/>
              </a:rPr>
              <a:t>tting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mo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popular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sophi</a:t>
            </a:r>
            <a:r>
              <a:rPr sz="850" spc="25" dirty="0">
                <a:latin typeface="Gill Sans MT"/>
                <a:cs typeface="Gill Sans MT"/>
              </a:rPr>
              <a:t>s</a:t>
            </a:r>
            <a:r>
              <a:rPr sz="850" spc="45" dirty="0">
                <a:latin typeface="Gill Sans MT"/>
                <a:cs typeface="Gill Sans MT"/>
              </a:rPr>
              <a:t>tic</a:t>
            </a:r>
            <a:r>
              <a:rPr sz="850" spc="40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ted 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d</a:t>
            </a:r>
            <a:r>
              <a:rPr sz="850" spc="45" dirty="0">
                <a:latin typeface="Gill Sans MT"/>
                <a:cs typeface="Gill Sans MT"/>
              </a:rPr>
              <a:t>a</a:t>
            </a:r>
            <a:r>
              <a:rPr sz="850" spc="1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10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people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behind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these  </a:t>
            </a:r>
            <a:r>
              <a:rPr sz="850" spc="45" dirty="0">
                <a:latin typeface="Gill Sans MT"/>
                <a:cs typeface="Gill Sans MT"/>
              </a:rPr>
              <a:t>achi</a:t>
            </a:r>
            <a:r>
              <a:rPr sz="850" spc="40" dirty="0">
                <a:latin typeface="Gill Sans MT"/>
                <a:cs typeface="Gill Sans MT"/>
              </a:rPr>
              <a:t>ev</a:t>
            </a:r>
            <a:r>
              <a:rPr sz="850" spc="55" dirty="0">
                <a:latin typeface="Gill Sans MT"/>
                <a:cs typeface="Gill Sans MT"/>
              </a:rPr>
              <a:t>eme</a:t>
            </a:r>
            <a:r>
              <a:rPr sz="850" spc="40" dirty="0">
                <a:latin typeface="Gill Sans MT"/>
                <a:cs typeface="Gill Sans MT"/>
              </a:rPr>
              <a:t>n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none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20" dirty="0">
                <a:latin typeface="Gill Sans MT"/>
                <a:cs typeface="Gill Sans MT"/>
              </a:rPr>
              <a:t>ther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than  </a:t>
            </a:r>
            <a:r>
              <a:rPr sz="850" spc="30" dirty="0">
                <a:latin typeface="Gill Sans MT"/>
                <a:cs typeface="Gill Sans MT"/>
              </a:rPr>
              <a:t>enginee</a:t>
            </a:r>
            <a:r>
              <a:rPr sz="850" spc="15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s,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among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</a:t>
            </a:r>
            <a:r>
              <a:rPr sz="850" spc="20" dirty="0">
                <a:latin typeface="Gill Sans MT"/>
                <a:cs typeface="Gill Sans MT"/>
              </a:rPr>
              <a:t>ther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membe</a:t>
            </a:r>
            <a:r>
              <a:rPr sz="850" spc="2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s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35"/>
              </a:lnSpc>
            </a:pP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c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-25" dirty="0">
                <a:latin typeface="Gill Sans MT"/>
                <a:cs typeface="Gill Sans MT"/>
              </a:rPr>
              <a:t>w</a:t>
            </a:r>
            <a:r>
              <a:rPr sz="850" spc="-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2490362"/>
            <a:ext cx="2041525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20" dirty="0">
                <a:latin typeface="Gill Sans MT"/>
                <a:cs typeface="Gill Sans MT"/>
              </a:rPr>
              <a:t>Bring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0" dirty="0">
                <a:latin typeface="Gill Sans MT"/>
                <a:cs typeface="Gill Sans MT"/>
              </a:rPr>
              <a:t>o</a:t>
            </a:r>
            <a:r>
              <a:rPr sz="850" spc="25" dirty="0">
                <a:latin typeface="Gill Sans MT"/>
                <a:cs typeface="Gill Sans MT"/>
              </a:rPr>
              <a:t>ge</a:t>
            </a:r>
            <a:r>
              <a:rPr sz="850" spc="20" dirty="0">
                <a:latin typeface="Gill Sans MT"/>
                <a:cs typeface="Gill Sans MT"/>
              </a:rPr>
              <a:t>ther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skills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20" dirty="0">
                <a:latin typeface="Gill Sans MT"/>
                <a:cs typeface="Gill Sans MT"/>
              </a:rPr>
              <a:t>ools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50" dirty="0">
                <a:latin typeface="Gill Sans MT"/>
                <a:cs typeface="Gill Sans MT"/>
              </a:rPr>
              <a:t>used </a:t>
            </a:r>
            <a:r>
              <a:rPr sz="850" spc="25" dirty="0">
                <a:latin typeface="Gill Sans MT"/>
                <a:cs typeface="Gill Sans MT"/>
              </a:rPr>
              <a:t>in </a:t>
            </a:r>
            <a:r>
              <a:rPr sz="850" spc="40" dirty="0">
                <a:latin typeface="Gill Sans MT"/>
                <a:cs typeface="Gill Sans MT"/>
              </a:rPr>
              <a:t>this challenge </a:t>
            </a:r>
            <a:r>
              <a:rPr sz="850" spc="20" dirty="0">
                <a:latin typeface="Gill Sans MT"/>
                <a:cs typeface="Gill Sans MT"/>
              </a:rPr>
              <a:t>booklet </a:t>
            </a:r>
            <a:r>
              <a:rPr sz="850" spc="30" dirty="0">
                <a:latin typeface="Gill Sans MT"/>
                <a:cs typeface="Gill Sans MT"/>
              </a:rPr>
              <a:t>from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mixing </a:t>
            </a:r>
            <a:r>
              <a:rPr sz="850" spc="15" dirty="0">
                <a:latin typeface="Gill Sans MT"/>
                <a:cs typeface="Gill Sans MT"/>
              </a:rPr>
              <a:t>colours </a:t>
            </a:r>
            <a:r>
              <a:rPr sz="850" spc="40" dirty="0">
                <a:latin typeface="Gill Sans MT"/>
                <a:cs typeface="Gill Sans MT"/>
              </a:rPr>
              <a:t>activity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40" dirty="0">
                <a:latin typeface="Gill Sans MT"/>
                <a:cs typeface="Gill Sans MT"/>
              </a:rPr>
              <a:t>synthetic </a:t>
            </a:r>
            <a:r>
              <a:rPr sz="850" spc="45" dirty="0">
                <a:latin typeface="Gill Sans MT"/>
                <a:cs typeface="Gill Sans MT"/>
              </a:rPr>
              <a:t> sounds </a:t>
            </a:r>
            <a:r>
              <a:rPr sz="850" spc="40" dirty="0">
                <a:latin typeface="Gill Sans MT"/>
                <a:cs typeface="Gill Sans MT"/>
              </a:rPr>
              <a:t>activity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25" dirty="0">
                <a:latin typeface="Gill Sans MT"/>
                <a:cs typeface="Gill Sans MT"/>
              </a:rPr>
              <a:t>create </a:t>
            </a:r>
            <a:r>
              <a:rPr sz="850" spc="5" dirty="0">
                <a:latin typeface="Gill Sans MT"/>
                <a:cs typeface="Gill Sans MT"/>
              </a:rPr>
              <a:t>your </a:t>
            </a:r>
            <a:r>
              <a:rPr sz="850" spc="20" dirty="0">
                <a:latin typeface="Gill Sans MT"/>
                <a:cs typeface="Gill Sans MT"/>
              </a:rPr>
              <a:t>own short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-15" dirty="0">
                <a:latin typeface="Gill Sans MT"/>
                <a:cs typeface="Gill Sans MT"/>
              </a:rPr>
              <a:t>hor</a:t>
            </a:r>
            <a:r>
              <a:rPr sz="850" spc="-35" dirty="0">
                <a:latin typeface="Gill Sans MT"/>
                <a:cs typeface="Gill Sans MT"/>
              </a:rPr>
              <a:t>r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film.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233921"/>
            <a:ext cx="2022475" cy="114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40" dirty="0">
                <a:latin typeface="Calibri"/>
                <a:cs typeface="Calibri"/>
              </a:rPr>
              <a:t>Story</a:t>
            </a:r>
            <a:endParaRPr sz="850">
              <a:latin typeface="Calibri"/>
              <a:cs typeface="Calibri"/>
            </a:endParaRPr>
          </a:p>
          <a:p>
            <a:pPr marL="156210" marR="29209" indent="-144145">
              <a:lnSpc>
                <a:spcPts val="980"/>
              </a:lnSpc>
              <a:spcBef>
                <a:spcPts val="4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10" dirty="0">
                <a:latin typeface="Gill Sans MT"/>
                <a:cs typeface="Gill Sans MT"/>
              </a:rPr>
              <a:t>K</a:t>
            </a:r>
            <a:r>
              <a:rPr sz="850" spc="45" dirty="0">
                <a:latin typeface="Gill Sans MT"/>
                <a:cs typeface="Gill Sans MT"/>
              </a:rPr>
              <a:t>eep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simple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–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do</a:t>
            </a:r>
            <a:r>
              <a:rPr sz="850" spc="20" dirty="0">
                <a:latin typeface="Gill Sans MT"/>
                <a:cs typeface="Gill Sans MT"/>
              </a:rPr>
              <a:t>n’t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c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90" dirty="0">
                <a:latin typeface="Gill Sans MT"/>
                <a:cs typeface="Gill Sans MT"/>
              </a:rPr>
              <a:t>am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oo  </a:t>
            </a:r>
            <a:r>
              <a:rPr sz="850" spc="65" dirty="0">
                <a:latin typeface="Gill Sans MT"/>
                <a:cs typeface="Gill Sans MT"/>
              </a:rPr>
              <a:t>much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60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seconds!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925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5" dirty="0">
                <a:latin typeface="Gill Sans MT"/>
                <a:cs typeface="Gill Sans MT"/>
              </a:rPr>
              <a:t>Gi</a:t>
            </a:r>
            <a:r>
              <a:rPr sz="850" spc="-3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i</a:t>
            </a:r>
            <a:r>
              <a:rPr sz="850" spc="25" dirty="0">
                <a:latin typeface="Gill Sans MT"/>
                <a:cs typeface="Gill Sans MT"/>
              </a:rPr>
              <a:t>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beginning</a:t>
            </a:r>
            <a:r>
              <a:rPr sz="850" spc="20" dirty="0">
                <a:latin typeface="Gill Sans MT"/>
                <a:cs typeface="Gill Sans MT"/>
              </a:rPr>
              <a:t>,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middl</a:t>
            </a:r>
            <a:r>
              <a:rPr sz="850" spc="4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an</a:t>
            </a:r>
            <a:r>
              <a:rPr sz="850" spc="70" dirty="0">
                <a:latin typeface="Gill Sans MT"/>
                <a:cs typeface="Gill Sans MT"/>
              </a:rPr>
              <a:t>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</a:t>
            </a:r>
            <a:r>
              <a:rPr sz="850" spc="70" dirty="0">
                <a:latin typeface="Gill Sans MT"/>
                <a:cs typeface="Gill Sans MT"/>
              </a:rPr>
              <a:t>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end.</a:t>
            </a:r>
            <a:endParaRPr sz="850">
              <a:latin typeface="Gill Sans MT"/>
              <a:cs typeface="Gill Sans MT"/>
            </a:endParaRPr>
          </a:p>
          <a:p>
            <a:pPr marL="156210" marR="78740" indent="-144145">
              <a:lnSpc>
                <a:spcPts val="980"/>
              </a:lnSpc>
              <a:spcBef>
                <a:spcPts val="4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30" dirty="0">
                <a:latin typeface="Gill Sans MT"/>
                <a:cs typeface="Gill Sans MT"/>
              </a:rPr>
              <a:t>U</a:t>
            </a:r>
            <a:r>
              <a:rPr sz="850" spc="45" dirty="0">
                <a:latin typeface="Gill Sans MT"/>
                <a:cs typeface="Gill Sans MT"/>
              </a:rPr>
              <a:t>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wh</a:t>
            </a:r>
            <a:r>
              <a:rPr sz="850" spc="20" dirty="0">
                <a:latin typeface="Gill Sans MT"/>
                <a:cs typeface="Gill Sans MT"/>
              </a:rPr>
              <a:t>a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30" dirty="0">
                <a:latin typeface="Gill Sans MT"/>
                <a:cs typeface="Gill Sans MT"/>
              </a:rPr>
              <a:t>’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0" dirty="0">
                <a:latin typeface="Gill Sans MT"/>
                <a:cs typeface="Gill Sans MT"/>
              </a:rPr>
              <a:t>ound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–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0" dirty="0">
                <a:latin typeface="Gill Sans MT"/>
                <a:cs typeface="Gill Sans MT"/>
              </a:rPr>
              <a:t>erything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 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l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part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film.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925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95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do</a:t>
            </a:r>
            <a:r>
              <a:rPr sz="850" spc="20" dirty="0">
                <a:latin typeface="Gill Sans MT"/>
                <a:cs typeface="Gill Sans MT"/>
              </a:rPr>
              <a:t>n’t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10" dirty="0">
                <a:latin typeface="Gill Sans MT"/>
                <a:cs typeface="Gill Sans MT"/>
              </a:rPr>
              <a:t>ell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dirty="0">
                <a:latin typeface="Gill Sans MT"/>
                <a:cs typeface="Gill Sans MT"/>
              </a:rPr>
              <a:t>or</a:t>
            </a:r>
            <a:r>
              <a:rPr sz="850" spc="-45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100" dirty="0">
                <a:latin typeface="Gill Sans MT"/>
                <a:cs typeface="Gill Sans MT"/>
              </a:rPr>
              <a:t> </a:t>
            </a:r>
            <a:r>
              <a:rPr sz="850" spc="-55" dirty="0">
                <a:latin typeface="Gill Sans MT"/>
                <a:cs typeface="Gill Sans MT"/>
              </a:rPr>
              <a:t>A</a:t>
            </a:r>
            <a:endParaRPr sz="850">
              <a:latin typeface="Gill Sans MT"/>
              <a:cs typeface="Gill Sans MT"/>
            </a:endParaRPr>
          </a:p>
          <a:p>
            <a:pPr marL="156210" marR="145415">
              <a:lnSpc>
                <a:spcPts val="980"/>
              </a:lnSpc>
              <a:spcBef>
                <a:spcPts val="45"/>
              </a:spcBef>
            </a:pPr>
            <a:r>
              <a:rPr sz="850" spc="50" dirty="0">
                <a:latin typeface="Gill Sans MT"/>
                <a:cs typeface="Gill Sans MT"/>
              </a:rPr>
              <a:t>sequence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ima</a:t>
            </a:r>
            <a:r>
              <a:rPr sz="850" spc="50" dirty="0">
                <a:latin typeface="Gill Sans MT"/>
                <a:cs typeface="Gill Sans MT"/>
              </a:rPr>
              <a:t>g</a:t>
            </a:r>
            <a:r>
              <a:rPr sz="850" spc="45" dirty="0">
                <a:latin typeface="Gill Sans MT"/>
                <a:cs typeface="Gill Sans MT"/>
              </a:rPr>
              <a:t>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mo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65" dirty="0">
                <a:latin typeface="Gill Sans MT"/>
                <a:cs typeface="Gill Sans MT"/>
              </a:rPr>
              <a:t>tag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can  </a:t>
            </a:r>
            <a:r>
              <a:rPr sz="850" spc="35" dirty="0">
                <a:latin typeface="Gill Sans MT"/>
                <a:cs typeface="Gill Sans MT"/>
              </a:rPr>
              <a:t>also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fascinating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films.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4473187"/>
            <a:ext cx="203835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Directing</a:t>
            </a:r>
            <a:endParaRPr sz="850">
              <a:latin typeface="Calibri"/>
              <a:cs typeface="Calibri"/>
            </a:endParaRPr>
          </a:p>
          <a:p>
            <a:pPr marL="156210" marR="5080" indent="-144145">
              <a:lnSpc>
                <a:spcPts val="980"/>
              </a:lnSpc>
              <a:spcBef>
                <a:spcPts val="4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Create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storyboard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add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when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will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include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special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effects.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944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10" dirty="0">
                <a:latin typeface="Gill Sans MT"/>
                <a:cs typeface="Gill Sans MT"/>
              </a:rPr>
              <a:t>K</a:t>
            </a:r>
            <a:r>
              <a:rPr sz="850" spc="45" dirty="0">
                <a:latin typeface="Gill Sans MT"/>
                <a:cs typeface="Gill Sans MT"/>
              </a:rPr>
              <a:t>eep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came</a:t>
            </a:r>
            <a:r>
              <a:rPr sz="850" spc="25" dirty="0">
                <a:latin typeface="Gill Sans MT"/>
                <a:cs typeface="Gill Sans MT"/>
              </a:rPr>
              <a:t>r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60" dirty="0">
                <a:latin typeface="Gill Sans MT"/>
                <a:cs typeface="Gill Sans MT"/>
              </a:rPr>
              <a:t>ead</a:t>
            </a:r>
            <a:r>
              <a:rPr sz="850" spc="1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355562"/>
            <a:ext cx="1076960" cy="315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465"/>
              </a:lnSpc>
            </a:pPr>
            <a:r>
              <a:rPr sz="2200" spc="-39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0593" y="213253"/>
            <a:ext cx="291909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395" dirty="0">
                <a:solidFill>
                  <a:srgbClr val="000000"/>
                </a:solidFill>
                <a:latin typeface="Arial Narrow"/>
                <a:cs typeface="Arial Narrow"/>
              </a:rPr>
              <a:t>Th</a:t>
            </a:r>
            <a:r>
              <a:rPr sz="3500" spc="-335" dirty="0">
                <a:solidFill>
                  <a:srgbClr val="000000"/>
                </a:solidFill>
                <a:latin typeface="Arial Narrow"/>
                <a:cs typeface="Arial Narrow"/>
              </a:rPr>
              <a:t>e</a:t>
            </a:r>
            <a:r>
              <a:rPr sz="3500" spc="-3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155" dirty="0">
                <a:solidFill>
                  <a:srgbClr val="000000"/>
                </a:solidFill>
                <a:latin typeface="Arial Narrow"/>
                <a:cs typeface="Arial Narrow"/>
              </a:rPr>
              <a:t>ful</a:t>
            </a:r>
            <a:r>
              <a:rPr sz="3500" spc="120" dirty="0">
                <a:solidFill>
                  <a:srgbClr val="000000"/>
                </a:solidFill>
                <a:latin typeface="Arial Narrow"/>
                <a:cs typeface="Arial Narrow"/>
              </a:rPr>
              <a:t>l</a:t>
            </a:r>
            <a:r>
              <a:rPr sz="3500" spc="-3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215" dirty="0">
                <a:solidFill>
                  <a:srgbClr val="000000"/>
                </a:solidFill>
                <a:latin typeface="Arial Narrow"/>
                <a:cs typeface="Arial Narrow"/>
              </a:rPr>
              <a:t>production</a:t>
            </a:r>
            <a:endParaRPr sz="35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7999" y="360005"/>
            <a:ext cx="2411999" cy="13567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01" y="3217507"/>
            <a:ext cx="2411996" cy="175049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01" y="1788757"/>
            <a:ext cx="1170000" cy="135675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0000" y="1788757"/>
            <a:ext cx="1169998" cy="135675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507254" y="1622876"/>
            <a:ext cx="2134235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56210" marR="17780" indent="-144145">
              <a:lnSpc>
                <a:spcPts val="980"/>
              </a:lnSpc>
              <a:spcBef>
                <a:spcPts val="16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45" dirty="0">
                <a:latin typeface="Gill Sans MT"/>
                <a:cs typeface="Gill Sans MT"/>
              </a:rPr>
              <a:t>Ma</a:t>
            </a:r>
            <a:r>
              <a:rPr sz="850" spc="15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su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lig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g</a:t>
            </a:r>
            <a:r>
              <a:rPr sz="850" spc="15" dirty="0">
                <a:latin typeface="Gill Sans MT"/>
                <a:cs typeface="Gill Sans MT"/>
              </a:rPr>
              <a:t>ood.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lig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ting  </a:t>
            </a:r>
            <a:r>
              <a:rPr sz="850" spc="55" dirty="0">
                <a:latin typeface="Gill Sans MT"/>
                <a:cs typeface="Gill Sans MT"/>
              </a:rPr>
              <a:t>effects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could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create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b="1" spc="55" dirty="0">
                <a:solidFill>
                  <a:srgbClr val="CD1719"/>
                </a:solidFill>
                <a:latin typeface="Calibri"/>
                <a:cs typeface="Calibri"/>
              </a:rPr>
              <a:t>R</a:t>
            </a:r>
            <a:r>
              <a:rPr sz="850" b="1" spc="55" dirty="0">
                <a:solidFill>
                  <a:srgbClr val="3FA535"/>
                </a:solidFill>
                <a:latin typeface="Calibri"/>
                <a:cs typeface="Calibri"/>
              </a:rPr>
              <a:t>G</a:t>
            </a:r>
            <a:r>
              <a:rPr sz="850" b="1" spc="55" dirty="0">
                <a:solidFill>
                  <a:srgbClr val="009FE3"/>
                </a:solidFill>
                <a:latin typeface="Calibri"/>
                <a:cs typeface="Calibri"/>
              </a:rPr>
              <a:t>B</a:t>
            </a:r>
            <a:r>
              <a:rPr sz="850" spc="55" dirty="0">
                <a:latin typeface="Gill Sans MT"/>
                <a:cs typeface="Gill Sans MT"/>
              </a:rPr>
              <a:t>ug?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925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Keep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subjects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camera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frame.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1000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0" dirty="0">
                <a:latin typeface="Gill Sans MT"/>
                <a:cs typeface="Gill Sans MT"/>
              </a:rPr>
              <a:t>Take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care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what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angle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filming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at.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7254" y="2242509"/>
            <a:ext cx="2092325" cy="102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25" dirty="0">
                <a:latin typeface="Calibri"/>
                <a:cs typeface="Calibri"/>
              </a:rPr>
              <a:t>Editing</a:t>
            </a:r>
            <a:endParaRPr sz="850">
              <a:latin typeface="Calibri"/>
              <a:cs typeface="Calibri"/>
            </a:endParaRPr>
          </a:p>
          <a:p>
            <a:pPr marL="156210" marR="49530" indent="-144145">
              <a:lnSpc>
                <a:spcPts val="980"/>
              </a:lnSpc>
              <a:spcBef>
                <a:spcPts val="4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40" dirty="0">
                <a:latin typeface="Gill Sans MT"/>
                <a:cs typeface="Gill Sans MT"/>
              </a:rPr>
              <a:t>Do</a:t>
            </a:r>
            <a:r>
              <a:rPr sz="850" spc="35" dirty="0">
                <a:latin typeface="Gill Sans MT"/>
                <a:cs typeface="Gill Sans MT"/>
              </a:rPr>
              <a:t>wnload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6"/>
              </a:rPr>
              <a:t>OpenSh</a:t>
            </a:r>
            <a:r>
              <a:rPr sz="85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6"/>
              </a:rPr>
              <a:t>o</a:t>
            </a:r>
            <a:r>
              <a:rPr sz="850" b="1" u="sng" spc="5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f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video  </a:t>
            </a:r>
            <a:r>
              <a:rPr sz="850" spc="35" dirty="0">
                <a:latin typeface="Gill Sans MT"/>
                <a:cs typeface="Gill Sans MT"/>
              </a:rPr>
              <a:t>editing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tool.</a:t>
            </a:r>
            <a:r>
              <a:rPr sz="850" spc="-80" dirty="0">
                <a:latin typeface="Gill Sans MT"/>
                <a:cs typeface="Gill Sans MT"/>
              </a:rPr>
              <a:t> Or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might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able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use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inbuilt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apps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phone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tabl</a:t>
            </a:r>
            <a:r>
              <a:rPr sz="850" spc="45" dirty="0">
                <a:latin typeface="Gill Sans MT"/>
                <a:cs typeface="Gill Sans MT"/>
              </a:rPr>
              <a:t>e</a:t>
            </a:r>
            <a:r>
              <a:rPr sz="850" spc="20" dirty="0">
                <a:latin typeface="Gill Sans MT"/>
                <a:cs typeface="Gill Sans MT"/>
              </a:rPr>
              <a:t>t.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919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10" dirty="0">
                <a:latin typeface="Gill Sans MT"/>
                <a:cs typeface="Gill Sans MT"/>
              </a:rPr>
              <a:t>Working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from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storyboard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might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help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endParaRPr sz="850">
              <a:latin typeface="Gill Sans MT"/>
              <a:cs typeface="Gill Sans MT"/>
            </a:endParaRPr>
          </a:p>
          <a:p>
            <a:pPr marL="156210">
              <a:lnSpc>
                <a:spcPts val="975"/>
              </a:lnSpc>
            </a:pPr>
            <a:r>
              <a:rPr sz="850" spc="30" dirty="0">
                <a:latin typeface="Gill Sans MT"/>
                <a:cs typeface="Gill Sans MT"/>
              </a:rPr>
              <a:t>shoot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film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several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parts.</a:t>
            </a:r>
            <a:endParaRPr sz="850">
              <a:latin typeface="Gill Sans MT"/>
              <a:cs typeface="Gill Sans MT"/>
            </a:endParaRPr>
          </a:p>
          <a:p>
            <a:pPr marL="156210" marR="231140" indent="-144145">
              <a:lnSpc>
                <a:spcPts val="980"/>
              </a:lnSpc>
              <a:spcBef>
                <a:spcPts val="4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emember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co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35" dirty="0">
                <a:latin typeface="Gill Sans MT"/>
                <a:cs typeface="Gill Sans MT"/>
              </a:rPr>
              <a:t>tinuity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when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put  </a:t>
            </a:r>
            <a:r>
              <a:rPr sz="850" spc="55" dirty="0">
                <a:latin typeface="Gill Sans MT"/>
                <a:cs typeface="Gill Sans MT"/>
              </a:rPr>
              <a:t>them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together.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7254" y="3357848"/>
            <a:ext cx="2106930" cy="127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spc="35" dirty="0">
                <a:latin typeface="Calibri"/>
                <a:cs typeface="Calibri"/>
              </a:rPr>
              <a:t>Sound</a:t>
            </a:r>
            <a:endParaRPr sz="850">
              <a:latin typeface="Calibri"/>
              <a:cs typeface="Calibri"/>
            </a:endParaRPr>
          </a:p>
          <a:p>
            <a:pPr marL="156210" marR="5080" indent="-144145">
              <a:lnSpc>
                <a:spcPts val="980"/>
              </a:lnSpc>
              <a:spcBef>
                <a:spcPts val="4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45" dirty="0">
                <a:latin typeface="Gill Sans MT"/>
                <a:cs typeface="Gill Sans MT"/>
              </a:rPr>
              <a:t>Sound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crucial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part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15" dirty="0">
                <a:latin typeface="Gill Sans MT"/>
                <a:cs typeface="Gill Sans MT"/>
              </a:rPr>
              <a:t>hor</a:t>
            </a:r>
            <a:r>
              <a:rPr sz="850" spc="-35" dirty="0">
                <a:latin typeface="Gill Sans MT"/>
                <a:cs typeface="Gill Sans MT"/>
              </a:rPr>
              <a:t>r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films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and 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often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what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makes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them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scary!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925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0" dirty="0">
                <a:latin typeface="Gill Sans MT"/>
                <a:cs typeface="Gill Sans MT"/>
              </a:rPr>
              <a:t>Recording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sounds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separately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might</a:t>
            </a:r>
            <a:endParaRPr sz="850">
              <a:latin typeface="Gill Sans MT"/>
              <a:cs typeface="Gill Sans MT"/>
            </a:endParaRPr>
          </a:p>
          <a:p>
            <a:pPr marL="156210" marR="104775">
              <a:lnSpc>
                <a:spcPts val="980"/>
              </a:lnSpc>
              <a:spcBef>
                <a:spcPts val="45"/>
              </a:spcBef>
            </a:pPr>
            <a:r>
              <a:rPr sz="850" spc="50" dirty="0">
                <a:latin typeface="Gill Sans MT"/>
                <a:cs typeface="Gill Sans MT"/>
              </a:rPr>
              <a:t>make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film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look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more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professional.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do</a:t>
            </a:r>
            <a:r>
              <a:rPr sz="850" spc="20" dirty="0">
                <a:latin typeface="Gill Sans MT"/>
                <a:cs typeface="Gill Sans MT"/>
              </a:rPr>
              <a:t>n’t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pick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up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n</a:t>
            </a:r>
            <a:r>
              <a:rPr sz="850" spc="40" dirty="0">
                <a:latin typeface="Gill Sans MT"/>
                <a:cs typeface="Gill Sans MT"/>
              </a:rPr>
              <a:t>y  </a:t>
            </a:r>
            <a:r>
              <a:rPr sz="850" spc="35" dirty="0">
                <a:latin typeface="Gill Sans MT"/>
                <a:cs typeface="Gill Sans MT"/>
              </a:rPr>
              <a:t>background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noise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when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filming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visual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shots.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ts val="915"/>
              </a:lnSpc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20" dirty="0">
                <a:latin typeface="Gill Sans MT"/>
                <a:cs typeface="Gill Sans MT"/>
              </a:rPr>
              <a:t>Use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Bumble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Beep</a:t>
            </a:r>
            <a:r>
              <a:rPr sz="850" b="1" spc="-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create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endParaRPr sz="850">
              <a:latin typeface="Gill Sans MT"/>
              <a:cs typeface="Gill Sans MT"/>
            </a:endParaRPr>
          </a:p>
          <a:p>
            <a:pPr marL="156210">
              <a:lnSpc>
                <a:spcPts val="1000"/>
              </a:lnSpc>
            </a:pPr>
            <a:r>
              <a:rPr sz="850" spc="20" dirty="0">
                <a:latin typeface="Gill Sans MT"/>
                <a:cs typeface="Gill Sans MT"/>
              </a:rPr>
              <a:t>own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sounds.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7254" y="4721040"/>
            <a:ext cx="1946275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85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Watch</a:t>
            </a:r>
            <a:r>
              <a:rPr sz="850" b="1" u="sng" spc="-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50" b="1" u="sng" spc="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this</a:t>
            </a:r>
            <a:r>
              <a:rPr sz="850" b="1" u="sng" spc="-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5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one</a:t>
            </a:r>
            <a:r>
              <a:rPr sz="850" b="1" u="sng" spc="-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5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minute</a:t>
            </a:r>
            <a:r>
              <a:rPr sz="850" b="1" u="sng" spc="-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50" b="1" u="sng" spc="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short</a:t>
            </a:r>
            <a:r>
              <a:rPr sz="850" b="1" u="sng" spc="-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5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horror</a:t>
            </a:r>
            <a:r>
              <a:rPr sz="850" b="1" u="sng" spc="-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5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film</a:t>
            </a:r>
            <a:r>
              <a:rPr sz="85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850" b="1" i="1" u="sng" spc="-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7"/>
              </a:rPr>
              <a:t>Th</a:t>
            </a:r>
            <a:r>
              <a:rPr sz="850" b="1" i="1" u="sng" spc="5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7"/>
              </a:rPr>
              <a:t>e</a:t>
            </a:r>
            <a:r>
              <a:rPr sz="850" b="1" i="1" u="sng" spc="-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7"/>
              </a:rPr>
              <a:t> </a:t>
            </a:r>
            <a:r>
              <a:rPr sz="850" b="1" i="1" u="sng" spc="-7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7"/>
              </a:rPr>
              <a:t>F</a:t>
            </a:r>
            <a:r>
              <a:rPr sz="850" b="1" i="1" u="sng" spc="-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7"/>
              </a:rPr>
              <a:t>amiliar</a:t>
            </a:r>
            <a:r>
              <a:rPr sz="850" b="1" i="1" u="sng" spc="-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Book Antiqua"/>
                <a:cs typeface="Book Antiqua"/>
                <a:hlinkClick r:id="rId7"/>
              </a:rPr>
              <a:t> </a:t>
            </a:r>
            <a:r>
              <a:rPr sz="850" b="1" u="sng" spc="4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f</a:t>
            </a:r>
            <a:r>
              <a:rPr sz="85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o</a:t>
            </a:r>
            <a:r>
              <a:rPr sz="85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r</a:t>
            </a:r>
            <a:r>
              <a:rPr sz="850" b="1" u="sng" spc="-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5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in</a:t>
            </a:r>
            <a:r>
              <a:rPr sz="85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spi</a:t>
            </a:r>
            <a:r>
              <a:rPr sz="85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r</a:t>
            </a:r>
            <a:r>
              <a:rPr sz="85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a</a:t>
            </a:r>
            <a:r>
              <a:rPr sz="85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7"/>
              </a:rPr>
              <a:t>tion</a:t>
            </a:r>
            <a:r>
              <a:rPr sz="850" b="1" spc="-35" dirty="0">
                <a:solidFill>
                  <a:srgbClr val="41BBC6"/>
                </a:solidFill>
                <a:latin typeface="Calibri"/>
                <a:cs typeface="Calibri"/>
                <a:hlinkClick r:id="rId7"/>
              </a:rPr>
              <a:t>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04757" y="5071806"/>
            <a:ext cx="1409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55" dirty="0">
                <a:latin typeface="Arial Narrow"/>
                <a:cs typeface="Arial Narrow"/>
              </a:rPr>
              <a:t>35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9994" y="288004"/>
            <a:ext cx="464184" cy="486409"/>
            <a:chOff x="359994" y="288004"/>
            <a:chExt cx="464184" cy="486409"/>
          </a:xfrm>
        </p:grpSpPr>
        <p:sp>
          <p:nvSpPr>
            <p:cNvPr id="4" name="object 4"/>
            <p:cNvSpPr/>
            <p:nvPr/>
          </p:nvSpPr>
          <p:spPr>
            <a:xfrm>
              <a:off x="360000" y="288004"/>
              <a:ext cx="464184" cy="486409"/>
            </a:xfrm>
            <a:custGeom>
              <a:avLst/>
              <a:gdLst/>
              <a:ahLst/>
              <a:cxnLst/>
              <a:rect l="l" t="t" r="r" b="b"/>
              <a:pathLst>
                <a:path w="464184" h="486409">
                  <a:moveTo>
                    <a:pt x="231444" y="0"/>
                  </a:moveTo>
                  <a:lnTo>
                    <a:pt x="226352" y="6045"/>
                  </a:lnTo>
                  <a:lnTo>
                    <a:pt x="243408" y="13741"/>
                  </a:lnTo>
                  <a:lnTo>
                    <a:pt x="231444" y="0"/>
                  </a:lnTo>
                  <a:close/>
                </a:path>
                <a:path w="464184" h="486409">
                  <a:moveTo>
                    <a:pt x="231724" y="18846"/>
                  </a:moveTo>
                  <a:lnTo>
                    <a:pt x="231444" y="19177"/>
                  </a:lnTo>
                  <a:lnTo>
                    <a:pt x="232333" y="19596"/>
                  </a:lnTo>
                  <a:lnTo>
                    <a:pt x="231724" y="18846"/>
                  </a:lnTo>
                  <a:close/>
                </a:path>
                <a:path w="464184" h="486409">
                  <a:moveTo>
                    <a:pt x="105448" y="448767"/>
                  </a:moveTo>
                  <a:lnTo>
                    <a:pt x="92202" y="470369"/>
                  </a:lnTo>
                  <a:lnTo>
                    <a:pt x="99568" y="485990"/>
                  </a:lnTo>
                  <a:lnTo>
                    <a:pt x="147637" y="485990"/>
                  </a:lnTo>
                  <a:lnTo>
                    <a:pt x="154863" y="470509"/>
                  </a:lnTo>
                  <a:lnTo>
                    <a:pt x="105448" y="448767"/>
                  </a:lnTo>
                  <a:close/>
                </a:path>
                <a:path w="464184" h="486409">
                  <a:moveTo>
                    <a:pt x="146633" y="420852"/>
                  </a:moveTo>
                  <a:lnTo>
                    <a:pt x="104330" y="420852"/>
                  </a:lnTo>
                  <a:lnTo>
                    <a:pt x="181330" y="455904"/>
                  </a:lnTo>
                  <a:lnTo>
                    <a:pt x="167830" y="485990"/>
                  </a:lnTo>
                  <a:lnTo>
                    <a:pt x="186982" y="485990"/>
                  </a:lnTo>
                  <a:lnTo>
                    <a:pt x="204419" y="447154"/>
                  </a:lnTo>
                  <a:lnTo>
                    <a:pt x="146633" y="420852"/>
                  </a:lnTo>
                  <a:close/>
                </a:path>
                <a:path w="464184" h="486409">
                  <a:moveTo>
                    <a:pt x="140831" y="367411"/>
                  </a:moveTo>
                  <a:lnTo>
                    <a:pt x="103454" y="367411"/>
                  </a:lnTo>
                  <a:lnTo>
                    <a:pt x="226364" y="426161"/>
                  </a:lnTo>
                  <a:lnTo>
                    <a:pt x="200444" y="485990"/>
                  </a:lnTo>
                  <a:lnTo>
                    <a:pt x="217957" y="485990"/>
                  </a:lnTo>
                  <a:lnTo>
                    <a:pt x="247281" y="418312"/>
                  </a:lnTo>
                  <a:lnTo>
                    <a:pt x="140831" y="367411"/>
                  </a:lnTo>
                  <a:close/>
                </a:path>
                <a:path w="464184" h="486409">
                  <a:moveTo>
                    <a:pt x="137725" y="318452"/>
                  </a:moveTo>
                  <a:lnTo>
                    <a:pt x="102806" y="318452"/>
                  </a:lnTo>
                  <a:lnTo>
                    <a:pt x="271068" y="396544"/>
                  </a:lnTo>
                  <a:lnTo>
                    <a:pt x="230314" y="485990"/>
                  </a:lnTo>
                  <a:lnTo>
                    <a:pt x="246443" y="485990"/>
                  </a:lnTo>
                  <a:lnTo>
                    <a:pt x="290474" y="389343"/>
                  </a:lnTo>
                  <a:lnTo>
                    <a:pt x="137725" y="318452"/>
                  </a:lnTo>
                  <a:close/>
                </a:path>
                <a:path w="464184" h="486409">
                  <a:moveTo>
                    <a:pt x="147190" y="275450"/>
                  </a:moveTo>
                  <a:lnTo>
                    <a:pt x="115163" y="275450"/>
                  </a:lnTo>
                  <a:lnTo>
                    <a:pt x="315874" y="366915"/>
                  </a:lnTo>
                  <a:lnTo>
                    <a:pt x="259842" y="485990"/>
                  </a:lnTo>
                  <a:lnTo>
                    <a:pt x="274497" y="485990"/>
                  </a:lnTo>
                  <a:lnTo>
                    <a:pt x="333578" y="360375"/>
                  </a:lnTo>
                  <a:lnTo>
                    <a:pt x="147190" y="275450"/>
                  </a:lnTo>
                  <a:close/>
                </a:path>
                <a:path w="464184" h="486409">
                  <a:moveTo>
                    <a:pt x="252263" y="275450"/>
                  </a:moveTo>
                  <a:lnTo>
                    <a:pt x="223333" y="275450"/>
                  </a:lnTo>
                  <a:lnTo>
                    <a:pt x="360705" y="337261"/>
                  </a:lnTo>
                  <a:lnTo>
                    <a:pt x="289217" y="485990"/>
                  </a:lnTo>
                  <a:lnTo>
                    <a:pt x="302348" y="485990"/>
                  </a:lnTo>
                  <a:lnTo>
                    <a:pt x="376669" y="331431"/>
                  </a:lnTo>
                  <a:lnTo>
                    <a:pt x="252263" y="275450"/>
                  </a:lnTo>
                  <a:close/>
                </a:path>
                <a:path w="464184" h="486409">
                  <a:moveTo>
                    <a:pt x="359064" y="275450"/>
                  </a:moveTo>
                  <a:lnTo>
                    <a:pt x="333410" y="275450"/>
                  </a:lnTo>
                  <a:lnTo>
                    <a:pt x="405587" y="307632"/>
                  </a:lnTo>
                  <a:lnTo>
                    <a:pt x="318452" y="485990"/>
                  </a:lnTo>
                  <a:lnTo>
                    <a:pt x="330047" y="485990"/>
                  </a:lnTo>
                  <a:lnTo>
                    <a:pt x="419696" y="302488"/>
                  </a:lnTo>
                  <a:lnTo>
                    <a:pt x="359064" y="275450"/>
                  </a:lnTo>
                  <a:close/>
                </a:path>
                <a:path w="464184" h="486409">
                  <a:moveTo>
                    <a:pt x="463613" y="275450"/>
                  </a:moveTo>
                  <a:lnTo>
                    <a:pt x="443140" y="275450"/>
                  </a:lnTo>
                  <a:lnTo>
                    <a:pt x="451726" y="279374"/>
                  </a:lnTo>
                  <a:lnTo>
                    <a:pt x="349554" y="485990"/>
                  </a:lnTo>
                  <a:lnTo>
                    <a:pt x="359816" y="485990"/>
                  </a:lnTo>
                  <a:lnTo>
                    <a:pt x="427685" y="348767"/>
                  </a:lnTo>
                  <a:lnTo>
                    <a:pt x="463613" y="275450"/>
                  </a:lnTo>
                  <a:close/>
                </a:path>
                <a:path w="464184" h="486409">
                  <a:moveTo>
                    <a:pt x="97637" y="398551"/>
                  </a:moveTo>
                  <a:lnTo>
                    <a:pt x="75247" y="434416"/>
                  </a:lnTo>
                  <a:lnTo>
                    <a:pt x="84124" y="453250"/>
                  </a:lnTo>
                  <a:lnTo>
                    <a:pt x="104330" y="420852"/>
                  </a:lnTo>
                  <a:lnTo>
                    <a:pt x="146633" y="420852"/>
                  </a:lnTo>
                  <a:lnTo>
                    <a:pt x="97637" y="398551"/>
                  </a:lnTo>
                  <a:close/>
                </a:path>
                <a:path w="464184" h="486409">
                  <a:moveTo>
                    <a:pt x="98044" y="346951"/>
                  </a:moveTo>
                  <a:lnTo>
                    <a:pt x="59944" y="401955"/>
                  </a:lnTo>
                  <a:lnTo>
                    <a:pt x="67881" y="418782"/>
                  </a:lnTo>
                  <a:lnTo>
                    <a:pt x="103454" y="367411"/>
                  </a:lnTo>
                  <a:lnTo>
                    <a:pt x="140831" y="367411"/>
                  </a:lnTo>
                  <a:lnTo>
                    <a:pt x="98044" y="346951"/>
                  </a:lnTo>
                  <a:close/>
                </a:path>
                <a:path w="464184" h="486409">
                  <a:moveTo>
                    <a:pt x="98183" y="300101"/>
                  </a:moveTo>
                  <a:lnTo>
                    <a:pt x="45389" y="371081"/>
                  </a:lnTo>
                  <a:lnTo>
                    <a:pt x="52489" y="386118"/>
                  </a:lnTo>
                  <a:lnTo>
                    <a:pt x="102806" y="318452"/>
                  </a:lnTo>
                  <a:lnTo>
                    <a:pt x="137725" y="318452"/>
                  </a:lnTo>
                  <a:lnTo>
                    <a:pt x="98183" y="300101"/>
                  </a:lnTo>
                  <a:close/>
                </a:path>
                <a:path w="464184" h="486409">
                  <a:moveTo>
                    <a:pt x="97649" y="275450"/>
                  </a:moveTo>
                  <a:lnTo>
                    <a:pt x="80794" y="275450"/>
                  </a:lnTo>
                  <a:lnTo>
                    <a:pt x="30530" y="339547"/>
                  </a:lnTo>
                  <a:lnTo>
                    <a:pt x="36855" y="352971"/>
                  </a:lnTo>
                  <a:lnTo>
                    <a:pt x="97649" y="275450"/>
                  </a:lnTo>
                  <a:close/>
                </a:path>
                <a:path w="464184" h="486409">
                  <a:moveTo>
                    <a:pt x="57065" y="275450"/>
                  </a:moveTo>
                  <a:lnTo>
                    <a:pt x="41772" y="275450"/>
                  </a:lnTo>
                  <a:lnTo>
                    <a:pt x="15481" y="307644"/>
                  </a:lnTo>
                  <a:lnTo>
                    <a:pt x="21082" y="319519"/>
                  </a:lnTo>
                  <a:lnTo>
                    <a:pt x="57065" y="275450"/>
                  </a:lnTo>
                  <a:close/>
                </a:path>
                <a:path w="464184" h="486409">
                  <a:moveTo>
                    <a:pt x="13934" y="275450"/>
                  </a:moveTo>
                  <a:lnTo>
                    <a:pt x="292" y="275450"/>
                  </a:lnTo>
                  <a:lnTo>
                    <a:pt x="5194" y="285813"/>
                  </a:lnTo>
                  <a:lnTo>
                    <a:pt x="13934" y="275450"/>
                  </a:lnTo>
                  <a:close/>
                </a:path>
                <a:path w="464184" h="486409">
                  <a:moveTo>
                    <a:pt x="816" y="274828"/>
                  </a:moveTo>
                  <a:lnTo>
                    <a:pt x="0" y="274828"/>
                  </a:lnTo>
                  <a:lnTo>
                    <a:pt x="292" y="275450"/>
                  </a:lnTo>
                  <a:lnTo>
                    <a:pt x="816" y="274828"/>
                  </a:lnTo>
                  <a:close/>
                </a:path>
                <a:path w="464184" h="486409">
                  <a:moveTo>
                    <a:pt x="42280" y="274828"/>
                  </a:moveTo>
                  <a:lnTo>
                    <a:pt x="14459" y="274828"/>
                  </a:lnTo>
                  <a:lnTo>
                    <a:pt x="13934" y="275450"/>
                  </a:lnTo>
                  <a:lnTo>
                    <a:pt x="41772" y="275450"/>
                  </a:lnTo>
                  <a:lnTo>
                    <a:pt x="42280" y="274828"/>
                  </a:lnTo>
                  <a:close/>
                </a:path>
                <a:path w="464184" h="486409">
                  <a:moveTo>
                    <a:pt x="81282" y="274828"/>
                  </a:moveTo>
                  <a:lnTo>
                    <a:pt x="57573" y="274828"/>
                  </a:lnTo>
                  <a:lnTo>
                    <a:pt x="57065" y="275450"/>
                  </a:lnTo>
                  <a:lnTo>
                    <a:pt x="80794" y="275450"/>
                  </a:lnTo>
                  <a:lnTo>
                    <a:pt x="81282" y="274828"/>
                  </a:lnTo>
                  <a:close/>
                </a:path>
                <a:path w="464184" h="486409">
                  <a:moveTo>
                    <a:pt x="113798" y="274828"/>
                  </a:moveTo>
                  <a:lnTo>
                    <a:pt x="98137" y="274828"/>
                  </a:lnTo>
                  <a:lnTo>
                    <a:pt x="97649" y="275450"/>
                  </a:lnTo>
                  <a:lnTo>
                    <a:pt x="115163" y="275450"/>
                  </a:lnTo>
                  <a:lnTo>
                    <a:pt x="113798" y="274828"/>
                  </a:lnTo>
                  <a:close/>
                </a:path>
                <a:path w="464184" h="486409">
                  <a:moveTo>
                    <a:pt x="221950" y="274828"/>
                  </a:moveTo>
                  <a:lnTo>
                    <a:pt x="145824" y="274828"/>
                  </a:lnTo>
                  <a:lnTo>
                    <a:pt x="147190" y="275450"/>
                  </a:lnTo>
                  <a:lnTo>
                    <a:pt x="223333" y="275450"/>
                  </a:lnTo>
                  <a:lnTo>
                    <a:pt x="221950" y="274828"/>
                  </a:lnTo>
                  <a:close/>
                </a:path>
                <a:path w="464184" h="486409">
                  <a:moveTo>
                    <a:pt x="332015" y="274828"/>
                  </a:moveTo>
                  <a:lnTo>
                    <a:pt x="250880" y="274828"/>
                  </a:lnTo>
                  <a:lnTo>
                    <a:pt x="252263" y="275450"/>
                  </a:lnTo>
                  <a:lnTo>
                    <a:pt x="333410" y="275450"/>
                  </a:lnTo>
                  <a:lnTo>
                    <a:pt x="332015" y="274828"/>
                  </a:lnTo>
                  <a:close/>
                </a:path>
                <a:path w="464184" h="486409">
                  <a:moveTo>
                    <a:pt x="441779" y="274828"/>
                  </a:moveTo>
                  <a:lnTo>
                    <a:pt x="357668" y="274828"/>
                  </a:lnTo>
                  <a:lnTo>
                    <a:pt x="359064" y="275450"/>
                  </a:lnTo>
                  <a:lnTo>
                    <a:pt x="443140" y="275450"/>
                  </a:lnTo>
                  <a:lnTo>
                    <a:pt x="441779" y="274828"/>
                  </a:lnTo>
                  <a:close/>
                </a:path>
                <a:path w="464184" h="486409">
                  <a:moveTo>
                    <a:pt x="98336" y="159181"/>
                  </a:moveTo>
                  <a:lnTo>
                    <a:pt x="816" y="274828"/>
                  </a:lnTo>
                  <a:lnTo>
                    <a:pt x="14459" y="274828"/>
                  </a:lnTo>
                  <a:lnTo>
                    <a:pt x="101244" y="171932"/>
                  </a:lnTo>
                  <a:lnTo>
                    <a:pt x="126929" y="171932"/>
                  </a:lnTo>
                  <a:lnTo>
                    <a:pt x="98336" y="159181"/>
                  </a:lnTo>
                  <a:close/>
                </a:path>
                <a:path w="464184" h="486409">
                  <a:moveTo>
                    <a:pt x="98336" y="206184"/>
                  </a:moveTo>
                  <a:lnTo>
                    <a:pt x="42280" y="274828"/>
                  </a:lnTo>
                  <a:lnTo>
                    <a:pt x="57573" y="274828"/>
                  </a:lnTo>
                  <a:lnTo>
                    <a:pt x="101739" y="220738"/>
                  </a:lnTo>
                  <a:lnTo>
                    <a:pt x="130679" y="220738"/>
                  </a:lnTo>
                  <a:lnTo>
                    <a:pt x="98336" y="206184"/>
                  </a:lnTo>
                  <a:close/>
                </a:path>
                <a:path w="464184" h="486409">
                  <a:moveTo>
                    <a:pt x="98272" y="253161"/>
                  </a:moveTo>
                  <a:lnTo>
                    <a:pt x="81282" y="274828"/>
                  </a:lnTo>
                  <a:lnTo>
                    <a:pt x="98137" y="274828"/>
                  </a:lnTo>
                  <a:lnTo>
                    <a:pt x="102260" y="269570"/>
                  </a:lnTo>
                  <a:lnTo>
                    <a:pt x="134284" y="269570"/>
                  </a:lnTo>
                  <a:lnTo>
                    <a:pt x="98272" y="253161"/>
                  </a:lnTo>
                  <a:close/>
                </a:path>
                <a:path w="464184" h="486409">
                  <a:moveTo>
                    <a:pt x="134284" y="269570"/>
                  </a:moveTo>
                  <a:lnTo>
                    <a:pt x="102260" y="269570"/>
                  </a:lnTo>
                  <a:lnTo>
                    <a:pt x="113798" y="274828"/>
                  </a:lnTo>
                  <a:lnTo>
                    <a:pt x="145824" y="274828"/>
                  </a:lnTo>
                  <a:lnTo>
                    <a:pt x="134284" y="269570"/>
                  </a:lnTo>
                  <a:close/>
                </a:path>
                <a:path w="464184" h="486409">
                  <a:moveTo>
                    <a:pt x="130679" y="220738"/>
                  </a:moveTo>
                  <a:lnTo>
                    <a:pt x="101739" y="220738"/>
                  </a:lnTo>
                  <a:lnTo>
                    <a:pt x="221950" y="274828"/>
                  </a:lnTo>
                  <a:lnTo>
                    <a:pt x="250880" y="274828"/>
                  </a:lnTo>
                  <a:lnTo>
                    <a:pt x="130679" y="220738"/>
                  </a:lnTo>
                  <a:close/>
                </a:path>
                <a:path w="464184" h="486409">
                  <a:moveTo>
                    <a:pt x="126929" y="171932"/>
                  </a:moveTo>
                  <a:lnTo>
                    <a:pt x="101244" y="171932"/>
                  </a:lnTo>
                  <a:lnTo>
                    <a:pt x="332015" y="274828"/>
                  </a:lnTo>
                  <a:lnTo>
                    <a:pt x="357668" y="274828"/>
                  </a:lnTo>
                  <a:lnTo>
                    <a:pt x="126929" y="171932"/>
                  </a:lnTo>
                  <a:close/>
                </a:path>
                <a:path w="464184" h="486409">
                  <a:moveTo>
                    <a:pt x="129082" y="121742"/>
                  </a:moveTo>
                  <a:lnTo>
                    <a:pt x="122897" y="129070"/>
                  </a:lnTo>
                  <a:lnTo>
                    <a:pt x="441779" y="274828"/>
                  </a:lnTo>
                  <a:lnTo>
                    <a:pt x="463918" y="274828"/>
                  </a:lnTo>
                  <a:lnTo>
                    <a:pt x="129082" y="121742"/>
                  </a:lnTo>
                  <a:close/>
                </a:path>
                <a:path w="464184" h="486409">
                  <a:moveTo>
                    <a:pt x="158216" y="87172"/>
                  </a:moveTo>
                  <a:lnTo>
                    <a:pt x="153111" y="93218"/>
                  </a:lnTo>
                  <a:lnTo>
                    <a:pt x="408101" y="208749"/>
                  </a:lnTo>
                  <a:lnTo>
                    <a:pt x="396659" y="195199"/>
                  </a:lnTo>
                  <a:lnTo>
                    <a:pt x="158216" y="87172"/>
                  </a:lnTo>
                  <a:close/>
                </a:path>
                <a:path w="464184" h="486409">
                  <a:moveTo>
                    <a:pt x="184607" y="56032"/>
                  </a:moveTo>
                  <a:lnTo>
                    <a:pt x="179501" y="62090"/>
                  </a:lnTo>
                  <a:lnTo>
                    <a:pt x="347967" y="137947"/>
                  </a:lnTo>
                  <a:lnTo>
                    <a:pt x="336511" y="124409"/>
                  </a:lnTo>
                  <a:lnTo>
                    <a:pt x="184607" y="56032"/>
                  </a:lnTo>
                  <a:close/>
                </a:path>
                <a:path w="464184" h="486409">
                  <a:moveTo>
                    <a:pt x="210794" y="24460"/>
                  </a:moveTo>
                  <a:lnTo>
                    <a:pt x="205689" y="30505"/>
                  </a:lnTo>
                  <a:lnTo>
                    <a:pt x="289255" y="68148"/>
                  </a:lnTo>
                  <a:lnTo>
                    <a:pt x="277812" y="54610"/>
                  </a:lnTo>
                  <a:lnTo>
                    <a:pt x="210794" y="24460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244" y="288137"/>
              <a:ext cx="17068" cy="19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4" y="312420"/>
              <a:ext cx="463880" cy="46140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673" y="447967"/>
            <a:ext cx="1266470" cy="32769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96368" y="3943714"/>
            <a:ext cx="1516380" cy="10541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60"/>
              </a:spcBef>
            </a:pPr>
            <a:r>
              <a:rPr sz="750" spc="-5" dirty="0">
                <a:solidFill>
                  <a:srgbClr val="41BBC6"/>
                </a:solidFill>
                <a:latin typeface="Montserrat"/>
                <a:cs typeface="Montserrat"/>
              </a:rPr>
              <a:t>Royal</a:t>
            </a:r>
            <a:r>
              <a:rPr sz="750" spc="-2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Academy</a:t>
            </a:r>
            <a:r>
              <a:rPr sz="750" spc="-20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of</a:t>
            </a:r>
            <a:r>
              <a:rPr sz="750" spc="-2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Engineering </a:t>
            </a:r>
            <a:r>
              <a:rPr sz="750" spc="-180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-5" dirty="0">
                <a:solidFill>
                  <a:srgbClr val="41BBC6"/>
                </a:solidFill>
                <a:latin typeface="Montserrat"/>
                <a:cs typeface="Montserrat"/>
              </a:rPr>
              <a:t>Prince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Philip</a:t>
            </a:r>
            <a:r>
              <a:rPr sz="750" spc="-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House</a:t>
            </a:r>
            <a:endParaRPr sz="750">
              <a:latin typeface="Montserrat"/>
              <a:cs typeface="Montserrat"/>
            </a:endParaRPr>
          </a:p>
          <a:p>
            <a:pPr marL="12700" marR="348615">
              <a:lnSpc>
                <a:spcPct val="105700"/>
              </a:lnSpc>
            </a:pP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3</a:t>
            </a:r>
            <a:r>
              <a:rPr sz="750" spc="-30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dirty="0">
                <a:solidFill>
                  <a:srgbClr val="41BBC6"/>
                </a:solidFill>
                <a:latin typeface="Montserrat"/>
                <a:cs typeface="Montserrat"/>
              </a:rPr>
              <a:t>Carlton</a:t>
            </a:r>
            <a:r>
              <a:rPr sz="750" spc="-2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House</a:t>
            </a:r>
            <a:r>
              <a:rPr sz="750" spc="-2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-5" dirty="0">
                <a:solidFill>
                  <a:srgbClr val="41BBC6"/>
                </a:solidFill>
                <a:latin typeface="Montserrat"/>
                <a:cs typeface="Montserrat"/>
              </a:rPr>
              <a:t>Terrace </a:t>
            </a:r>
            <a:r>
              <a:rPr sz="750" spc="-180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London</a:t>
            </a:r>
            <a:r>
              <a:rPr sz="750" spc="-10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10" dirty="0">
                <a:solidFill>
                  <a:srgbClr val="41BBC6"/>
                </a:solidFill>
                <a:latin typeface="Montserrat"/>
                <a:cs typeface="Montserrat"/>
              </a:rPr>
              <a:t>SW1Y</a:t>
            </a:r>
            <a:r>
              <a:rPr sz="750" spc="-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5DG</a:t>
            </a:r>
            <a:endParaRPr sz="7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750" spc="-10" dirty="0">
                <a:solidFill>
                  <a:srgbClr val="41BBC6"/>
                </a:solidFill>
                <a:latin typeface="Montserrat"/>
                <a:cs typeface="Montserrat"/>
              </a:rPr>
              <a:t>Tel: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+44</a:t>
            </a:r>
            <a:r>
              <a:rPr sz="750" spc="-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dirty="0">
                <a:solidFill>
                  <a:srgbClr val="41BBC6"/>
                </a:solidFill>
                <a:latin typeface="Montserrat"/>
                <a:cs typeface="Montserrat"/>
              </a:rPr>
              <a:t>(0)20</a:t>
            </a:r>
            <a:r>
              <a:rPr sz="750" spc="-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dirty="0">
                <a:solidFill>
                  <a:srgbClr val="41BBC6"/>
                </a:solidFill>
                <a:latin typeface="Montserrat"/>
                <a:cs typeface="Montserrat"/>
              </a:rPr>
              <a:t>7766</a:t>
            </a:r>
            <a:r>
              <a:rPr sz="750" spc="-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750" spc="5" dirty="0">
                <a:solidFill>
                  <a:srgbClr val="41BBC6"/>
                </a:solidFill>
                <a:latin typeface="Montserrat"/>
                <a:cs typeface="Montserrat"/>
              </a:rPr>
              <a:t>0600</a:t>
            </a:r>
            <a:endParaRPr sz="7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50" dirty="0">
                <a:solidFill>
                  <a:srgbClr val="41BBC6"/>
                </a:solidFill>
                <a:latin typeface="Montserrat"/>
                <a:cs typeface="Montserrat"/>
                <a:hlinkClick r:id="rId5"/>
              </a:rPr>
              <a:t>www.raeng.org.uk</a:t>
            </a:r>
            <a:endParaRPr sz="7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650" spc="5" dirty="0">
                <a:solidFill>
                  <a:srgbClr val="41BBC6"/>
                </a:solidFill>
                <a:latin typeface="Montserrat"/>
                <a:cs typeface="Montserrat"/>
              </a:rPr>
              <a:t>Registered</a:t>
            </a:r>
            <a:r>
              <a:rPr sz="650" spc="-10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650" dirty="0">
                <a:solidFill>
                  <a:srgbClr val="41BBC6"/>
                </a:solidFill>
                <a:latin typeface="Montserrat"/>
                <a:cs typeface="Montserrat"/>
              </a:rPr>
              <a:t>charity</a:t>
            </a:r>
            <a:r>
              <a:rPr sz="650" spc="-10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650" spc="10" dirty="0">
                <a:solidFill>
                  <a:srgbClr val="41BBC6"/>
                </a:solidFill>
                <a:latin typeface="Montserrat"/>
                <a:cs typeface="Montserrat"/>
              </a:rPr>
              <a:t>number</a:t>
            </a:r>
            <a:r>
              <a:rPr sz="650" spc="-5" dirty="0">
                <a:solidFill>
                  <a:srgbClr val="41BBC6"/>
                </a:solidFill>
                <a:latin typeface="Montserrat"/>
                <a:cs typeface="Montserrat"/>
              </a:rPr>
              <a:t> 293074</a:t>
            </a:r>
            <a:endParaRPr sz="650">
              <a:latin typeface="Montserrat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9068" y="3819004"/>
            <a:ext cx="1490980" cy="14604"/>
          </a:xfrm>
          <a:custGeom>
            <a:avLst/>
            <a:gdLst/>
            <a:ahLst/>
            <a:cxnLst/>
            <a:rect l="l" t="t" r="r" b="b"/>
            <a:pathLst>
              <a:path w="1490979" h="14604">
                <a:moveTo>
                  <a:pt x="1490929" y="0"/>
                </a:moveTo>
                <a:lnTo>
                  <a:pt x="0" y="0"/>
                </a:lnTo>
                <a:lnTo>
                  <a:pt x="0" y="14503"/>
                </a:lnTo>
                <a:lnTo>
                  <a:pt x="1490929" y="14503"/>
                </a:lnTo>
                <a:lnTo>
                  <a:pt x="1490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7299" y="1070981"/>
            <a:ext cx="4832985" cy="10471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49860">
              <a:lnSpc>
                <a:spcPct val="104299"/>
              </a:lnSpc>
              <a:spcBef>
                <a:spcPts val="55"/>
              </a:spcBef>
            </a:pPr>
            <a:r>
              <a:rPr sz="850" b="1" dirty="0">
                <a:solidFill>
                  <a:srgbClr val="41BBC6"/>
                </a:solidFill>
                <a:latin typeface="Montserrat"/>
                <a:cs typeface="Montserrat"/>
              </a:rPr>
              <a:t>The </a:t>
            </a:r>
            <a:r>
              <a:rPr sz="850" b="1" spc="-10" dirty="0">
                <a:solidFill>
                  <a:srgbClr val="41BBC6"/>
                </a:solidFill>
                <a:latin typeface="Montserrat"/>
                <a:cs typeface="Montserrat"/>
              </a:rPr>
              <a:t>Royal</a:t>
            </a:r>
            <a:r>
              <a:rPr sz="850" b="1" spc="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850" b="1" spc="-5" dirty="0">
                <a:solidFill>
                  <a:srgbClr val="41BBC6"/>
                </a:solidFill>
                <a:latin typeface="Montserrat"/>
                <a:cs typeface="Montserrat"/>
              </a:rPr>
              <a:t>Academy</a:t>
            </a:r>
            <a:r>
              <a:rPr sz="850" b="1" spc="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850" b="1" dirty="0">
                <a:solidFill>
                  <a:srgbClr val="41BBC6"/>
                </a:solidFill>
                <a:latin typeface="Montserrat"/>
                <a:cs typeface="Montserrat"/>
              </a:rPr>
              <a:t>of</a:t>
            </a:r>
            <a:r>
              <a:rPr sz="850" b="1" spc="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850" b="1" dirty="0">
                <a:solidFill>
                  <a:srgbClr val="41BBC6"/>
                </a:solidFill>
                <a:latin typeface="Montserrat"/>
                <a:cs typeface="Montserrat"/>
              </a:rPr>
              <a:t>Engineering</a:t>
            </a:r>
            <a:r>
              <a:rPr sz="850" b="1" spc="-1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is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harnessing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power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build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 </a:t>
            </a:r>
            <a:r>
              <a:rPr sz="850" spc="-2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sustainable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society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and an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inclusive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economy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that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works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everyone.</a:t>
            </a:r>
            <a:endParaRPr sz="850">
              <a:latin typeface="Montserrat"/>
              <a:cs typeface="Montserrat"/>
            </a:endParaRPr>
          </a:p>
          <a:p>
            <a:pPr marL="12700" marR="5080" algn="just">
              <a:lnSpc>
                <a:spcPct val="104299"/>
              </a:lnSpc>
              <a:spcBef>
                <a:spcPts val="850"/>
              </a:spcBef>
            </a:pP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collaboration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with our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Fellows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 partners,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we’re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growing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talent and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developing skills </a:t>
            </a:r>
            <a:r>
              <a:rPr sz="850" spc="-2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for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future, driving innovation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 building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global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partnerships, and influencing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policy </a:t>
            </a:r>
            <a:r>
              <a:rPr sz="850" spc="-2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engaging the public.</a:t>
            </a:r>
            <a:endParaRPr sz="850">
              <a:latin typeface="Montserrat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894"/>
              </a:spcBef>
            </a:pP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Together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working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tackle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the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greatest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challenges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of our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age.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9" y="2241806"/>
            <a:ext cx="100266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41BBC6"/>
                </a:solidFill>
                <a:latin typeface="Montserrat"/>
                <a:cs typeface="Montserrat"/>
              </a:rPr>
              <a:t>What</a:t>
            </a:r>
            <a:r>
              <a:rPr sz="850" b="1" spc="-20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850" b="1" spc="-10" dirty="0">
                <a:solidFill>
                  <a:srgbClr val="41BBC6"/>
                </a:solidFill>
                <a:latin typeface="Montserrat"/>
                <a:cs typeface="Montserrat"/>
              </a:rPr>
              <a:t>we</a:t>
            </a:r>
            <a:r>
              <a:rPr sz="850" b="1" spc="-15" dirty="0">
                <a:solidFill>
                  <a:srgbClr val="41BBC6"/>
                </a:solidFill>
                <a:latin typeface="Montserrat"/>
                <a:cs typeface="Montserrat"/>
              </a:rPr>
              <a:t> </a:t>
            </a:r>
            <a:r>
              <a:rPr sz="850" b="1" dirty="0">
                <a:solidFill>
                  <a:srgbClr val="41BBC6"/>
                </a:solidFill>
                <a:latin typeface="Montserrat"/>
                <a:cs typeface="Montserrat"/>
              </a:rPr>
              <a:t>do</a:t>
            </a:r>
            <a:endParaRPr sz="8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850" b="1" spc="-5" dirty="0">
                <a:solidFill>
                  <a:srgbClr val="769ED4"/>
                </a:solidFill>
                <a:latin typeface="Montserrat"/>
                <a:cs typeface="Montserrat"/>
              </a:rPr>
              <a:t>Talent</a:t>
            </a:r>
            <a:r>
              <a:rPr sz="850" b="1" spc="-35" dirty="0">
                <a:solidFill>
                  <a:srgbClr val="769ED4"/>
                </a:solidFill>
                <a:latin typeface="Montserrat"/>
                <a:cs typeface="Montserrat"/>
              </a:rPr>
              <a:t> </a:t>
            </a:r>
            <a:r>
              <a:rPr sz="850" b="1" dirty="0">
                <a:solidFill>
                  <a:srgbClr val="769ED4"/>
                </a:solidFill>
                <a:latin typeface="Montserrat"/>
                <a:cs typeface="Montserrat"/>
              </a:rPr>
              <a:t>&amp;</a:t>
            </a:r>
            <a:r>
              <a:rPr sz="850" b="1" spc="-30" dirty="0">
                <a:solidFill>
                  <a:srgbClr val="769ED4"/>
                </a:solidFill>
                <a:latin typeface="Montserrat"/>
                <a:cs typeface="Montserrat"/>
              </a:rPr>
              <a:t> </a:t>
            </a:r>
            <a:r>
              <a:rPr sz="850" b="1" spc="-5" dirty="0">
                <a:solidFill>
                  <a:srgbClr val="769ED4"/>
                </a:solidFill>
                <a:latin typeface="Montserrat"/>
                <a:cs typeface="Montserrat"/>
              </a:rPr>
              <a:t>diversity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9" y="2728013"/>
            <a:ext cx="2383155" cy="14795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15265">
              <a:lnSpc>
                <a:spcPct val="104299"/>
              </a:lnSpc>
              <a:spcBef>
                <a:spcPts val="55"/>
              </a:spcBef>
            </a:pP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growing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talent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training,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supporting,</a:t>
            </a:r>
            <a:r>
              <a:rPr sz="850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mentoring</a:t>
            </a:r>
            <a:r>
              <a:rPr sz="850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funding</a:t>
            </a:r>
            <a:r>
              <a:rPr sz="850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sz="850" spc="-2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most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talented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creative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researchers, </a:t>
            </a:r>
            <a:r>
              <a:rPr sz="850" spc="-2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innovators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leaders </a:t>
            </a:r>
            <a:r>
              <a:rPr sz="850" spc="10" dirty="0">
                <a:solidFill>
                  <a:srgbClr val="FFFFFF"/>
                </a:solidFill>
                <a:latin typeface="Montserrat"/>
                <a:cs typeface="Montserrat"/>
              </a:rPr>
              <a:t>from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across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engineering profession.</a:t>
            </a:r>
            <a:endParaRPr sz="850">
              <a:latin typeface="Montserrat"/>
              <a:cs typeface="Montserrat"/>
            </a:endParaRPr>
          </a:p>
          <a:p>
            <a:pPr marL="12700" marR="5080">
              <a:lnSpc>
                <a:spcPct val="104299"/>
              </a:lnSpc>
              <a:spcBef>
                <a:spcPts val="850"/>
              </a:spcBef>
            </a:pP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developing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skills for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the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future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by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identifying the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challenges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of an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ever-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changing world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and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developing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skills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and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approaches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we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need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build a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resilient </a:t>
            </a:r>
            <a:r>
              <a:rPr sz="850" spc="-2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diverse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profession.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9" y="4331503"/>
            <a:ext cx="2337435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5" dirty="0">
                <a:solidFill>
                  <a:srgbClr val="769ED4"/>
                </a:solidFill>
                <a:latin typeface="Montserrat"/>
                <a:cs typeface="Montserrat"/>
              </a:rPr>
              <a:t>Innovation</a:t>
            </a:r>
            <a:endParaRPr sz="850">
              <a:latin typeface="Montserrat"/>
              <a:cs typeface="Montserrat"/>
            </a:endParaRPr>
          </a:p>
          <a:p>
            <a:pPr marL="12700" marR="5080">
              <a:lnSpc>
                <a:spcPct val="104299"/>
              </a:lnSpc>
              <a:spcBef>
                <a:spcPts val="850"/>
              </a:spcBef>
            </a:pP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driving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innovation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investing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some of the country’s most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creative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exciting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ideas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businesses.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4899" y="2471416"/>
            <a:ext cx="2319020" cy="88391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We’re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building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global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partnerships</a:t>
            </a:r>
            <a:endParaRPr sz="850">
              <a:latin typeface="Montserrat"/>
              <a:cs typeface="Montserrat"/>
            </a:endParaRPr>
          </a:p>
          <a:p>
            <a:pPr marL="12700" marR="5080">
              <a:lnSpc>
                <a:spcPct val="110400"/>
              </a:lnSpc>
            </a:pP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bring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the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world’s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best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engineers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Montserrat"/>
                <a:cs typeface="Montserrat"/>
              </a:rPr>
              <a:t>from </a:t>
            </a:r>
            <a:r>
              <a:rPr sz="850" spc="-2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industry, entrepreneurship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 academia 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together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collaborate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on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creative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innovations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that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address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greatest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global challenges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of our age.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4899" y="3487118"/>
            <a:ext cx="123952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5" dirty="0">
                <a:solidFill>
                  <a:srgbClr val="769ED4"/>
                </a:solidFill>
                <a:latin typeface="Montserrat"/>
                <a:cs typeface="Montserrat"/>
              </a:rPr>
              <a:t>Policy</a:t>
            </a:r>
            <a:r>
              <a:rPr sz="850" b="1" spc="-35" dirty="0">
                <a:solidFill>
                  <a:srgbClr val="769ED4"/>
                </a:solidFill>
                <a:latin typeface="Montserrat"/>
                <a:cs typeface="Montserrat"/>
              </a:rPr>
              <a:t> </a:t>
            </a:r>
            <a:r>
              <a:rPr sz="850" b="1" dirty="0">
                <a:solidFill>
                  <a:srgbClr val="769ED4"/>
                </a:solidFill>
                <a:latin typeface="Montserrat"/>
                <a:cs typeface="Montserrat"/>
              </a:rPr>
              <a:t>&amp;</a:t>
            </a:r>
            <a:r>
              <a:rPr sz="850" b="1" spc="-30" dirty="0">
                <a:solidFill>
                  <a:srgbClr val="769ED4"/>
                </a:solidFill>
                <a:latin typeface="Montserrat"/>
                <a:cs typeface="Montserrat"/>
              </a:rPr>
              <a:t> </a:t>
            </a:r>
            <a:r>
              <a:rPr sz="850" b="1" dirty="0">
                <a:solidFill>
                  <a:srgbClr val="769ED4"/>
                </a:solidFill>
                <a:latin typeface="Montserrat"/>
                <a:cs typeface="Montserrat"/>
              </a:rPr>
              <a:t>engagement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4899" y="3724607"/>
            <a:ext cx="2251075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influencing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policy through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National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Engineering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Policy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Centre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– 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providing</a:t>
            </a: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independent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expert</a:t>
            </a: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support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to </a:t>
            </a:r>
            <a:r>
              <a:rPr sz="850" spc="-2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policymakers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on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issues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importance.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34899" y="4404692"/>
            <a:ext cx="2391410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We’re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engaging</a:t>
            </a: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public</a:t>
            </a: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opening</a:t>
            </a:r>
            <a:r>
              <a:rPr sz="85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their </a:t>
            </a:r>
            <a:r>
              <a:rPr sz="850" spc="-2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eyes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the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 wonders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of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engineering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8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inspiring young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people </a:t>
            </a:r>
            <a:r>
              <a:rPr sz="850" spc="-10" dirty="0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become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next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generation </a:t>
            </a:r>
            <a:r>
              <a:rPr sz="850" dirty="0">
                <a:solidFill>
                  <a:srgbClr val="FFFFFF"/>
                </a:solidFill>
                <a:latin typeface="Montserrat"/>
                <a:cs typeface="Montserrat"/>
              </a:rPr>
              <a:t>of </a:t>
            </a:r>
            <a:r>
              <a:rPr sz="850" spc="-5" dirty="0">
                <a:solidFill>
                  <a:srgbClr val="FFFFFF"/>
                </a:solidFill>
                <a:latin typeface="Montserrat"/>
                <a:cs typeface="Montserrat"/>
              </a:rPr>
              <a:t>engineers.</a:t>
            </a:r>
            <a:endParaRPr sz="85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985780"/>
            <a:ext cx="3357879" cy="4254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50"/>
              </a:spcBef>
            </a:pPr>
            <a:r>
              <a:rPr sz="1500" b="1" spc="-100" dirty="0">
                <a:latin typeface="Arial Narrow"/>
                <a:cs typeface="Arial Narrow"/>
              </a:rPr>
              <a:t>Engineers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30" dirty="0">
                <a:latin typeface="Arial Narrow"/>
                <a:cs typeface="Arial Narrow"/>
              </a:rPr>
              <a:t>make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60" dirty="0">
                <a:latin typeface="Arial Narrow"/>
                <a:cs typeface="Arial Narrow"/>
              </a:rPr>
              <a:t>‘things’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10" dirty="0">
                <a:latin typeface="Arial Narrow"/>
                <a:cs typeface="Arial Narrow"/>
              </a:rPr>
              <a:t>that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45" dirty="0">
                <a:latin typeface="Arial Narrow"/>
                <a:cs typeface="Arial Narrow"/>
              </a:rPr>
              <a:t>work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0" dirty="0">
                <a:latin typeface="Arial Narrow"/>
                <a:cs typeface="Arial Narrow"/>
              </a:rPr>
              <a:t>or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30" dirty="0">
                <a:latin typeface="Arial Narrow"/>
                <a:cs typeface="Arial Narrow"/>
              </a:rPr>
              <a:t>make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60" dirty="0">
                <a:latin typeface="Arial Narrow"/>
                <a:cs typeface="Arial Narrow"/>
              </a:rPr>
              <a:t>‘things’ </a:t>
            </a:r>
            <a:r>
              <a:rPr sz="1500" b="1" spc="-330" dirty="0">
                <a:latin typeface="Arial Narrow"/>
                <a:cs typeface="Arial Narrow"/>
              </a:rPr>
              <a:t> </a:t>
            </a:r>
            <a:r>
              <a:rPr sz="1500" b="1" spc="-45" dirty="0">
                <a:latin typeface="Arial Narrow"/>
                <a:cs typeface="Arial Narrow"/>
              </a:rPr>
              <a:t>work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5" dirty="0">
                <a:latin typeface="Arial Narrow"/>
                <a:cs typeface="Arial Narrow"/>
              </a:rPr>
              <a:t>better.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95" dirty="0">
                <a:latin typeface="Arial Narrow"/>
                <a:cs typeface="Arial Narrow"/>
              </a:rPr>
              <a:t>But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45" dirty="0">
                <a:latin typeface="Arial Narrow"/>
                <a:cs typeface="Arial Narrow"/>
              </a:rPr>
              <a:t>they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145" dirty="0">
                <a:latin typeface="Arial Narrow"/>
                <a:cs typeface="Arial Narrow"/>
              </a:rPr>
              <a:t>do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35" dirty="0">
                <a:latin typeface="Arial Narrow"/>
                <a:cs typeface="Arial Narrow"/>
              </a:rPr>
              <a:t>this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80" dirty="0">
                <a:latin typeface="Arial Narrow"/>
                <a:cs typeface="Arial Narrow"/>
              </a:rPr>
              <a:t>in </a:t>
            </a:r>
            <a:r>
              <a:rPr sz="1500" b="1" dirty="0">
                <a:latin typeface="Arial Narrow"/>
                <a:cs typeface="Arial Narrow"/>
              </a:rPr>
              <a:t>particular</a:t>
            </a:r>
            <a:r>
              <a:rPr sz="1500" b="1" spc="-75" dirty="0">
                <a:latin typeface="Arial Narrow"/>
                <a:cs typeface="Arial Narrow"/>
              </a:rPr>
              <a:t> </a:t>
            </a:r>
            <a:r>
              <a:rPr sz="1500" b="1" spc="-110" dirty="0">
                <a:latin typeface="Arial Narrow"/>
                <a:cs typeface="Arial Narrow"/>
              </a:rPr>
              <a:t>ways.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1498924"/>
            <a:ext cx="1950085" cy="279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‘engineering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habits’</a:t>
            </a:r>
            <a:r>
              <a:rPr sz="850" spc="-7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describe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way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engineers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act.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1870704"/>
            <a:ext cx="206248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How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do</a:t>
            </a:r>
            <a:r>
              <a:rPr sz="850" b="1" spc="-3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you</a:t>
            </a:r>
            <a:r>
              <a:rPr sz="850" b="1" spc="-2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think</a:t>
            </a:r>
            <a:r>
              <a:rPr sz="850" b="1" spc="-3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and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55" dirty="0">
                <a:solidFill>
                  <a:srgbClr val="92569E"/>
                </a:solidFill>
                <a:latin typeface="Calibri"/>
                <a:cs typeface="Calibri"/>
              </a:rPr>
              <a:t>act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5" dirty="0">
                <a:solidFill>
                  <a:srgbClr val="92569E"/>
                </a:solidFill>
                <a:latin typeface="Calibri"/>
                <a:cs typeface="Calibri"/>
              </a:rPr>
              <a:t>like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an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engineer?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118557"/>
            <a:ext cx="1724660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-10" dirty="0">
                <a:latin typeface="Gill Sans MT"/>
                <a:cs typeface="Gill Sans MT"/>
              </a:rPr>
              <a:t>Take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quiz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u="sng" spc="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This</a:t>
            </a:r>
            <a:r>
              <a:rPr sz="850" b="1" u="sng" spc="-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85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is</a:t>
            </a:r>
            <a:r>
              <a:rPr sz="850" b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85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Engineering: </a:t>
            </a:r>
            <a:r>
              <a:rPr sz="850" b="1" spc="2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850" b="1" u="sng" spc="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sz="850" b="1" u="sng" spc="1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n</a:t>
            </a:r>
            <a:r>
              <a:rPr sz="850" b="1" u="sng" spc="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85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ertainme</a:t>
            </a:r>
            <a:r>
              <a:rPr sz="850" b="1" u="sng" spc="2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n</a:t>
            </a:r>
            <a:r>
              <a:rPr sz="850" b="1" u="sng" spc="5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850" b="1" spc="-5" dirty="0">
                <a:solidFill>
                  <a:srgbClr val="41BBC6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disco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  </a:t>
            </a:r>
            <a:r>
              <a:rPr sz="850" spc="25" dirty="0">
                <a:latin typeface="Gill Sans MT"/>
                <a:cs typeface="Gill Sans MT"/>
              </a:rPr>
              <a:t>‘engineering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habits’.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300" y="272083"/>
            <a:ext cx="28117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54" dirty="0">
                <a:solidFill>
                  <a:srgbClr val="000000"/>
                </a:solidFill>
                <a:latin typeface="Arial Narrow"/>
                <a:cs typeface="Arial Narrow"/>
              </a:rPr>
              <a:t>Engineering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150" dirty="0">
                <a:solidFill>
                  <a:srgbClr val="000000"/>
                </a:solidFill>
                <a:latin typeface="Arial Narrow"/>
                <a:cs typeface="Arial Narrow"/>
              </a:rPr>
              <a:t>habits</a:t>
            </a:r>
            <a:endParaRPr sz="35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9994" y="2821152"/>
            <a:ext cx="6837045" cy="1753870"/>
            <a:chOff x="359994" y="2821152"/>
            <a:chExt cx="6837045" cy="1753870"/>
          </a:xfrm>
        </p:grpSpPr>
        <p:sp>
          <p:nvSpPr>
            <p:cNvPr id="8" name="object 8"/>
            <p:cNvSpPr/>
            <p:nvPr/>
          </p:nvSpPr>
          <p:spPr>
            <a:xfrm>
              <a:off x="359994" y="2821152"/>
              <a:ext cx="6837045" cy="1753870"/>
            </a:xfrm>
            <a:custGeom>
              <a:avLst/>
              <a:gdLst/>
              <a:ahLst/>
              <a:cxnLst/>
              <a:rect l="l" t="t" r="r" b="b"/>
              <a:pathLst>
                <a:path w="6837045" h="1753870">
                  <a:moveTo>
                    <a:pt x="6836765" y="0"/>
                  </a:moveTo>
                  <a:lnTo>
                    <a:pt x="0" y="0"/>
                  </a:lnTo>
                  <a:lnTo>
                    <a:pt x="0" y="1753400"/>
                  </a:lnTo>
                  <a:lnTo>
                    <a:pt x="6836765" y="1753400"/>
                  </a:lnTo>
                  <a:lnTo>
                    <a:pt x="6836765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7995" y="3207690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315379" y="0"/>
                  </a:moveTo>
                  <a:lnTo>
                    <a:pt x="0" y="0"/>
                  </a:lnTo>
                  <a:lnTo>
                    <a:pt x="0" y="315379"/>
                  </a:lnTo>
                  <a:lnTo>
                    <a:pt x="315379" y="315379"/>
                  </a:lnTo>
                  <a:lnTo>
                    <a:pt x="315379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979" y="3267658"/>
              <a:ext cx="195422" cy="1954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7382" y="3207677"/>
              <a:ext cx="876300" cy="315595"/>
            </a:xfrm>
            <a:custGeom>
              <a:avLst/>
              <a:gdLst/>
              <a:ahLst/>
              <a:cxnLst/>
              <a:rect l="l" t="t" r="r" b="b"/>
              <a:pathLst>
                <a:path w="876300" h="315595">
                  <a:moveTo>
                    <a:pt x="876109" y="0"/>
                  </a:moveTo>
                  <a:lnTo>
                    <a:pt x="0" y="0"/>
                  </a:lnTo>
                  <a:lnTo>
                    <a:pt x="0" y="315391"/>
                  </a:lnTo>
                  <a:lnTo>
                    <a:pt x="876109" y="315391"/>
                  </a:lnTo>
                  <a:lnTo>
                    <a:pt x="876109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4406" y="359994"/>
            <a:ext cx="1965591" cy="22511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7994" y="3224442"/>
            <a:ext cx="11557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 marR="51435">
              <a:lnSpc>
                <a:spcPct val="103000"/>
              </a:lnSpc>
              <a:spcBef>
                <a:spcPts val="95"/>
              </a:spcBef>
            </a:pP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Creative </a:t>
            </a: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oblem-solving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994" y="3578402"/>
            <a:ext cx="1155700" cy="3067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86360">
              <a:lnSpc>
                <a:spcPct val="100000"/>
              </a:lnSpc>
              <a:spcBef>
                <a:spcPts val="225"/>
              </a:spcBef>
            </a:pPr>
            <a:r>
              <a:rPr sz="800" spc="25" dirty="0">
                <a:latin typeface="Gill Sans MT"/>
                <a:cs typeface="Gill Sans MT"/>
              </a:rPr>
              <a:t>Coming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up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with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lots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 </a:t>
            </a:r>
            <a:r>
              <a:rPr sz="800" spc="-204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new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good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ideas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994" y="3920528"/>
            <a:ext cx="1032510" cy="3067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44450">
              <a:lnSpc>
                <a:spcPct val="100000"/>
              </a:lnSpc>
              <a:spcBef>
                <a:spcPts val="225"/>
              </a:spcBef>
            </a:pPr>
            <a:r>
              <a:rPr sz="800" spc="-145" dirty="0">
                <a:latin typeface="Gill Sans MT"/>
                <a:cs typeface="Gill Sans MT"/>
              </a:rPr>
              <a:t>W</a:t>
            </a:r>
            <a:r>
              <a:rPr sz="800" spc="15" dirty="0">
                <a:latin typeface="Gill Sans MT"/>
                <a:cs typeface="Gill Sans MT"/>
              </a:rPr>
              <a:t>orking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succes</a:t>
            </a:r>
            <a:r>
              <a:rPr sz="800" spc="40" dirty="0">
                <a:latin typeface="Gill Sans MT"/>
                <a:cs typeface="Gill Sans MT"/>
              </a:rPr>
              <a:t>s</a:t>
            </a:r>
            <a:r>
              <a:rPr sz="800" spc="30" dirty="0">
                <a:latin typeface="Gill Sans MT"/>
                <a:cs typeface="Gill Sans MT"/>
              </a:rPr>
              <a:t>fully 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group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41335" y="3207690"/>
            <a:ext cx="861694" cy="315595"/>
            <a:chOff x="1741335" y="3207690"/>
            <a:chExt cx="861694" cy="315595"/>
          </a:xfrm>
        </p:grpSpPr>
        <p:sp>
          <p:nvSpPr>
            <p:cNvPr id="17" name="object 17"/>
            <p:cNvSpPr/>
            <p:nvPr/>
          </p:nvSpPr>
          <p:spPr>
            <a:xfrm>
              <a:off x="1741335" y="3207690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315379" y="0"/>
                  </a:moveTo>
                  <a:lnTo>
                    <a:pt x="0" y="0"/>
                  </a:lnTo>
                  <a:lnTo>
                    <a:pt x="0" y="315379"/>
                  </a:lnTo>
                  <a:lnTo>
                    <a:pt x="315379" y="315379"/>
                  </a:lnTo>
                  <a:lnTo>
                    <a:pt x="315379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1313" y="3268761"/>
              <a:ext cx="195419" cy="1932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20722" y="3207690"/>
              <a:ext cx="582295" cy="315595"/>
            </a:xfrm>
            <a:custGeom>
              <a:avLst/>
              <a:gdLst/>
              <a:ahLst/>
              <a:cxnLst/>
              <a:rect l="l" t="t" r="r" b="b"/>
              <a:pathLst>
                <a:path w="582294" h="315595">
                  <a:moveTo>
                    <a:pt x="582117" y="0"/>
                  </a:moveTo>
                  <a:lnTo>
                    <a:pt x="0" y="0"/>
                  </a:lnTo>
                  <a:lnTo>
                    <a:pt x="0" y="315391"/>
                  </a:lnTo>
                  <a:lnTo>
                    <a:pt x="582117" y="315391"/>
                  </a:lnTo>
                  <a:lnTo>
                    <a:pt x="582117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41335" y="3287255"/>
            <a:ext cx="861694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25"/>
              </a:spcBef>
            </a:pP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Improving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41335" y="3578402"/>
            <a:ext cx="968375" cy="3067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53340">
              <a:lnSpc>
                <a:spcPct val="100000"/>
              </a:lnSpc>
              <a:spcBef>
                <a:spcPts val="225"/>
              </a:spcBef>
            </a:pPr>
            <a:r>
              <a:rPr sz="800" spc="40" dirty="0">
                <a:latin typeface="Gill Sans MT"/>
                <a:cs typeface="Gill Sans MT"/>
              </a:rPr>
              <a:t>Making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wh</a:t>
            </a:r>
            <a:r>
              <a:rPr sz="800" spc="20" dirty="0">
                <a:latin typeface="Gill Sans MT"/>
                <a:cs typeface="Gill Sans MT"/>
              </a:rPr>
              <a:t>a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I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0" dirty="0">
                <a:latin typeface="Gill Sans MT"/>
                <a:cs typeface="Gill Sans MT"/>
              </a:rPr>
              <a:t>h</a:t>
            </a:r>
            <a:r>
              <a:rPr sz="800" spc="35" dirty="0">
                <a:latin typeface="Gill Sans MT"/>
                <a:cs typeface="Gill Sans MT"/>
              </a:rPr>
              <a:t>av</a:t>
            </a:r>
            <a:r>
              <a:rPr sz="800" spc="20" dirty="0">
                <a:latin typeface="Gill Sans MT"/>
                <a:cs typeface="Gill Sans MT"/>
              </a:rPr>
              <a:t>e  </a:t>
            </a:r>
            <a:r>
              <a:rPr sz="800" spc="35" dirty="0">
                <a:latin typeface="Gill Sans MT"/>
                <a:cs typeface="Gill Sans MT"/>
              </a:rPr>
              <a:t>done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better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41335" y="3920528"/>
            <a:ext cx="96837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46355">
              <a:lnSpc>
                <a:spcPct val="100000"/>
              </a:lnSpc>
              <a:spcBef>
                <a:spcPts val="225"/>
              </a:spcBef>
            </a:pPr>
            <a:r>
              <a:rPr sz="800" spc="25" dirty="0">
                <a:latin typeface="Gill Sans MT"/>
                <a:cs typeface="Gill Sans MT"/>
              </a:rPr>
              <a:t>Experime</a:t>
            </a:r>
            <a:r>
              <a:rPr sz="800" spc="15" dirty="0">
                <a:latin typeface="Gill Sans MT"/>
                <a:cs typeface="Gill Sans MT"/>
              </a:rPr>
              <a:t>n</a:t>
            </a:r>
            <a:r>
              <a:rPr sz="800" spc="40" dirty="0">
                <a:latin typeface="Gill Sans MT"/>
                <a:cs typeface="Gill Sans MT"/>
              </a:rPr>
              <a:t>ting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with  </a:t>
            </a:r>
            <a:r>
              <a:rPr sz="800" spc="45" dirty="0">
                <a:latin typeface="Gill Sans MT"/>
                <a:cs typeface="Gill Sans MT"/>
              </a:rPr>
              <a:t>things </a:t>
            </a:r>
            <a:r>
              <a:rPr sz="800" spc="35" dirty="0">
                <a:latin typeface="Gill Sans MT"/>
                <a:cs typeface="Gill Sans MT"/>
              </a:rPr>
              <a:t>just </a:t>
            </a:r>
            <a:r>
              <a:rPr sz="800" spc="20" dirty="0">
                <a:latin typeface="Gill Sans MT"/>
                <a:cs typeface="Gill Sans MT"/>
              </a:rPr>
              <a:t>to </a:t>
            </a:r>
            <a:r>
              <a:rPr sz="800" spc="40" dirty="0">
                <a:latin typeface="Gill Sans MT"/>
                <a:cs typeface="Gill Sans MT"/>
              </a:rPr>
              <a:t>see </a:t>
            </a:r>
            <a:r>
              <a:rPr sz="800" spc="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what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happens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27108" y="3578402"/>
            <a:ext cx="111315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68580">
              <a:lnSpc>
                <a:spcPct val="100000"/>
              </a:lnSpc>
              <a:spcBef>
                <a:spcPts val="225"/>
              </a:spcBef>
            </a:pPr>
            <a:r>
              <a:rPr sz="800" spc="20" dirty="0">
                <a:latin typeface="Gill Sans MT"/>
                <a:cs typeface="Gill Sans MT"/>
              </a:rPr>
              <a:t>Thinking </a:t>
            </a:r>
            <a:r>
              <a:rPr sz="800" spc="45" dirty="0">
                <a:latin typeface="Gill Sans MT"/>
                <a:cs typeface="Gill Sans MT"/>
              </a:rPr>
              <a:t>about </a:t>
            </a:r>
            <a:r>
              <a:rPr sz="800" spc="40" dirty="0">
                <a:latin typeface="Gill Sans MT"/>
                <a:cs typeface="Gill Sans MT"/>
              </a:rPr>
              <a:t>the </a:t>
            </a:r>
            <a:r>
              <a:rPr sz="800" spc="4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world </a:t>
            </a:r>
            <a:r>
              <a:rPr sz="800" spc="25" dirty="0">
                <a:latin typeface="Gill Sans MT"/>
                <a:cs typeface="Gill Sans MT"/>
              </a:rPr>
              <a:t>around </a:t>
            </a:r>
            <a:r>
              <a:rPr sz="800" spc="60" dirty="0">
                <a:latin typeface="Gill Sans MT"/>
                <a:cs typeface="Gill Sans MT"/>
              </a:rPr>
              <a:t>me and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how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it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could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be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better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7108" y="4042448"/>
            <a:ext cx="824230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46355" algn="just">
              <a:lnSpc>
                <a:spcPct val="100000"/>
              </a:lnSpc>
              <a:spcBef>
                <a:spcPts val="225"/>
              </a:spcBef>
            </a:pPr>
            <a:r>
              <a:rPr sz="800" spc="35" dirty="0">
                <a:latin typeface="Gill Sans MT"/>
                <a:cs typeface="Gill Sans MT"/>
              </a:rPr>
              <a:t>Finding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out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</a:t>
            </a:r>
            <a:r>
              <a:rPr sz="800" spc="10" dirty="0">
                <a:latin typeface="Gill Sans MT"/>
                <a:cs typeface="Gill Sans MT"/>
              </a:rPr>
              <a:t>h</a:t>
            </a:r>
            <a:r>
              <a:rPr sz="800" spc="35" dirty="0">
                <a:latin typeface="Gill Sans MT"/>
                <a:cs typeface="Gill Sans MT"/>
              </a:rPr>
              <a:t>y  </a:t>
            </a:r>
            <a:r>
              <a:rPr sz="800" spc="50" dirty="0">
                <a:latin typeface="Gill Sans MT"/>
                <a:cs typeface="Gill Sans MT"/>
              </a:rPr>
              <a:t>som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40" dirty="0">
                <a:latin typeface="Gill Sans MT"/>
                <a:cs typeface="Gill Sans MT"/>
              </a:rPr>
              <a:t>thing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does  not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work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27108" y="3207690"/>
            <a:ext cx="1113155" cy="315595"/>
            <a:chOff x="2827108" y="3207690"/>
            <a:chExt cx="1113155" cy="315595"/>
          </a:xfrm>
        </p:grpSpPr>
        <p:sp>
          <p:nvSpPr>
            <p:cNvPr id="26" name="object 26"/>
            <p:cNvSpPr/>
            <p:nvPr/>
          </p:nvSpPr>
          <p:spPr>
            <a:xfrm>
              <a:off x="2827108" y="3207690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315379" y="0"/>
                  </a:moveTo>
                  <a:lnTo>
                    <a:pt x="0" y="0"/>
                  </a:lnTo>
                  <a:lnTo>
                    <a:pt x="0" y="315379"/>
                  </a:lnTo>
                  <a:lnTo>
                    <a:pt x="315379" y="315379"/>
                  </a:lnTo>
                  <a:lnTo>
                    <a:pt x="315379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1519" y="3266534"/>
              <a:ext cx="146557" cy="19978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070491" y="3207690"/>
              <a:ext cx="869950" cy="315595"/>
            </a:xfrm>
            <a:custGeom>
              <a:avLst/>
              <a:gdLst/>
              <a:ahLst/>
              <a:cxnLst/>
              <a:rect l="l" t="t" r="r" b="b"/>
              <a:pathLst>
                <a:path w="869950" h="315595">
                  <a:moveTo>
                    <a:pt x="869340" y="0"/>
                  </a:moveTo>
                  <a:lnTo>
                    <a:pt x="0" y="0"/>
                  </a:lnTo>
                  <a:lnTo>
                    <a:pt x="0" y="315391"/>
                  </a:lnTo>
                  <a:lnTo>
                    <a:pt x="869340" y="315391"/>
                  </a:lnTo>
                  <a:lnTo>
                    <a:pt x="869340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27108" y="3287255"/>
            <a:ext cx="111315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25"/>
              </a:spcBef>
            </a:pP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Problem-finding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57687" y="3580955"/>
            <a:ext cx="100266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95250">
              <a:lnSpc>
                <a:spcPct val="100000"/>
              </a:lnSpc>
              <a:spcBef>
                <a:spcPts val="225"/>
              </a:spcBef>
            </a:pPr>
            <a:r>
              <a:rPr sz="800" spc="25" dirty="0">
                <a:latin typeface="Gill Sans MT"/>
                <a:cs typeface="Gill Sans MT"/>
              </a:rPr>
              <a:t>Deciding </a:t>
            </a:r>
            <a:r>
              <a:rPr sz="800" spc="20" dirty="0">
                <a:latin typeface="Gill Sans MT"/>
                <a:cs typeface="Gill Sans MT"/>
              </a:rPr>
              <a:t>how </a:t>
            </a:r>
            <a:r>
              <a:rPr sz="800" spc="2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something </a:t>
            </a:r>
            <a:r>
              <a:rPr sz="800" spc="30" dirty="0">
                <a:latin typeface="Gill Sans MT"/>
                <a:cs typeface="Gill Sans MT"/>
              </a:rPr>
              <a:t>could </a:t>
            </a:r>
            <a:r>
              <a:rPr sz="800" spc="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done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d</a:t>
            </a:r>
            <a:r>
              <a:rPr sz="800" spc="10" dirty="0">
                <a:latin typeface="Gill Sans MT"/>
                <a:cs typeface="Gill Sans MT"/>
              </a:rPr>
              <a:t>i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65" dirty="0">
                <a:latin typeface="Gill Sans MT"/>
                <a:cs typeface="Gill Sans MT"/>
              </a:rPr>
              <a:t>f</a:t>
            </a:r>
            <a:r>
              <a:rPr sz="800" spc="-15" dirty="0">
                <a:latin typeface="Gill Sans MT"/>
                <a:cs typeface="Gill Sans MT"/>
              </a:rPr>
              <a:t>e</a:t>
            </a:r>
            <a:r>
              <a:rPr sz="800" spc="-30" dirty="0">
                <a:latin typeface="Gill Sans MT"/>
                <a:cs typeface="Gill Sans MT"/>
              </a:rPr>
              <a:t>r</a:t>
            </a:r>
            <a:r>
              <a:rPr sz="800" spc="40" dirty="0">
                <a:latin typeface="Gill Sans MT"/>
                <a:cs typeface="Gill Sans MT"/>
              </a:rPr>
              <a:t>e</a:t>
            </a:r>
            <a:r>
              <a:rPr sz="800" spc="30" dirty="0">
                <a:latin typeface="Gill Sans MT"/>
                <a:cs typeface="Gill Sans MT"/>
              </a:rPr>
              <a:t>ntly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57687" y="4045001"/>
            <a:ext cx="100266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46990">
              <a:lnSpc>
                <a:spcPct val="100000"/>
              </a:lnSpc>
              <a:spcBef>
                <a:spcPts val="225"/>
              </a:spcBef>
            </a:pPr>
            <a:r>
              <a:rPr sz="800" spc="30" dirty="0">
                <a:latin typeface="Gill Sans MT"/>
                <a:cs typeface="Gill Sans MT"/>
              </a:rPr>
              <a:t>Explaining</a:t>
            </a:r>
            <a:r>
              <a:rPr sz="800" spc="4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how</a:t>
            </a:r>
            <a:r>
              <a:rPr sz="800" spc="4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well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I </a:t>
            </a:r>
            <a:r>
              <a:rPr sz="800" spc="85" dirty="0">
                <a:latin typeface="Gill Sans MT"/>
                <a:cs typeface="Gill Sans MT"/>
              </a:rPr>
              <a:t>am </a:t>
            </a:r>
            <a:r>
              <a:rPr sz="800" spc="35" dirty="0">
                <a:latin typeface="Gill Sans MT"/>
                <a:cs typeface="Gill Sans MT"/>
              </a:rPr>
              <a:t>doing </a:t>
            </a:r>
            <a:r>
              <a:rPr sz="800" spc="20" dirty="0">
                <a:latin typeface="Gill Sans MT"/>
                <a:cs typeface="Gill Sans MT"/>
              </a:rPr>
              <a:t>to </a:t>
            </a:r>
            <a:r>
              <a:rPr sz="800" spc="65" dirty="0">
                <a:latin typeface="Gill Sans MT"/>
                <a:cs typeface="Gill Sans MT"/>
              </a:rPr>
              <a:t>my </a:t>
            </a:r>
            <a:r>
              <a:rPr sz="800" spc="7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t</a:t>
            </a:r>
            <a:r>
              <a:rPr sz="800" spc="20" dirty="0">
                <a:latin typeface="Gill Sans MT"/>
                <a:cs typeface="Gill Sans MT"/>
              </a:rPr>
              <a:t>eache</a:t>
            </a:r>
            <a:r>
              <a:rPr sz="800" spc="10" dirty="0">
                <a:latin typeface="Gill Sans MT"/>
                <a:cs typeface="Gill Sans MT"/>
              </a:rPr>
              <a:t>r</a:t>
            </a:r>
            <a:r>
              <a:rPr sz="800" spc="60" dirty="0">
                <a:latin typeface="Gill Sans MT"/>
                <a:cs typeface="Gill Sans MT"/>
              </a:rPr>
              <a:t>s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an</a:t>
            </a:r>
            <a:r>
              <a:rPr sz="800" spc="65" dirty="0">
                <a:latin typeface="Gill Sans MT"/>
                <a:cs typeface="Gill Sans MT"/>
              </a:rPr>
              <a:t>d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friends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57675" y="3207690"/>
            <a:ext cx="817244" cy="315595"/>
            <a:chOff x="4057675" y="3207690"/>
            <a:chExt cx="817244" cy="315595"/>
          </a:xfrm>
        </p:grpSpPr>
        <p:sp>
          <p:nvSpPr>
            <p:cNvPr id="33" name="object 33"/>
            <p:cNvSpPr/>
            <p:nvPr/>
          </p:nvSpPr>
          <p:spPr>
            <a:xfrm>
              <a:off x="4057675" y="3207690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315379" y="0"/>
                  </a:moveTo>
                  <a:lnTo>
                    <a:pt x="0" y="0"/>
                  </a:lnTo>
                  <a:lnTo>
                    <a:pt x="0" y="315379"/>
                  </a:lnTo>
                  <a:lnTo>
                    <a:pt x="315379" y="315379"/>
                  </a:lnTo>
                  <a:lnTo>
                    <a:pt x="315379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7665" y="3268665"/>
              <a:ext cx="195422" cy="1934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37062" y="3207690"/>
              <a:ext cx="537845" cy="315595"/>
            </a:xfrm>
            <a:custGeom>
              <a:avLst/>
              <a:gdLst/>
              <a:ahLst/>
              <a:cxnLst/>
              <a:rect l="l" t="t" r="r" b="b"/>
              <a:pathLst>
                <a:path w="537845" h="315595">
                  <a:moveTo>
                    <a:pt x="537514" y="0"/>
                  </a:moveTo>
                  <a:lnTo>
                    <a:pt x="0" y="0"/>
                  </a:lnTo>
                  <a:lnTo>
                    <a:pt x="0" y="315391"/>
                  </a:lnTo>
                  <a:lnTo>
                    <a:pt x="537514" y="315391"/>
                  </a:lnTo>
                  <a:lnTo>
                    <a:pt x="537514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057687" y="3287255"/>
            <a:ext cx="817244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25"/>
              </a:spcBef>
            </a:pP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Adapting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77993" y="3580955"/>
            <a:ext cx="91757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86360">
              <a:lnSpc>
                <a:spcPct val="100000"/>
              </a:lnSpc>
              <a:spcBef>
                <a:spcPts val="225"/>
              </a:spcBef>
            </a:pPr>
            <a:r>
              <a:rPr sz="800" spc="20" dirty="0">
                <a:latin typeface="Gill Sans MT"/>
                <a:cs typeface="Gill Sans MT"/>
              </a:rPr>
              <a:t>Thinking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out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loud  </a:t>
            </a:r>
            <a:r>
              <a:rPr sz="800" spc="35" dirty="0">
                <a:latin typeface="Gill Sans MT"/>
                <a:cs typeface="Gill Sans MT"/>
              </a:rPr>
              <a:t>when </a:t>
            </a:r>
            <a:r>
              <a:rPr sz="800" dirty="0">
                <a:latin typeface="Gill Sans MT"/>
                <a:cs typeface="Gill Sans MT"/>
              </a:rPr>
              <a:t>I </a:t>
            </a:r>
            <a:r>
              <a:rPr sz="800" spc="85" dirty="0">
                <a:latin typeface="Gill Sans MT"/>
                <a:cs typeface="Gill Sans MT"/>
              </a:rPr>
              <a:t>am </a:t>
            </a:r>
            <a:r>
              <a:rPr sz="800" spc="45" dirty="0">
                <a:latin typeface="Gill Sans MT"/>
                <a:cs typeface="Gill Sans MT"/>
              </a:rPr>
              <a:t>being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imaginative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77993" y="4045001"/>
            <a:ext cx="917575" cy="3067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44450">
              <a:lnSpc>
                <a:spcPct val="100000"/>
              </a:lnSpc>
              <a:spcBef>
                <a:spcPts val="225"/>
              </a:spcBef>
            </a:pPr>
            <a:r>
              <a:rPr sz="800" spc="40" dirty="0">
                <a:latin typeface="Gill Sans MT"/>
                <a:cs typeface="Gill Sans MT"/>
              </a:rPr>
              <a:t>Making </a:t>
            </a:r>
            <a:r>
              <a:rPr sz="800" spc="75" dirty="0">
                <a:latin typeface="Gill Sans MT"/>
                <a:cs typeface="Gill Sans MT"/>
              </a:rPr>
              <a:t>a </a:t>
            </a:r>
            <a:r>
              <a:rPr sz="800" spc="45" dirty="0">
                <a:latin typeface="Gill Sans MT"/>
                <a:cs typeface="Gill Sans MT"/>
              </a:rPr>
              <a:t>plan </a:t>
            </a:r>
            <a:r>
              <a:rPr sz="800" spc="50" dirty="0">
                <a:latin typeface="Gill Sans MT"/>
                <a:cs typeface="Gill Sans MT"/>
              </a:rPr>
              <a:t> b</a:t>
            </a:r>
            <a:r>
              <a:rPr sz="800" spc="35" dirty="0">
                <a:latin typeface="Gill Sans MT"/>
                <a:cs typeface="Gill Sans MT"/>
              </a:rPr>
              <a:t>e</a:t>
            </a:r>
            <a:r>
              <a:rPr sz="800" spc="65" dirty="0">
                <a:latin typeface="Gill Sans MT"/>
                <a:cs typeface="Gill Sans MT"/>
              </a:rPr>
              <a:t>f</a:t>
            </a:r>
            <a:r>
              <a:rPr sz="800" spc="-30" dirty="0">
                <a:latin typeface="Gill Sans MT"/>
                <a:cs typeface="Gill Sans MT"/>
              </a:rPr>
              <a:t>o</a:t>
            </a:r>
            <a:r>
              <a:rPr sz="800" spc="-40" dirty="0">
                <a:latin typeface="Gill Sans MT"/>
                <a:cs typeface="Gill Sans MT"/>
              </a:rPr>
              <a:t>r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I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s</a:t>
            </a:r>
            <a:r>
              <a:rPr sz="800" spc="25" dirty="0">
                <a:latin typeface="Gill Sans MT"/>
                <a:cs typeface="Gill Sans MT"/>
              </a:rPr>
              <a:t>tart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</a:t>
            </a:r>
            <a:r>
              <a:rPr sz="800" spc="-15" dirty="0">
                <a:latin typeface="Gill Sans MT"/>
                <a:cs typeface="Gill Sans MT"/>
              </a:rPr>
              <a:t>ork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177993" y="3207690"/>
            <a:ext cx="887094" cy="315595"/>
            <a:chOff x="5177993" y="3207690"/>
            <a:chExt cx="887094" cy="315595"/>
          </a:xfrm>
        </p:grpSpPr>
        <p:sp>
          <p:nvSpPr>
            <p:cNvPr id="40" name="object 40"/>
            <p:cNvSpPr/>
            <p:nvPr/>
          </p:nvSpPr>
          <p:spPr>
            <a:xfrm>
              <a:off x="5177993" y="3207690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315379" y="0"/>
                  </a:moveTo>
                  <a:lnTo>
                    <a:pt x="0" y="0"/>
                  </a:lnTo>
                  <a:lnTo>
                    <a:pt x="0" y="315379"/>
                  </a:lnTo>
                  <a:lnTo>
                    <a:pt x="315379" y="315379"/>
                  </a:lnTo>
                  <a:lnTo>
                    <a:pt x="315379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6121" y="3277156"/>
              <a:ext cx="201351" cy="17616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457380" y="3207690"/>
              <a:ext cx="607695" cy="315595"/>
            </a:xfrm>
            <a:custGeom>
              <a:avLst/>
              <a:gdLst/>
              <a:ahLst/>
              <a:cxnLst/>
              <a:rect l="l" t="t" r="r" b="b"/>
              <a:pathLst>
                <a:path w="607695" h="315595">
                  <a:moveTo>
                    <a:pt x="607225" y="0"/>
                  </a:moveTo>
                  <a:lnTo>
                    <a:pt x="0" y="0"/>
                  </a:lnTo>
                  <a:lnTo>
                    <a:pt x="0" y="315391"/>
                  </a:lnTo>
                  <a:lnTo>
                    <a:pt x="607225" y="315391"/>
                  </a:lnTo>
                  <a:lnTo>
                    <a:pt x="607225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177993" y="3287255"/>
            <a:ext cx="91757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25"/>
              </a:spcBef>
            </a:pP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Visualising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13182" y="3580955"/>
            <a:ext cx="87566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67310">
              <a:lnSpc>
                <a:spcPct val="100000"/>
              </a:lnSpc>
              <a:spcBef>
                <a:spcPts val="225"/>
              </a:spcBef>
            </a:pPr>
            <a:r>
              <a:rPr sz="800" spc="-30" dirty="0">
                <a:latin typeface="Gill Sans MT"/>
                <a:cs typeface="Gill Sans MT"/>
              </a:rPr>
              <a:t>U</a:t>
            </a:r>
            <a:r>
              <a:rPr sz="800" spc="45" dirty="0">
                <a:latin typeface="Gill Sans MT"/>
                <a:cs typeface="Gill Sans MT"/>
              </a:rPr>
              <a:t>sing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ideas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f</a:t>
            </a:r>
            <a:r>
              <a:rPr sz="800" dirty="0">
                <a:latin typeface="Gill Sans MT"/>
                <a:cs typeface="Gill Sans MT"/>
              </a:rPr>
              <a:t>r</a:t>
            </a:r>
            <a:r>
              <a:rPr sz="800" spc="35" dirty="0">
                <a:latin typeface="Gill Sans MT"/>
                <a:cs typeface="Gill Sans MT"/>
              </a:rPr>
              <a:t>om  </a:t>
            </a:r>
            <a:r>
              <a:rPr sz="800" spc="30" dirty="0">
                <a:latin typeface="Gill Sans MT"/>
                <a:cs typeface="Gill Sans MT"/>
              </a:rPr>
              <a:t>one </a:t>
            </a:r>
            <a:r>
              <a:rPr sz="800" spc="40" dirty="0">
                <a:latin typeface="Gill Sans MT"/>
                <a:cs typeface="Gill Sans MT"/>
              </a:rPr>
              <a:t>subject </a:t>
            </a:r>
            <a:r>
              <a:rPr sz="800" spc="25" dirty="0">
                <a:latin typeface="Gill Sans MT"/>
                <a:cs typeface="Gill Sans MT"/>
              </a:rPr>
              <a:t>in </a:t>
            </a:r>
            <a:r>
              <a:rPr sz="800" spc="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another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13182" y="4045001"/>
            <a:ext cx="87566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53975" marR="46355">
              <a:lnSpc>
                <a:spcPct val="100000"/>
              </a:lnSpc>
              <a:spcBef>
                <a:spcPts val="225"/>
              </a:spcBef>
            </a:pPr>
            <a:r>
              <a:rPr sz="800" spc="40" dirty="0">
                <a:latin typeface="Gill Sans MT"/>
                <a:cs typeface="Gill Sans MT"/>
              </a:rPr>
              <a:t>Putting </a:t>
            </a:r>
            <a:r>
              <a:rPr sz="800" spc="45" dirty="0">
                <a:latin typeface="Gill Sans MT"/>
                <a:cs typeface="Gill Sans MT"/>
              </a:rPr>
              <a:t>things </a:t>
            </a:r>
            <a:r>
              <a:rPr sz="800" spc="5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45" dirty="0">
                <a:latin typeface="Gill Sans MT"/>
                <a:cs typeface="Gill Sans MT"/>
              </a:rPr>
              <a:t>o</a:t>
            </a:r>
            <a:r>
              <a:rPr sz="800" spc="30" dirty="0">
                <a:latin typeface="Gill Sans MT"/>
                <a:cs typeface="Gill Sans MT"/>
              </a:rPr>
              <a:t>g</a:t>
            </a:r>
            <a:r>
              <a:rPr sz="800" spc="20" dirty="0">
                <a:latin typeface="Gill Sans MT"/>
                <a:cs typeface="Gill Sans MT"/>
              </a:rPr>
              <a:t>e</a:t>
            </a:r>
            <a:r>
              <a:rPr sz="800" spc="15" dirty="0">
                <a:latin typeface="Gill Sans MT"/>
                <a:cs typeface="Gill Sans MT"/>
              </a:rPr>
              <a:t>ther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5" dirty="0">
                <a:latin typeface="Gill Sans MT"/>
                <a:cs typeface="Gill Sans MT"/>
              </a:rPr>
              <a:t>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ma</a:t>
            </a:r>
            <a:r>
              <a:rPr sz="800" spc="30" dirty="0">
                <a:latin typeface="Gill Sans MT"/>
                <a:cs typeface="Gill Sans MT"/>
              </a:rPr>
              <a:t>k</a:t>
            </a:r>
            <a:r>
              <a:rPr sz="800" spc="20" dirty="0">
                <a:latin typeface="Gill Sans MT"/>
                <a:cs typeface="Gill Sans MT"/>
              </a:rPr>
              <a:t>e  </a:t>
            </a:r>
            <a:r>
              <a:rPr sz="800" spc="45" dirty="0">
                <a:latin typeface="Gill Sans MT"/>
                <a:cs typeface="Gill Sans MT"/>
              </a:rPr>
              <a:t>something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new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213182" y="3207677"/>
            <a:ext cx="791845" cy="315595"/>
            <a:chOff x="6213182" y="3207677"/>
            <a:chExt cx="791845" cy="315595"/>
          </a:xfrm>
        </p:grpSpPr>
        <p:sp>
          <p:nvSpPr>
            <p:cNvPr id="47" name="object 47"/>
            <p:cNvSpPr/>
            <p:nvPr/>
          </p:nvSpPr>
          <p:spPr>
            <a:xfrm>
              <a:off x="6213182" y="3207689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315379" y="0"/>
                  </a:moveTo>
                  <a:lnTo>
                    <a:pt x="0" y="0"/>
                  </a:lnTo>
                  <a:lnTo>
                    <a:pt x="0" y="315379"/>
                  </a:lnTo>
                  <a:lnTo>
                    <a:pt x="315379" y="315379"/>
                  </a:lnTo>
                  <a:lnTo>
                    <a:pt x="315379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73154" y="3267659"/>
              <a:ext cx="195427" cy="19542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492557" y="3207677"/>
              <a:ext cx="512445" cy="315595"/>
            </a:xfrm>
            <a:custGeom>
              <a:avLst/>
              <a:gdLst/>
              <a:ahLst/>
              <a:cxnLst/>
              <a:rect l="l" t="t" r="r" b="b"/>
              <a:pathLst>
                <a:path w="512445" h="315595">
                  <a:moveTo>
                    <a:pt x="512292" y="0"/>
                  </a:moveTo>
                  <a:lnTo>
                    <a:pt x="0" y="0"/>
                  </a:lnTo>
                  <a:lnTo>
                    <a:pt x="0" y="315391"/>
                  </a:lnTo>
                  <a:lnTo>
                    <a:pt x="512292" y="315391"/>
                  </a:lnTo>
                  <a:lnTo>
                    <a:pt x="512292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213182" y="3224442"/>
            <a:ext cx="79184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 marR="47625">
              <a:lnSpc>
                <a:spcPct val="103000"/>
              </a:lnSpc>
              <a:spcBef>
                <a:spcPts val="95"/>
              </a:spcBef>
            </a:pPr>
            <a:r>
              <a:rPr sz="800" b="1" spc="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800" b="1" spc="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00" b="1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ems 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thinking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42487" y="4658061"/>
            <a:ext cx="310515" cy="310515"/>
            <a:chOff x="342487" y="4658061"/>
            <a:chExt cx="310515" cy="310515"/>
          </a:xfrm>
        </p:grpSpPr>
        <p:sp>
          <p:nvSpPr>
            <p:cNvPr id="52" name="object 52"/>
            <p:cNvSpPr/>
            <p:nvPr/>
          </p:nvSpPr>
          <p:spPr>
            <a:xfrm>
              <a:off x="342487" y="4658061"/>
              <a:ext cx="310515" cy="310515"/>
            </a:xfrm>
            <a:custGeom>
              <a:avLst/>
              <a:gdLst/>
              <a:ahLst/>
              <a:cxnLst/>
              <a:rect l="l" t="t" r="r" b="b"/>
              <a:pathLst>
                <a:path w="310515" h="310514">
                  <a:moveTo>
                    <a:pt x="154978" y="0"/>
                  </a:moveTo>
                  <a:lnTo>
                    <a:pt x="105995" y="7900"/>
                  </a:lnTo>
                  <a:lnTo>
                    <a:pt x="63452" y="29899"/>
                  </a:lnTo>
                  <a:lnTo>
                    <a:pt x="29903" y="63444"/>
                  </a:lnTo>
                  <a:lnTo>
                    <a:pt x="7901" y="105984"/>
                  </a:lnTo>
                  <a:lnTo>
                    <a:pt x="0" y="154965"/>
                  </a:lnTo>
                  <a:lnTo>
                    <a:pt x="7901" y="203952"/>
                  </a:lnTo>
                  <a:lnTo>
                    <a:pt x="29903" y="246496"/>
                  </a:lnTo>
                  <a:lnTo>
                    <a:pt x="63452" y="280043"/>
                  </a:lnTo>
                  <a:lnTo>
                    <a:pt x="105995" y="302043"/>
                  </a:lnTo>
                  <a:lnTo>
                    <a:pt x="154978" y="309943"/>
                  </a:lnTo>
                  <a:lnTo>
                    <a:pt x="203960" y="302043"/>
                  </a:lnTo>
                  <a:lnTo>
                    <a:pt x="246503" y="280043"/>
                  </a:lnTo>
                  <a:lnTo>
                    <a:pt x="280052" y="246496"/>
                  </a:lnTo>
                  <a:lnTo>
                    <a:pt x="302054" y="203952"/>
                  </a:lnTo>
                  <a:lnTo>
                    <a:pt x="309956" y="154965"/>
                  </a:lnTo>
                  <a:lnTo>
                    <a:pt x="302054" y="105984"/>
                  </a:lnTo>
                  <a:lnTo>
                    <a:pt x="280052" y="63444"/>
                  </a:lnTo>
                  <a:lnTo>
                    <a:pt x="246503" y="29899"/>
                  </a:lnTo>
                  <a:lnTo>
                    <a:pt x="203960" y="7900"/>
                  </a:lnTo>
                  <a:lnTo>
                    <a:pt x="154978" y="0"/>
                  </a:lnTo>
                  <a:close/>
                </a:path>
              </a:pathLst>
            </a:custGeom>
            <a:solidFill>
              <a:srgbClr val="57B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077" y="4717863"/>
              <a:ext cx="118948" cy="190347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47299" y="4643174"/>
            <a:ext cx="4387215" cy="5759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0520" marR="5080">
              <a:lnSpc>
                <a:spcPts val="1100"/>
              </a:lnSpc>
              <a:spcBef>
                <a:spcPts val="320"/>
              </a:spcBef>
            </a:pPr>
            <a:r>
              <a:rPr sz="1100" b="1" i="1" spc="45" dirty="0">
                <a:solidFill>
                  <a:srgbClr val="41BBC6"/>
                </a:solidFill>
                <a:latin typeface="Calibri"/>
                <a:cs typeface="Calibri"/>
              </a:rPr>
              <a:t>Find</a:t>
            </a:r>
            <a:r>
              <a:rPr sz="1100" b="1" i="1" spc="-2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45" dirty="0">
                <a:solidFill>
                  <a:srgbClr val="41BBC6"/>
                </a:solidFill>
                <a:latin typeface="Calibri"/>
                <a:cs typeface="Calibri"/>
              </a:rPr>
              <a:t>the</a:t>
            </a:r>
            <a:r>
              <a:rPr sz="1100" b="1" i="1" spc="-1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25" dirty="0">
                <a:solidFill>
                  <a:srgbClr val="41BBC6"/>
                </a:solidFill>
                <a:latin typeface="Calibri"/>
                <a:cs typeface="Calibri"/>
              </a:rPr>
              <a:t>full</a:t>
            </a:r>
            <a:r>
              <a:rPr sz="1100" b="1" i="1" spc="-1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40" dirty="0">
                <a:solidFill>
                  <a:srgbClr val="41BBC6"/>
                </a:solidFill>
                <a:latin typeface="Calibri"/>
                <a:cs typeface="Calibri"/>
              </a:rPr>
              <a:t>quiz</a:t>
            </a:r>
            <a:r>
              <a:rPr sz="1100" b="1" i="1" spc="-1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25" dirty="0">
                <a:solidFill>
                  <a:srgbClr val="41BBC6"/>
                </a:solidFill>
                <a:latin typeface="Calibri"/>
                <a:cs typeface="Calibri"/>
              </a:rPr>
              <a:t>on</a:t>
            </a:r>
            <a:r>
              <a:rPr sz="1100" b="1" i="1" spc="-2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45" dirty="0">
                <a:solidFill>
                  <a:srgbClr val="41BBC6"/>
                </a:solidFill>
                <a:latin typeface="Calibri"/>
                <a:cs typeface="Calibri"/>
              </a:rPr>
              <a:t>the</a:t>
            </a:r>
            <a:r>
              <a:rPr sz="1100" b="1" i="1" spc="-7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35" dirty="0">
                <a:solidFill>
                  <a:srgbClr val="41BBC6"/>
                </a:solidFill>
                <a:latin typeface="Calibri"/>
                <a:cs typeface="Calibri"/>
              </a:rPr>
              <a:t>‘</a:t>
            </a:r>
            <a:r>
              <a:rPr sz="1100" b="1" i="1" u="sng" spc="3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This</a:t>
            </a:r>
            <a:r>
              <a:rPr sz="1100" b="1" i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100" b="1" i="1" u="sng" spc="4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is</a:t>
            </a:r>
            <a:r>
              <a:rPr sz="1100" b="1" i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100" b="1" i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Engineering:</a:t>
            </a:r>
            <a:r>
              <a:rPr sz="1100" b="1" i="1" u="sng" spc="-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100" b="1" i="1" u="sng" spc="4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Entertainment’</a:t>
            </a:r>
            <a:r>
              <a:rPr sz="1100" b="1" i="1" u="sng" spc="-7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100" b="1" i="1" u="sng" spc="4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11"/>
              </a:rPr>
              <a:t>page </a:t>
            </a:r>
            <a:r>
              <a:rPr sz="1100" b="1" i="1" spc="-23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25" dirty="0">
                <a:solidFill>
                  <a:srgbClr val="41BBC6"/>
                </a:solidFill>
                <a:latin typeface="Calibri"/>
                <a:cs typeface="Calibri"/>
              </a:rPr>
              <a:t>on</a:t>
            </a:r>
            <a:r>
              <a:rPr sz="1100" b="1" i="1" spc="-2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25" dirty="0">
                <a:solidFill>
                  <a:srgbClr val="41BBC6"/>
                </a:solidFill>
                <a:latin typeface="Calibri"/>
                <a:cs typeface="Calibri"/>
              </a:rPr>
              <a:t>our</a:t>
            </a:r>
            <a:r>
              <a:rPr sz="1100" b="1" i="1" spc="-40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35" dirty="0">
                <a:solidFill>
                  <a:srgbClr val="41BBC6"/>
                </a:solidFill>
                <a:latin typeface="Calibri"/>
                <a:cs typeface="Calibri"/>
              </a:rPr>
              <a:t>STEM</a:t>
            </a:r>
            <a:r>
              <a:rPr sz="1100" b="1" i="1" spc="-1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35" dirty="0">
                <a:solidFill>
                  <a:srgbClr val="41BBC6"/>
                </a:solidFill>
                <a:latin typeface="Calibri"/>
                <a:cs typeface="Calibri"/>
              </a:rPr>
              <a:t>resource</a:t>
            </a:r>
            <a:r>
              <a:rPr sz="1100" b="1" i="1" spc="-15" dirty="0">
                <a:solidFill>
                  <a:srgbClr val="41BBC6"/>
                </a:solidFill>
                <a:latin typeface="Calibri"/>
                <a:cs typeface="Calibri"/>
              </a:rPr>
              <a:t> </a:t>
            </a:r>
            <a:r>
              <a:rPr sz="1100" b="1" i="1" spc="15" dirty="0">
                <a:solidFill>
                  <a:srgbClr val="41BBC6"/>
                </a:solidFill>
                <a:latin typeface="Calibri"/>
                <a:cs typeface="Calibri"/>
              </a:rPr>
              <a:t>hub.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800" spc="-45" dirty="0">
                <a:latin typeface="Arial Narrow"/>
                <a:cs typeface="Arial Narrow"/>
              </a:rPr>
              <a:t>4</a:t>
            </a:r>
            <a:r>
              <a:rPr sz="800" spc="225" dirty="0">
                <a:latin typeface="Arial Narrow"/>
                <a:cs typeface="Arial Narrow"/>
              </a:rPr>
              <a:t>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2006" y="2713164"/>
            <a:ext cx="1311808" cy="370497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329299" y="2726958"/>
            <a:ext cx="1157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-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b="1" spc="-29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b="1" spc="-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90" dirty="0">
                <a:solidFill>
                  <a:srgbClr val="FFFFFF"/>
                </a:solidFill>
                <a:latin typeface="Arial Narrow"/>
                <a:cs typeface="Arial Narrow"/>
              </a:rPr>
              <a:t>goo</a:t>
            </a:r>
            <a:r>
              <a:rPr sz="2000" b="1" spc="-2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000" b="1" spc="-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b="1" spc="6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spc="-685" dirty="0">
                <a:solidFill>
                  <a:srgbClr val="FFFFFF"/>
                </a:solidFill>
                <a:latin typeface="Arial Narrow"/>
                <a:cs typeface="Arial Narrow"/>
              </a:rPr>
              <a:t>…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33299" y="1498924"/>
            <a:ext cx="2439035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But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-5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emembe</a:t>
            </a:r>
            <a:r>
              <a:rPr sz="850" b="1" spc="-40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-10" dirty="0">
                <a:solidFill>
                  <a:srgbClr val="92569E"/>
                </a:solidFill>
                <a:latin typeface="Calibri"/>
                <a:cs typeface="Calibri"/>
              </a:rPr>
              <a:t>,</a:t>
            </a:r>
            <a:r>
              <a:rPr sz="850" b="1" spc="-5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-5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esults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a</a:t>
            </a:r>
            <a:r>
              <a:rPr sz="850" b="1" spc="5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e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n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o</a:t>
            </a:r>
            <a:r>
              <a:rPr sz="850" b="1" spc="55" dirty="0">
                <a:solidFill>
                  <a:srgbClr val="92569E"/>
                </a:solidFill>
                <a:latin typeface="Calibri"/>
                <a:cs typeface="Calibri"/>
              </a:rPr>
              <a:t>t</a:t>
            </a:r>
            <a:r>
              <a:rPr sz="850" b="1" spc="-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fi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x</a:t>
            </a:r>
            <a:r>
              <a:rPr sz="850" b="1" dirty="0">
                <a:solidFill>
                  <a:srgbClr val="92569E"/>
                </a:solidFill>
                <a:latin typeface="Calibri"/>
                <a:cs typeface="Calibri"/>
              </a:rPr>
              <a:t>ed!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I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quiz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several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times,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might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find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engineering </a:t>
            </a:r>
            <a:r>
              <a:rPr sz="850" spc="50" dirty="0">
                <a:latin typeface="Gill Sans MT"/>
                <a:cs typeface="Gill Sans MT"/>
              </a:rPr>
              <a:t>habits </a:t>
            </a:r>
            <a:r>
              <a:rPr sz="850" spc="10" dirty="0">
                <a:latin typeface="Gill Sans MT"/>
                <a:cs typeface="Gill Sans MT"/>
              </a:rPr>
              <a:t>are </a:t>
            </a:r>
            <a:r>
              <a:rPr sz="850" spc="15" dirty="0">
                <a:latin typeface="Gill Sans MT"/>
                <a:cs typeface="Gill Sans MT"/>
              </a:rPr>
              <a:t>stronger </a:t>
            </a:r>
            <a:r>
              <a:rPr sz="850" spc="50" dirty="0">
                <a:latin typeface="Gill Sans MT"/>
                <a:cs typeface="Gill Sans MT"/>
              </a:rPr>
              <a:t>depending </a:t>
            </a:r>
            <a:r>
              <a:rPr sz="850" spc="30" dirty="0">
                <a:latin typeface="Gill Sans MT"/>
                <a:cs typeface="Gill Sans MT"/>
              </a:rPr>
              <a:t>on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50" dirty="0">
                <a:latin typeface="Gill Sans MT"/>
                <a:cs typeface="Gill Sans MT"/>
              </a:rPr>
              <a:t> type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activity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challenge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doing.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33299" y="2118557"/>
            <a:ext cx="2315210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30" dirty="0">
                <a:latin typeface="Gill Sans MT"/>
                <a:cs typeface="Gill Sans MT"/>
              </a:rPr>
              <a:t>Engineering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all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about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having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diverse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group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people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20" dirty="0">
                <a:latin typeface="Gill Sans MT"/>
                <a:cs typeface="Gill Sans MT"/>
              </a:rPr>
              <a:t>skills </a:t>
            </a:r>
            <a:r>
              <a:rPr sz="850" spc="35" dirty="0">
                <a:latin typeface="Gill Sans MT"/>
                <a:cs typeface="Gill Sans MT"/>
              </a:rPr>
              <a:t>so </a:t>
            </a:r>
            <a:r>
              <a:rPr sz="850" spc="50" dirty="0">
                <a:latin typeface="Gill Sans MT"/>
                <a:cs typeface="Gill Sans MT"/>
              </a:rPr>
              <a:t>having </a:t>
            </a:r>
            <a:r>
              <a:rPr sz="850" spc="30" dirty="0">
                <a:latin typeface="Gill Sans MT"/>
                <a:cs typeface="Gill Sans MT"/>
              </a:rPr>
              <a:t>different engineers </a:t>
            </a:r>
            <a:r>
              <a:rPr sz="850" spc="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 </a:t>
            </a:r>
            <a:r>
              <a:rPr sz="850" spc="30" dirty="0">
                <a:latin typeface="Gill Sans MT"/>
                <a:cs typeface="Gill Sans MT"/>
              </a:rPr>
              <a:t>different </a:t>
            </a:r>
            <a:r>
              <a:rPr sz="850" spc="50" dirty="0">
                <a:latin typeface="Gill Sans MT"/>
                <a:cs typeface="Gill Sans MT"/>
              </a:rPr>
              <a:t>habits </a:t>
            </a:r>
            <a:r>
              <a:rPr sz="850" spc="40" dirty="0">
                <a:latin typeface="Gill Sans MT"/>
                <a:cs typeface="Gill Sans MT"/>
              </a:rPr>
              <a:t>of </a:t>
            </a:r>
            <a:r>
              <a:rPr sz="850" spc="50" dirty="0">
                <a:latin typeface="Gill Sans MT"/>
                <a:cs typeface="Gill Sans MT"/>
              </a:rPr>
              <a:t>mind </a:t>
            </a:r>
            <a:r>
              <a:rPr sz="850" spc="25" dirty="0">
                <a:latin typeface="Gill Sans MT"/>
                <a:cs typeface="Gill Sans MT"/>
              </a:rPr>
              <a:t>in </a:t>
            </a:r>
            <a:r>
              <a:rPr sz="850" spc="55" dirty="0">
                <a:latin typeface="Gill Sans MT"/>
                <a:cs typeface="Gill Sans MT"/>
              </a:rPr>
              <a:t>any </a:t>
            </a:r>
            <a:r>
              <a:rPr sz="850" spc="60" dirty="0">
                <a:latin typeface="Gill Sans MT"/>
                <a:cs typeface="Gill Sans MT"/>
              </a:rPr>
              <a:t>team </a:t>
            </a:r>
            <a:r>
              <a:rPr sz="850" spc="30" dirty="0">
                <a:latin typeface="Gill Sans MT"/>
                <a:cs typeface="Gill Sans MT"/>
              </a:rPr>
              <a:t>is </a:t>
            </a:r>
            <a:r>
              <a:rPr sz="850" spc="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always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important!</a:t>
            </a:r>
            <a:endParaRPr sz="8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0002" y="0"/>
            <a:ext cx="3780154" cy="5328285"/>
          </a:xfrm>
          <a:custGeom>
            <a:avLst/>
            <a:gdLst/>
            <a:ahLst/>
            <a:cxnLst/>
            <a:rect l="l" t="t" r="r" b="b"/>
            <a:pathLst>
              <a:path w="3780154" h="5328285">
                <a:moveTo>
                  <a:pt x="3779989" y="0"/>
                </a:moveTo>
                <a:lnTo>
                  <a:pt x="0" y="0"/>
                </a:lnTo>
                <a:lnTo>
                  <a:pt x="0" y="5328005"/>
                </a:lnTo>
                <a:lnTo>
                  <a:pt x="3779989" y="5328005"/>
                </a:lnTo>
                <a:lnTo>
                  <a:pt x="3779989" y="0"/>
                </a:lnTo>
                <a:close/>
              </a:path>
            </a:pathLst>
          </a:custGeom>
          <a:solidFill>
            <a:srgbClr val="E3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300" y="272083"/>
            <a:ext cx="187071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60" dirty="0">
                <a:solidFill>
                  <a:srgbClr val="000000"/>
                </a:solidFill>
                <a:latin typeface="Arial Narrow"/>
                <a:cs typeface="Arial Narrow"/>
              </a:rPr>
              <a:t>STEM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355" dirty="0">
                <a:solidFill>
                  <a:srgbClr val="000000"/>
                </a:solidFill>
                <a:latin typeface="Arial Narrow"/>
                <a:cs typeface="Arial Narrow"/>
              </a:rPr>
              <a:t>Badges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914265"/>
            <a:ext cx="2217420" cy="4305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ct val="77100"/>
              </a:lnSpc>
              <a:spcBef>
                <a:spcPts val="509"/>
              </a:spcBef>
            </a:pPr>
            <a:r>
              <a:rPr sz="1500" b="1" spc="-210" dirty="0">
                <a:latin typeface="Arial Narrow"/>
                <a:cs typeface="Arial Narrow"/>
              </a:rPr>
              <a:t>STE</a:t>
            </a:r>
            <a:r>
              <a:rPr sz="1500" b="1" spc="-290" dirty="0">
                <a:latin typeface="Arial Narrow"/>
                <a:cs typeface="Arial Narrow"/>
              </a:rPr>
              <a:t>M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40" dirty="0">
                <a:latin typeface="Arial Narrow"/>
                <a:cs typeface="Arial Narrow"/>
              </a:rPr>
              <a:t>Badge</a:t>
            </a:r>
            <a:r>
              <a:rPr sz="1500" b="1" spc="-145" dirty="0">
                <a:latin typeface="Arial Narrow"/>
                <a:cs typeface="Arial Narrow"/>
              </a:rPr>
              <a:t>s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20" dirty="0">
                <a:latin typeface="Arial Narrow"/>
                <a:cs typeface="Arial Narrow"/>
              </a:rPr>
              <a:t>re</a:t>
            </a:r>
            <a:r>
              <a:rPr sz="1500" b="1" spc="-65" dirty="0">
                <a:latin typeface="Arial Narrow"/>
                <a:cs typeface="Arial Narrow"/>
              </a:rPr>
              <a:t>w</a:t>
            </a:r>
            <a:r>
              <a:rPr sz="1500" b="1" spc="-15" dirty="0">
                <a:latin typeface="Arial Narrow"/>
                <a:cs typeface="Arial Narrow"/>
              </a:rPr>
              <a:t>ar</a:t>
            </a:r>
            <a:r>
              <a:rPr sz="1500" b="1" spc="-35" dirty="0">
                <a:latin typeface="Arial Narrow"/>
                <a:cs typeface="Arial Narrow"/>
              </a:rPr>
              <a:t>d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05" dirty="0">
                <a:latin typeface="Arial Narrow"/>
                <a:cs typeface="Arial Narrow"/>
              </a:rPr>
              <a:t>y</a:t>
            </a:r>
            <a:r>
              <a:rPr sz="1500" b="1" spc="-145" dirty="0">
                <a:latin typeface="Arial Narrow"/>
                <a:cs typeface="Arial Narrow"/>
              </a:rPr>
              <a:t>o</a:t>
            </a:r>
            <a:r>
              <a:rPr sz="1500" b="1" spc="-160" dirty="0">
                <a:latin typeface="Arial Narrow"/>
                <a:cs typeface="Arial Narrow"/>
              </a:rPr>
              <a:t>u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40" dirty="0">
                <a:latin typeface="Arial Narrow"/>
                <a:cs typeface="Arial Narrow"/>
              </a:rPr>
              <a:t>fo</a:t>
            </a:r>
            <a:r>
              <a:rPr sz="1500" b="1" spc="20" dirty="0">
                <a:latin typeface="Arial Narrow"/>
                <a:cs typeface="Arial Narrow"/>
              </a:rPr>
              <a:t>r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05" dirty="0">
                <a:latin typeface="Arial Narrow"/>
                <a:cs typeface="Arial Narrow"/>
              </a:rPr>
              <a:t>y</a:t>
            </a:r>
            <a:r>
              <a:rPr sz="1500" b="1" spc="-40" dirty="0">
                <a:latin typeface="Arial Narrow"/>
                <a:cs typeface="Arial Narrow"/>
              </a:rPr>
              <a:t>our  </a:t>
            </a:r>
            <a:r>
              <a:rPr sz="1500" b="1" spc="-110" dirty="0">
                <a:latin typeface="Arial Narrow"/>
                <a:cs typeface="Arial Narrow"/>
              </a:rPr>
              <a:t>commitmen</a:t>
            </a:r>
            <a:r>
              <a:rPr sz="1500" b="1" spc="-65" dirty="0">
                <a:latin typeface="Arial Narrow"/>
                <a:cs typeface="Arial Narrow"/>
              </a:rPr>
              <a:t>t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dirty="0">
                <a:latin typeface="Arial Narrow"/>
                <a:cs typeface="Arial Narrow"/>
              </a:rPr>
              <a:t>t</a:t>
            </a:r>
            <a:r>
              <a:rPr sz="1500" b="1" spc="-25" dirty="0">
                <a:latin typeface="Arial Narrow"/>
                <a:cs typeface="Arial Narrow"/>
              </a:rPr>
              <a:t>o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90" dirty="0">
                <a:latin typeface="Arial Narrow"/>
                <a:cs typeface="Arial Narrow"/>
              </a:rPr>
              <a:t>STEM.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1374971"/>
            <a:ext cx="1569085" cy="6508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15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</a:t>
            </a:r>
            <a:r>
              <a:rPr sz="850" spc="60" dirty="0">
                <a:latin typeface="Gill Sans MT"/>
                <a:cs typeface="Gill Sans MT"/>
              </a:rPr>
              <a:t>c</a:t>
            </a:r>
            <a:r>
              <a:rPr sz="850" spc="30" dirty="0">
                <a:latin typeface="Gill Sans MT"/>
                <a:cs typeface="Gill Sans MT"/>
              </a:rPr>
              <a:t>tivity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compl</a:t>
            </a:r>
            <a:r>
              <a:rPr sz="850" spc="35" dirty="0">
                <a:latin typeface="Gill Sans MT"/>
                <a:cs typeface="Gill Sans MT"/>
              </a:rPr>
              <a:t>et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10" dirty="0">
                <a:latin typeface="Gill Sans MT"/>
                <a:cs typeface="Gill Sans MT"/>
              </a:rPr>
              <a:t>f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om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bookl</a:t>
            </a:r>
            <a:r>
              <a:rPr sz="850" spc="10" dirty="0">
                <a:latin typeface="Gill Sans MT"/>
                <a:cs typeface="Gill Sans MT"/>
              </a:rPr>
              <a:t>e</a:t>
            </a:r>
            <a:r>
              <a:rPr sz="850" spc="25" dirty="0">
                <a:latin typeface="Gill Sans MT"/>
                <a:cs typeface="Gill Sans MT"/>
              </a:rPr>
              <a:t>t,</a:t>
            </a:r>
            <a:r>
              <a:rPr sz="850" spc="-9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think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about  </a:t>
            </a:r>
            <a:r>
              <a:rPr sz="850" spc="35" dirty="0">
                <a:latin typeface="Gill Sans MT"/>
                <a:cs typeface="Gill Sans MT"/>
              </a:rPr>
              <a:t>which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engineering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habits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mark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out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  </a:t>
            </a:r>
            <a:r>
              <a:rPr sz="850" spc="20" dirty="0">
                <a:latin typeface="Gill Sans MT"/>
                <a:cs typeface="Gill Sans MT"/>
              </a:rPr>
              <a:t>STEM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badge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record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sheet.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118531"/>
            <a:ext cx="1534160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Onc</a:t>
            </a:r>
            <a:r>
              <a:rPr sz="850" spc="10" dirty="0">
                <a:latin typeface="Gill Sans MT"/>
                <a:cs typeface="Gill Sans MT"/>
              </a:rPr>
              <a:t>e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</a:t>
            </a:r>
            <a:r>
              <a:rPr sz="850" spc="15" dirty="0">
                <a:latin typeface="Gill Sans MT"/>
                <a:cs typeface="Gill Sans MT"/>
              </a:rPr>
              <a:t>o</a:t>
            </a:r>
            <a:r>
              <a:rPr sz="850" spc="20" dirty="0">
                <a:latin typeface="Gill Sans MT"/>
                <a:cs typeface="Gill Sans MT"/>
              </a:rPr>
              <a:t>u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h</a:t>
            </a:r>
            <a:r>
              <a:rPr sz="850" spc="3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compl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30" dirty="0">
                <a:latin typeface="Gill Sans MT"/>
                <a:cs typeface="Gill Sans MT"/>
              </a:rPr>
              <a:t>t</a:t>
            </a:r>
            <a:r>
              <a:rPr sz="850" spc="25" dirty="0">
                <a:latin typeface="Gill Sans MT"/>
                <a:cs typeface="Gill Sans MT"/>
              </a:rPr>
              <a:t>ed  </a:t>
            </a:r>
            <a:r>
              <a:rPr sz="850" spc="35" dirty="0">
                <a:latin typeface="Gill Sans MT"/>
                <a:cs typeface="Gill Sans MT"/>
              </a:rPr>
              <a:t>enoug</a:t>
            </a:r>
            <a:r>
              <a:rPr sz="850" spc="45" dirty="0">
                <a:latin typeface="Gill Sans MT"/>
                <a:cs typeface="Gill Sans MT"/>
              </a:rPr>
              <a:t>h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8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c</a:t>
            </a:r>
            <a:r>
              <a:rPr sz="850" spc="20" dirty="0">
                <a:latin typeface="Gill Sans MT"/>
                <a:cs typeface="Gill Sans MT"/>
              </a:rPr>
              <a:t>tivitie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and  </a:t>
            </a:r>
            <a:r>
              <a:rPr sz="850" spc="35" dirty="0">
                <a:latin typeface="Gill Sans MT"/>
                <a:cs typeface="Gill Sans MT"/>
              </a:rPr>
              <a:t>challen</a:t>
            </a:r>
            <a:r>
              <a:rPr sz="850" spc="30" dirty="0">
                <a:latin typeface="Gill Sans MT"/>
                <a:cs typeface="Gill Sans MT"/>
              </a:rPr>
              <a:t>ges</a:t>
            </a:r>
            <a:r>
              <a:rPr sz="850" spc="20" dirty="0">
                <a:latin typeface="Gill Sans MT"/>
                <a:cs typeface="Gill Sans MT"/>
              </a:rPr>
              <a:t>,</a:t>
            </a:r>
            <a:r>
              <a:rPr sz="850" spc="-9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cas</a:t>
            </a:r>
            <a:r>
              <a:rPr sz="850" spc="75" dirty="0">
                <a:latin typeface="Gill Sans MT"/>
                <a:cs typeface="Gill Sans MT"/>
              </a:rPr>
              <a:t>h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the</a:t>
            </a:r>
            <a:r>
              <a:rPr sz="850" spc="85" dirty="0">
                <a:latin typeface="Gill Sans MT"/>
                <a:cs typeface="Gill Sans MT"/>
              </a:rPr>
              <a:t>m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i</a:t>
            </a:r>
            <a:r>
              <a:rPr sz="850" spc="35" dirty="0">
                <a:latin typeface="Gill Sans MT"/>
                <a:cs typeface="Gill Sans MT"/>
              </a:rPr>
              <a:t>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f</a:t>
            </a:r>
            <a:r>
              <a:rPr sz="850" spc="-40" dirty="0">
                <a:latin typeface="Gill Sans MT"/>
                <a:cs typeface="Gill Sans MT"/>
              </a:rPr>
              <a:t>o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-9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</a:t>
            </a:r>
            <a:r>
              <a:rPr sz="850" spc="-15" dirty="0">
                <a:latin typeface="Gill Sans MT"/>
                <a:cs typeface="Gill Sans MT"/>
              </a:rPr>
              <a:t>our  </a:t>
            </a:r>
            <a:r>
              <a:rPr sz="850" spc="10" dirty="0">
                <a:latin typeface="Gill Sans MT"/>
                <a:cs typeface="Gill Sans MT"/>
              </a:rPr>
              <a:t>STEM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badges!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2738164"/>
            <a:ext cx="1588770" cy="527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badges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are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digital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link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them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online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p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30" dirty="0">
                <a:latin typeface="Gill Sans MT"/>
                <a:cs typeface="Gill Sans MT"/>
              </a:rPr>
              <a:t>files 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40" dirty="0">
                <a:latin typeface="Gill Sans MT"/>
                <a:cs typeface="Gill Sans MT"/>
              </a:rPr>
              <a:t>applications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30" dirty="0">
                <a:latin typeface="Gill Sans MT"/>
                <a:cs typeface="Gill Sans MT"/>
              </a:rPr>
              <a:t>you </a:t>
            </a:r>
            <a:r>
              <a:rPr sz="850" spc="40" dirty="0">
                <a:latin typeface="Gill Sans MT"/>
                <a:cs typeface="Gill Sans MT"/>
              </a:rPr>
              <a:t>can’t </a:t>
            </a:r>
            <a:r>
              <a:rPr sz="850" spc="4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ever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lose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them.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3357797"/>
            <a:ext cx="1478280" cy="403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165"/>
              </a:spcBef>
            </a:pPr>
            <a:r>
              <a:rPr sz="850" b="1" spc="30" dirty="0">
                <a:latin typeface="Calibri"/>
                <a:cs typeface="Calibri"/>
              </a:rPr>
              <a:t>How </a:t>
            </a:r>
            <a:r>
              <a:rPr sz="850" b="1" spc="35" dirty="0">
                <a:latin typeface="Calibri"/>
                <a:cs typeface="Calibri"/>
              </a:rPr>
              <a:t>to collect </a:t>
            </a:r>
            <a:r>
              <a:rPr sz="850" b="1" spc="15" dirty="0">
                <a:latin typeface="Calibri"/>
                <a:cs typeface="Calibri"/>
              </a:rPr>
              <a:t>your </a:t>
            </a:r>
            <a:r>
              <a:rPr sz="850" b="1" spc="40" dirty="0">
                <a:latin typeface="Calibri"/>
                <a:cs typeface="Calibri"/>
              </a:rPr>
              <a:t>badges </a:t>
            </a:r>
            <a:r>
              <a:rPr sz="850" b="1" spc="45" dirty="0">
                <a:latin typeface="Calibri"/>
                <a:cs typeface="Calibri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challen</a:t>
            </a:r>
            <a:r>
              <a:rPr sz="850" spc="35" dirty="0">
                <a:latin typeface="Gill Sans MT"/>
                <a:cs typeface="Gill Sans MT"/>
              </a:rPr>
              <a:t>g</a:t>
            </a:r>
            <a:r>
              <a:rPr sz="850" spc="15" dirty="0">
                <a:latin typeface="Gill Sans MT"/>
                <a:cs typeface="Gill Sans MT"/>
              </a:rPr>
              <a:t>e,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mark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out  </a:t>
            </a:r>
            <a:r>
              <a:rPr sz="850" spc="55" dirty="0">
                <a:latin typeface="Gill Sans MT"/>
                <a:cs typeface="Gill Sans MT"/>
              </a:rPr>
              <a:t>up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three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‘engineering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habits’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3253" y="1374540"/>
            <a:ext cx="1578610" cy="23818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266065">
              <a:lnSpc>
                <a:spcPts val="980"/>
              </a:lnSpc>
              <a:spcBef>
                <a:spcPts val="165"/>
              </a:spcBef>
            </a:pP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been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following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page.</a:t>
            </a:r>
            <a:endParaRPr sz="850">
              <a:latin typeface="Gill Sans MT"/>
              <a:cs typeface="Gill Sans MT"/>
            </a:endParaRPr>
          </a:p>
          <a:p>
            <a:pPr marL="12700" marR="5080">
              <a:lnSpc>
                <a:spcPts val="969"/>
              </a:lnSpc>
              <a:spcBef>
                <a:spcPts val="560"/>
              </a:spcBef>
            </a:pPr>
            <a:r>
              <a:rPr sz="850" spc="45" dirty="0">
                <a:latin typeface="Gill Sans MT"/>
                <a:cs typeface="Gill Sans MT"/>
              </a:rPr>
              <a:t>Sh</a:t>
            </a:r>
            <a:r>
              <a:rPr sz="850" spc="40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10" dirty="0">
                <a:latin typeface="Gill Sans MT"/>
                <a:cs typeface="Gill Sans MT"/>
              </a:rPr>
              <a:t>ell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teacher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wh</a:t>
            </a:r>
            <a:r>
              <a:rPr sz="850" spc="20" dirty="0">
                <a:latin typeface="Gill Sans MT"/>
                <a:cs typeface="Gill Sans MT"/>
              </a:rPr>
              <a:t>a</a:t>
            </a:r>
            <a:r>
              <a:rPr sz="850" spc="40" dirty="0">
                <a:latin typeface="Gill Sans MT"/>
                <a:cs typeface="Gill Sans MT"/>
              </a:rPr>
              <a:t>t  challenge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have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been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working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an</a:t>
            </a:r>
            <a:r>
              <a:rPr sz="850" spc="45" dirty="0">
                <a:latin typeface="Gill Sans MT"/>
                <a:cs typeface="Gill Sans MT"/>
              </a:rPr>
              <a:t>s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these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que</a:t>
            </a:r>
            <a:r>
              <a:rPr sz="850" spc="30" dirty="0">
                <a:latin typeface="Gill Sans MT"/>
                <a:cs typeface="Gill Sans MT"/>
              </a:rPr>
              <a:t>stions: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50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problem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did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solve?</a:t>
            </a:r>
            <a:endParaRPr sz="850">
              <a:latin typeface="Gill Sans MT"/>
              <a:cs typeface="Gill Sans MT"/>
            </a:endParaRPr>
          </a:p>
          <a:p>
            <a:pPr marL="156210" marR="290195" indent="-144145">
              <a:lnSpc>
                <a:spcPts val="969"/>
              </a:lnSpc>
              <a:spcBef>
                <a:spcPts val="16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Which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engineer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a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ea 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engineering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does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this  </a:t>
            </a:r>
            <a:r>
              <a:rPr sz="850" spc="40" dirty="0">
                <a:latin typeface="Gill Sans MT"/>
                <a:cs typeface="Gill Sans MT"/>
              </a:rPr>
              <a:t>challenge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relate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to?</a:t>
            </a:r>
            <a:endParaRPr sz="850">
              <a:latin typeface="Gill Sans MT"/>
              <a:cs typeface="Gill Sans MT"/>
            </a:endParaRPr>
          </a:p>
          <a:p>
            <a:pPr marL="156210" marR="175260" indent="-144145">
              <a:lnSpc>
                <a:spcPts val="969"/>
              </a:lnSpc>
              <a:spcBef>
                <a:spcPts val="15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dirty="0">
                <a:latin typeface="Gill Sans MT"/>
                <a:cs typeface="Gill Sans MT"/>
              </a:rPr>
              <a:t>Wh</a:t>
            </a:r>
            <a:r>
              <a:rPr sz="850" spc="-1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disco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</a:t>
            </a:r>
            <a:r>
              <a:rPr sz="850" spc="40" dirty="0">
                <a:latin typeface="Gill Sans MT"/>
                <a:cs typeface="Gill Sans MT"/>
              </a:rPr>
              <a:t>y  </a:t>
            </a:r>
            <a:r>
              <a:rPr sz="850" spc="10" dirty="0">
                <a:latin typeface="Gill Sans MT"/>
                <a:cs typeface="Gill Sans MT"/>
              </a:rPr>
              <a:t>working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challenge?</a:t>
            </a:r>
            <a:endParaRPr sz="850">
              <a:latin typeface="Gill Sans MT"/>
              <a:cs typeface="Gill Sans MT"/>
            </a:endParaRPr>
          </a:p>
          <a:p>
            <a:pPr marL="156210" marR="222250" indent="-144145">
              <a:lnSpc>
                <a:spcPts val="969"/>
              </a:lnSpc>
              <a:spcBef>
                <a:spcPts val="14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5" dirty="0">
                <a:latin typeface="Gill Sans MT"/>
                <a:cs typeface="Gill Sans MT"/>
              </a:rPr>
              <a:t>Which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engineering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habits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did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use?</a:t>
            </a:r>
            <a:endParaRPr sz="850">
              <a:latin typeface="Gill Sans MT"/>
              <a:cs typeface="Gill Sans MT"/>
            </a:endParaRPr>
          </a:p>
          <a:p>
            <a:pPr marL="156210" marR="217804" indent="-144145">
              <a:lnSpc>
                <a:spcPts val="969"/>
              </a:lnSpc>
              <a:spcBef>
                <a:spcPts val="14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5" dirty="0">
                <a:latin typeface="Gill Sans MT"/>
                <a:cs typeface="Gill Sans MT"/>
              </a:rPr>
              <a:t>Did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-15" dirty="0">
                <a:latin typeface="Gill Sans MT"/>
                <a:cs typeface="Gill Sans MT"/>
              </a:rPr>
              <a:t>ork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70" dirty="0">
                <a:latin typeface="Gill Sans MT"/>
                <a:cs typeface="Gill Sans MT"/>
              </a:rPr>
              <a:t>eam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or  </a:t>
            </a:r>
            <a:r>
              <a:rPr sz="850" spc="45" dirty="0">
                <a:latin typeface="Gill Sans MT"/>
                <a:cs typeface="Gill Sans MT"/>
              </a:rPr>
              <a:t>independently?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70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10" dirty="0">
                <a:latin typeface="Gill Sans MT"/>
                <a:cs typeface="Gill Sans MT"/>
              </a:rPr>
              <a:t>What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worked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well?</a:t>
            </a:r>
            <a:endParaRPr sz="8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50" spc="-5" dirty="0">
                <a:latin typeface="Gill Sans MT"/>
                <a:cs typeface="Gill Sans MT"/>
              </a:rPr>
              <a:t>How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could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improve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this?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3635" y="319806"/>
            <a:ext cx="3259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1869" algn="l"/>
                <a:tab pos="3246120" algn="l"/>
              </a:tabLst>
            </a:pPr>
            <a:r>
              <a:rPr sz="2000" b="1" u="heavy" spc="-1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	</a:t>
            </a:r>
            <a:r>
              <a:rPr sz="2000" b="1" u="heavy" spc="-27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Ho</a:t>
            </a:r>
            <a:r>
              <a:rPr sz="2000" b="1" u="heavy" spc="-15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w</a:t>
            </a:r>
            <a:r>
              <a:rPr sz="2000" b="1" u="heavy" spc="-1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u="heavy" spc="16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</a:t>
            </a:r>
            <a:r>
              <a:rPr sz="2000" b="1" u="heavy" spc="-2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</a:t>
            </a:r>
            <a:r>
              <a:rPr sz="2000" b="1" u="heavy" spc="-1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collec</a:t>
            </a:r>
            <a:r>
              <a:rPr sz="2000" b="1" u="heavy" spc="16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	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8395" y="1068712"/>
            <a:ext cx="1068070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00"/>
              </a:spcBef>
            </a:pPr>
            <a:r>
              <a:rPr sz="1700" b="1" spc="-114" dirty="0">
                <a:solidFill>
                  <a:srgbClr val="6DBA78"/>
                </a:solidFill>
                <a:latin typeface="Arial Narrow"/>
                <a:cs typeface="Arial Narrow"/>
              </a:rPr>
              <a:t>Complet</a:t>
            </a:r>
            <a:r>
              <a:rPr sz="1700" b="1" spc="-130" dirty="0">
                <a:solidFill>
                  <a:srgbClr val="6DBA78"/>
                </a:solidFill>
                <a:latin typeface="Arial Narrow"/>
                <a:cs typeface="Arial Narrow"/>
              </a:rPr>
              <a:t>e</a:t>
            </a:r>
            <a:r>
              <a:rPr sz="1700" b="1" spc="-95" dirty="0">
                <a:solidFill>
                  <a:srgbClr val="6DBA78"/>
                </a:solidFill>
                <a:latin typeface="Arial Narrow"/>
                <a:cs typeface="Arial Narrow"/>
              </a:rPr>
              <a:t> </a:t>
            </a:r>
            <a:r>
              <a:rPr sz="1700" b="1" spc="-220" dirty="0">
                <a:solidFill>
                  <a:srgbClr val="6DBA78"/>
                </a:solidFill>
                <a:latin typeface="Arial Narrow"/>
                <a:cs typeface="Arial Narrow"/>
              </a:rPr>
              <a:t>NINE</a:t>
            </a:r>
            <a:endParaRPr sz="1700">
              <a:latin typeface="Arial Narrow"/>
              <a:cs typeface="Arial Narrow"/>
            </a:endParaRPr>
          </a:p>
          <a:p>
            <a:pPr algn="ctr">
              <a:lnSpc>
                <a:spcPts val="1120"/>
              </a:lnSpc>
            </a:pPr>
            <a:r>
              <a:rPr sz="1000" b="1" spc="45" dirty="0">
                <a:latin typeface="Calibri"/>
                <a:cs typeface="Calibri"/>
              </a:rPr>
              <a:t>challenges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66336" y="820147"/>
            <a:ext cx="3234055" cy="4148454"/>
            <a:chOff x="3966336" y="820147"/>
            <a:chExt cx="3234055" cy="4148454"/>
          </a:xfrm>
        </p:grpSpPr>
        <p:sp>
          <p:nvSpPr>
            <p:cNvPr id="13" name="object 13"/>
            <p:cNvSpPr/>
            <p:nvPr/>
          </p:nvSpPr>
          <p:spPr>
            <a:xfrm>
              <a:off x="5727087" y="1766181"/>
              <a:ext cx="1191260" cy="1191260"/>
            </a:xfrm>
            <a:custGeom>
              <a:avLst/>
              <a:gdLst/>
              <a:ahLst/>
              <a:cxnLst/>
              <a:rect l="l" t="t" r="r" b="b"/>
              <a:pathLst>
                <a:path w="1191259" h="1191260">
                  <a:moveTo>
                    <a:pt x="605967" y="0"/>
                  </a:moveTo>
                  <a:lnTo>
                    <a:pt x="553248" y="1395"/>
                  </a:lnTo>
                  <a:lnTo>
                    <a:pt x="501403" y="7286"/>
                  </a:lnTo>
                  <a:lnTo>
                    <a:pt x="450656" y="17584"/>
                  </a:lnTo>
                  <a:lnTo>
                    <a:pt x="401232" y="32204"/>
                  </a:lnTo>
                  <a:lnTo>
                    <a:pt x="353355" y="51059"/>
                  </a:lnTo>
                  <a:lnTo>
                    <a:pt x="307249" y="74062"/>
                  </a:lnTo>
                  <a:lnTo>
                    <a:pt x="263139" y="101127"/>
                  </a:lnTo>
                  <a:lnTo>
                    <a:pt x="221247" y="132166"/>
                  </a:lnTo>
                  <a:lnTo>
                    <a:pt x="181800" y="167093"/>
                  </a:lnTo>
                  <a:lnTo>
                    <a:pt x="145514" y="205300"/>
                  </a:lnTo>
                  <a:lnTo>
                    <a:pt x="113021" y="246094"/>
                  </a:lnTo>
                  <a:lnTo>
                    <a:pt x="84420" y="289250"/>
                  </a:lnTo>
                  <a:lnTo>
                    <a:pt x="59808" y="334542"/>
                  </a:lnTo>
                  <a:lnTo>
                    <a:pt x="39282" y="381746"/>
                  </a:lnTo>
                  <a:lnTo>
                    <a:pt x="22941" y="430636"/>
                  </a:lnTo>
                  <a:lnTo>
                    <a:pt x="10882" y="480988"/>
                  </a:lnTo>
                  <a:lnTo>
                    <a:pt x="3202" y="532577"/>
                  </a:lnTo>
                  <a:lnTo>
                    <a:pt x="0" y="585177"/>
                  </a:lnTo>
                  <a:lnTo>
                    <a:pt x="1127" y="633986"/>
                  </a:lnTo>
                  <a:lnTo>
                    <a:pt x="6126" y="681790"/>
                  </a:lnTo>
                  <a:lnTo>
                    <a:pt x="14845" y="728430"/>
                  </a:lnTo>
                  <a:lnTo>
                    <a:pt x="27132" y="773751"/>
                  </a:lnTo>
                  <a:lnTo>
                    <a:pt x="42836" y="817595"/>
                  </a:lnTo>
                  <a:lnTo>
                    <a:pt x="61805" y="859804"/>
                  </a:lnTo>
                  <a:lnTo>
                    <a:pt x="83887" y="900222"/>
                  </a:lnTo>
                  <a:lnTo>
                    <a:pt x="108930" y="938691"/>
                  </a:lnTo>
                  <a:lnTo>
                    <a:pt x="136782" y="975055"/>
                  </a:lnTo>
                  <a:lnTo>
                    <a:pt x="167292" y="1009156"/>
                  </a:lnTo>
                  <a:lnTo>
                    <a:pt x="200308" y="1040837"/>
                  </a:lnTo>
                  <a:lnTo>
                    <a:pt x="235678" y="1069940"/>
                  </a:lnTo>
                  <a:lnTo>
                    <a:pt x="273250" y="1096309"/>
                  </a:lnTo>
                  <a:lnTo>
                    <a:pt x="312874" y="1119787"/>
                  </a:lnTo>
                  <a:lnTo>
                    <a:pt x="354396" y="1140216"/>
                  </a:lnTo>
                  <a:lnTo>
                    <a:pt x="397665" y="1157440"/>
                  </a:lnTo>
                  <a:lnTo>
                    <a:pt x="442529" y="1171300"/>
                  </a:lnTo>
                  <a:lnTo>
                    <a:pt x="488837" y="1181641"/>
                  </a:lnTo>
                  <a:lnTo>
                    <a:pt x="536437" y="1188304"/>
                  </a:lnTo>
                  <a:lnTo>
                    <a:pt x="585177" y="1191133"/>
                  </a:lnTo>
                  <a:lnTo>
                    <a:pt x="595858" y="1191221"/>
                  </a:lnTo>
                  <a:lnTo>
                    <a:pt x="647212" y="1189045"/>
                  </a:lnTo>
                  <a:lnTo>
                    <a:pt x="697712" y="1182573"/>
                  </a:lnTo>
                  <a:lnTo>
                    <a:pt x="747145" y="1171890"/>
                  </a:lnTo>
                  <a:lnTo>
                    <a:pt x="795296" y="1157078"/>
                  </a:lnTo>
                  <a:lnTo>
                    <a:pt x="841952" y="1138223"/>
                  </a:lnTo>
                  <a:lnTo>
                    <a:pt x="886900" y="1115409"/>
                  </a:lnTo>
                  <a:lnTo>
                    <a:pt x="929926" y="1088719"/>
                  </a:lnTo>
                  <a:lnTo>
                    <a:pt x="970816" y="1058239"/>
                  </a:lnTo>
                  <a:lnTo>
                    <a:pt x="1009357" y="1024051"/>
                  </a:lnTo>
                  <a:lnTo>
                    <a:pt x="1045644" y="985840"/>
                  </a:lnTo>
                  <a:lnTo>
                    <a:pt x="1078136" y="945043"/>
                  </a:lnTo>
                  <a:lnTo>
                    <a:pt x="1106737" y="901884"/>
                  </a:lnTo>
                  <a:lnTo>
                    <a:pt x="1131349" y="856589"/>
                  </a:lnTo>
                  <a:lnTo>
                    <a:pt x="1151873" y="809384"/>
                  </a:lnTo>
                  <a:lnTo>
                    <a:pt x="1168213" y="760494"/>
                  </a:lnTo>
                  <a:lnTo>
                    <a:pt x="1180270" y="710145"/>
                  </a:lnTo>
                  <a:lnTo>
                    <a:pt x="1187947" y="658560"/>
                  </a:lnTo>
                  <a:lnTo>
                    <a:pt x="1191145" y="605967"/>
                  </a:lnTo>
                  <a:lnTo>
                    <a:pt x="1189786" y="553288"/>
                  </a:lnTo>
                  <a:lnTo>
                    <a:pt x="1183915" y="501463"/>
                  </a:lnTo>
                  <a:lnTo>
                    <a:pt x="1173622" y="450721"/>
                  </a:lnTo>
                  <a:lnTo>
                    <a:pt x="1158998" y="401290"/>
                  </a:lnTo>
                  <a:lnTo>
                    <a:pt x="1140132" y="353398"/>
                  </a:lnTo>
                  <a:lnTo>
                    <a:pt x="1117114" y="307274"/>
                  </a:lnTo>
                  <a:lnTo>
                    <a:pt x="1090034" y="263145"/>
                  </a:lnTo>
                  <a:lnTo>
                    <a:pt x="1058983" y="221240"/>
                  </a:lnTo>
                  <a:lnTo>
                    <a:pt x="1024051" y="181787"/>
                  </a:lnTo>
                  <a:lnTo>
                    <a:pt x="985841" y="145501"/>
                  </a:lnTo>
                  <a:lnTo>
                    <a:pt x="945044" y="113008"/>
                  </a:lnTo>
                  <a:lnTo>
                    <a:pt x="901887" y="84407"/>
                  </a:lnTo>
                  <a:lnTo>
                    <a:pt x="856594" y="59796"/>
                  </a:lnTo>
                  <a:lnTo>
                    <a:pt x="809390" y="39272"/>
                  </a:lnTo>
                  <a:lnTo>
                    <a:pt x="760500" y="22932"/>
                  </a:lnTo>
                  <a:lnTo>
                    <a:pt x="710150" y="10875"/>
                  </a:lnTo>
                  <a:lnTo>
                    <a:pt x="658564" y="3198"/>
                  </a:lnTo>
                  <a:lnTo>
                    <a:pt x="605967" y="0"/>
                  </a:lnTo>
                  <a:close/>
                </a:path>
              </a:pathLst>
            </a:custGeom>
            <a:solidFill>
              <a:srgbClr val="9CD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70114" y="1809195"/>
              <a:ext cx="1105535" cy="1105535"/>
            </a:xfrm>
            <a:custGeom>
              <a:avLst/>
              <a:gdLst/>
              <a:ahLst/>
              <a:cxnLst/>
              <a:rect l="l" t="t" r="r" b="b"/>
              <a:pathLst>
                <a:path w="1105534" h="1105535">
                  <a:moveTo>
                    <a:pt x="552551" y="0"/>
                  </a:moveTo>
                  <a:lnTo>
                    <a:pt x="504874" y="2028"/>
                  </a:lnTo>
                  <a:lnTo>
                    <a:pt x="458324" y="8002"/>
                  </a:lnTo>
                  <a:lnTo>
                    <a:pt x="413066" y="17756"/>
                  </a:lnTo>
                  <a:lnTo>
                    <a:pt x="369266" y="31123"/>
                  </a:lnTo>
                  <a:lnTo>
                    <a:pt x="327089" y="47940"/>
                  </a:lnTo>
                  <a:lnTo>
                    <a:pt x="286702" y="68038"/>
                  </a:lnTo>
                  <a:lnTo>
                    <a:pt x="248271" y="91253"/>
                  </a:lnTo>
                  <a:lnTo>
                    <a:pt x="211961" y="117419"/>
                  </a:lnTo>
                  <a:lnTo>
                    <a:pt x="177939" y="146369"/>
                  </a:lnTo>
                  <a:lnTo>
                    <a:pt x="146369" y="177939"/>
                  </a:lnTo>
                  <a:lnTo>
                    <a:pt x="117419" y="211961"/>
                  </a:lnTo>
                  <a:lnTo>
                    <a:pt x="91253" y="248271"/>
                  </a:lnTo>
                  <a:lnTo>
                    <a:pt x="68038" y="286702"/>
                  </a:lnTo>
                  <a:lnTo>
                    <a:pt x="47940" y="327089"/>
                  </a:lnTo>
                  <a:lnTo>
                    <a:pt x="31123" y="369266"/>
                  </a:lnTo>
                  <a:lnTo>
                    <a:pt x="17756" y="413066"/>
                  </a:lnTo>
                  <a:lnTo>
                    <a:pt x="8002" y="458324"/>
                  </a:lnTo>
                  <a:lnTo>
                    <a:pt x="2028" y="504874"/>
                  </a:lnTo>
                  <a:lnTo>
                    <a:pt x="0" y="552551"/>
                  </a:lnTo>
                  <a:lnTo>
                    <a:pt x="2028" y="600228"/>
                  </a:lnTo>
                  <a:lnTo>
                    <a:pt x="8002" y="646778"/>
                  </a:lnTo>
                  <a:lnTo>
                    <a:pt x="17756" y="692036"/>
                  </a:lnTo>
                  <a:lnTo>
                    <a:pt x="31123" y="735837"/>
                  </a:lnTo>
                  <a:lnTo>
                    <a:pt x="47940" y="778013"/>
                  </a:lnTo>
                  <a:lnTo>
                    <a:pt x="68038" y="818400"/>
                  </a:lnTo>
                  <a:lnTo>
                    <a:pt x="91253" y="856831"/>
                  </a:lnTo>
                  <a:lnTo>
                    <a:pt x="117419" y="893141"/>
                  </a:lnTo>
                  <a:lnTo>
                    <a:pt x="146369" y="927163"/>
                  </a:lnTo>
                  <a:lnTo>
                    <a:pt x="177939" y="958733"/>
                  </a:lnTo>
                  <a:lnTo>
                    <a:pt x="211961" y="987683"/>
                  </a:lnTo>
                  <a:lnTo>
                    <a:pt x="248271" y="1013849"/>
                  </a:lnTo>
                  <a:lnTo>
                    <a:pt x="286702" y="1037064"/>
                  </a:lnTo>
                  <a:lnTo>
                    <a:pt x="327089" y="1057163"/>
                  </a:lnTo>
                  <a:lnTo>
                    <a:pt x="369266" y="1073979"/>
                  </a:lnTo>
                  <a:lnTo>
                    <a:pt x="413066" y="1087347"/>
                  </a:lnTo>
                  <a:lnTo>
                    <a:pt x="458324" y="1097101"/>
                  </a:lnTo>
                  <a:lnTo>
                    <a:pt x="504874" y="1103075"/>
                  </a:lnTo>
                  <a:lnTo>
                    <a:pt x="552551" y="1105103"/>
                  </a:lnTo>
                  <a:lnTo>
                    <a:pt x="600228" y="1103075"/>
                  </a:lnTo>
                  <a:lnTo>
                    <a:pt x="646778" y="1097101"/>
                  </a:lnTo>
                  <a:lnTo>
                    <a:pt x="692036" y="1087347"/>
                  </a:lnTo>
                  <a:lnTo>
                    <a:pt x="735837" y="1073979"/>
                  </a:lnTo>
                  <a:lnTo>
                    <a:pt x="778013" y="1057163"/>
                  </a:lnTo>
                  <a:lnTo>
                    <a:pt x="818400" y="1037064"/>
                  </a:lnTo>
                  <a:lnTo>
                    <a:pt x="856831" y="1013849"/>
                  </a:lnTo>
                  <a:lnTo>
                    <a:pt x="893141" y="987683"/>
                  </a:lnTo>
                  <a:lnTo>
                    <a:pt x="927163" y="958733"/>
                  </a:lnTo>
                  <a:lnTo>
                    <a:pt x="958733" y="927163"/>
                  </a:lnTo>
                  <a:lnTo>
                    <a:pt x="987683" y="893141"/>
                  </a:lnTo>
                  <a:lnTo>
                    <a:pt x="1013849" y="856831"/>
                  </a:lnTo>
                  <a:lnTo>
                    <a:pt x="1037064" y="818400"/>
                  </a:lnTo>
                  <a:lnTo>
                    <a:pt x="1057163" y="778013"/>
                  </a:lnTo>
                  <a:lnTo>
                    <a:pt x="1073979" y="735837"/>
                  </a:lnTo>
                  <a:lnTo>
                    <a:pt x="1087347" y="692036"/>
                  </a:lnTo>
                  <a:lnTo>
                    <a:pt x="1097101" y="646778"/>
                  </a:lnTo>
                  <a:lnTo>
                    <a:pt x="1103075" y="600228"/>
                  </a:lnTo>
                  <a:lnTo>
                    <a:pt x="1105103" y="552551"/>
                  </a:lnTo>
                  <a:lnTo>
                    <a:pt x="1103075" y="504874"/>
                  </a:lnTo>
                  <a:lnTo>
                    <a:pt x="1097101" y="458324"/>
                  </a:lnTo>
                  <a:lnTo>
                    <a:pt x="1087347" y="413066"/>
                  </a:lnTo>
                  <a:lnTo>
                    <a:pt x="1073979" y="369266"/>
                  </a:lnTo>
                  <a:lnTo>
                    <a:pt x="1057163" y="327089"/>
                  </a:lnTo>
                  <a:lnTo>
                    <a:pt x="1037064" y="286702"/>
                  </a:lnTo>
                  <a:lnTo>
                    <a:pt x="1013849" y="248271"/>
                  </a:lnTo>
                  <a:lnTo>
                    <a:pt x="987683" y="211961"/>
                  </a:lnTo>
                  <a:lnTo>
                    <a:pt x="958733" y="177939"/>
                  </a:lnTo>
                  <a:lnTo>
                    <a:pt x="927163" y="146369"/>
                  </a:lnTo>
                  <a:lnTo>
                    <a:pt x="893141" y="117419"/>
                  </a:lnTo>
                  <a:lnTo>
                    <a:pt x="856831" y="91253"/>
                  </a:lnTo>
                  <a:lnTo>
                    <a:pt x="818400" y="68038"/>
                  </a:lnTo>
                  <a:lnTo>
                    <a:pt x="778013" y="47940"/>
                  </a:lnTo>
                  <a:lnTo>
                    <a:pt x="735837" y="31123"/>
                  </a:lnTo>
                  <a:lnTo>
                    <a:pt x="692036" y="17756"/>
                  </a:lnTo>
                  <a:lnTo>
                    <a:pt x="646778" y="8002"/>
                  </a:lnTo>
                  <a:lnTo>
                    <a:pt x="600228" y="2028"/>
                  </a:lnTo>
                  <a:lnTo>
                    <a:pt x="552551" y="0"/>
                  </a:lnTo>
                  <a:close/>
                </a:path>
              </a:pathLst>
            </a:custGeom>
            <a:solidFill>
              <a:srgbClr val="41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80467" y="1811426"/>
              <a:ext cx="1084580" cy="447675"/>
            </a:xfrm>
            <a:custGeom>
              <a:avLst/>
              <a:gdLst/>
              <a:ahLst/>
              <a:cxnLst/>
              <a:rect l="l" t="t" r="r" b="b"/>
              <a:pathLst>
                <a:path w="1084579" h="447675">
                  <a:moveTo>
                    <a:pt x="542201" y="0"/>
                  </a:moveTo>
                  <a:lnTo>
                    <a:pt x="494523" y="2028"/>
                  </a:lnTo>
                  <a:lnTo>
                    <a:pt x="447971" y="8002"/>
                  </a:lnTo>
                  <a:lnTo>
                    <a:pt x="402712" y="17755"/>
                  </a:lnTo>
                  <a:lnTo>
                    <a:pt x="358911" y="31123"/>
                  </a:lnTo>
                  <a:lnTo>
                    <a:pt x="316734" y="47939"/>
                  </a:lnTo>
                  <a:lnTo>
                    <a:pt x="276347" y="68038"/>
                  </a:lnTo>
                  <a:lnTo>
                    <a:pt x="237916" y="91253"/>
                  </a:lnTo>
                  <a:lnTo>
                    <a:pt x="201606" y="117418"/>
                  </a:lnTo>
                  <a:lnTo>
                    <a:pt x="167584" y="146368"/>
                  </a:lnTo>
                  <a:lnTo>
                    <a:pt x="136015" y="177937"/>
                  </a:lnTo>
                  <a:lnTo>
                    <a:pt x="107065" y="211959"/>
                  </a:lnTo>
                  <a:lnTo>
                    <a:pt x="80900" y="248268"/>
                  </a:lnTo>
                  <a:lnTo>
                    <a:pt x="57686" y="286698"/>
                  </a:lnTo>
                  <a:lnTo>
                    <a:pt x="37588" y="327084"/>
                  </a:lnTo>
                  <a:lnTo>
                    <a:pt x="20772" y="369259"/>
                  </a:lnTo>
                  <a:lnTo>
                    <a:pt x="7405" y="413058"/>
                  </a:lnTo>
                  <a:lnTo>
                    <a:pt x="0" y="447421"/>
                  </a:lnTo>
                  <a:lnTo>
                    <a:pt x="1084391" y="447421"/>
                  </a:lnTo>
                  <a:lnTo>
                    <a:pt x="1063618" y="369259"/>
                  </a:lnTo>
                  <a:lnTo>
                    <a:pt x="1046802" y="327084"/>
                  </a:lnTo>
                  <a:lnTo>
                    <a:pt x="1026705" y="286698"/>
                  </a:lnTo>
                  <a:lnTo>
                    <a:pt x="1003490" y="248268"/>
                  </a:lnTo>
                  <a:lnTo>
                    <a:pt x="977326" y="211959"/>
                  </a:lnTo>
                  <a:lnTo>
                    <a:pt x="948376" y="177937"/>
                  </a:lnTo>
                  <a:lnTo>
                    <a:pt x="916808" y="146368"/>
                  </a:lnTo>
                  <a:lnTo>
                    <a:pt x="882786" y="117418"/>
                  </a:lnTo>
                  <a:lnTo>
                    <a:pt x="846477" y="91253"/>
                  </a:lnTo>
                  <a:lnTo>
                    <a:pt x="808047" y="68038"/>
                  </a:lnTo>
                  <a:lnTo>
                    <a:pt x="767661" y="47939"/>
                  </a:lnTo>
                  <a:lnTo>
                    <a:pt x="725485" y="31123"/>
                  </a:lnTo>
                  <a:lnTo>
                    <a:pt x="681686" y="17755"/>
                  </a:lnTo>
                  <a:lnTo>
                    <a:pt x="636428" y="8002"/>
                  </a:lnTo>
                  <a:lnTo>
                    <a:pt x="589878" y="2028"/>
                  </a:lnTo>
                  <a:lnTo>
                    <a:pt x="54220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70118" y="1852587"/>
              <a:ext cx="1105535" cy="629920"/>
            </a:xfrm>
            <a:custGeom>
              <a:avLst/>
              <a:gdLst/>
              <a:ahLst/>
              <a:cxnLst/>
              <a:rect l="l" t="t" r="r" b="b"/>
              <a:pathLst>
                <a:path w="1105534" h="629919">
                  <a:moveTo>
                    <a:pt x="203250" y="333222"/>
                  </a:moveTo>
                  <a:lnTo>
                    <a:pt x="113411" y="291465"/>
                  </a:lnTo>
                  <a:lnTo>
                    <a:pt x="121412" y="274243"/>
                  </a:lnTo>
                  <a:lnTo>
                    <a:pt x="106451" y="267284"/>
                  </a:lnTo>
                  <a:lnTo>
                    <a:pt x="82778" y="318185"/>
                  </a:lnTo>
                  <a:lnTo>
                    <a:pt x="97751" y="325145"/>
                  </a:lnTo>
                  <a:lnTo>
                    <a:pt x="105752" y="307924"/>
                  </a:lnTo>
                  <a:lnTo>
                    <a:pt x="195592" y="349694"/>
                  </a:lnTo>
                  <a:lnTo>
                    <a:pt x="203250" y="333222"/>
                  </a:lnTo>
                  <a:close/>
                </a:path>
                <a:path w="1105534" h="629919">
                  <a:moveTo>
                    <a:pt x="243357" y="267208"/>
                  </a:moveTo>
                  <a:lnTo>
                    <a:pt x="146926" y="203504"/>
                  </a:lnTo>
                  <a:lnTo>
                    <a:pt x="136728" y="218935"/>
                  </a:lnTo>
                  <a:lnTo>
                    <a:pt x="178054" y="246240"/>
                  </a:lnTo>
                  <a:lnTo>
                    <a:pt x="166687" y="263448"/>
                  </a:lnTo>
                  <a:lnTo>
                    <a:pt x="125349" y="236156"/>
                  </a:lnTo>
                  <a:lnTo>
                    <a:pt x="115341" y="251307"/>
                  </a:lnTo>
                  <a:lnTo>
                    <a:pt x="211785" y="315023"/>
                  </a:lnTo>
                  <a:lnTo>
                    <a:pt x="221792" y="299859"/>
                  </a:lnTo>
                  <a:lnTo>
                    <a:pt x="180467" y="272567"/>
                  </a:lnTo>
                  <a:lnTo>
                    <a:pt x="191833" y="255333"/>
                  </a:lnTo>
                  <a:lnTo>
                    <a:pt x="233159" y="282638"/>
                  </a:lnTo>
                  <a:lnTo>
                    <a:pt x="243357" y="267208"/>
                  </a:lnTo>
                  <a:close/>
                </a:path>
                <a:path w="1105534" h="629919">
                  <a:moveTo>
                    <a:pt x="261950" y="246316"/>
                  </a:moveTo>
                  <a:lnTo>
                    <a:pt x="173964" y="171386"/>
                  </a:lnTo>
                  <a:lnTo>
                    <a:pt x="162191" y="185216"/>
                  </a:lnTo>
                  <a:lnTo>
                    <a:pt x="250164" y="260146"/>
                  </a:lnTo>
                  <a:lnTo>
                    <a:pt x="261950" y="246316"/>
                  </a:lnTo>
                  <a:close/>
                </a:path>
                <a:path w="1105534" h="629919">
                  <a:moveTo>
                    <a:pt x="296887" y="202920"/>
                  </a:moveTo>
                  <a:lnTo>
                    <a:pt x="269341" y="171678"/>
                  </a:lnTo>
                  <a:lnTo>
                    <a:pt x="233654" y="169316"/>
                  </a:lnTo>
                  <a:lnTo>
                    <a:pt x="219379" y="162204"/>
                  </a:lnTo>
                  <a:lnTo>
                    <a:pt x="213728" y="156171"/>
                  </a:lnTo>
                  <a:lnTo>
                    <a:pt x="213982" y="151625"/>
                  </a:lnTo>
                  <a:lnTo>
                    <a:pt x="222415" y="143713"/>
                  </a:lnTo>
                  <a:lnTo>
                    <a:pt x="226974" y="143738"/>
                  </a:lnTo>
                  <a:lnTo>
                    <a:pt x="235902" y="153250"/>
                  </a:lnTo>
                  <a:lnTo>
                    <a:pt x="248424" y="141503"/>
                  </a:lnTo>
                  <a:lnTo>
                    <a:pt x="245935" y="138849"/>
                  </a:lnTo>
                  <a:lnTo>
                    <a:pt x="236245" y="131013"/>
                  </a:lnTo>
                  <a:lnTo>
                    <a:pt x="226326" y="127812"/>
                  </a:lnTo>
                  <a:lnTo>
                    <a:pt x="216344" y="129425"/>
                  </a:lnTo>
                  <a:lnTo>
                    <a:pt x="206540" y="135966"/>
                  </a:lnTo>
                  <a:lnTo>
                    <a:pt x="199377" y="145338"/>
                  </a:lnTo>
                  <a:lnTo>
                    <a:pt x="197142" y="155194"/>
                  </a:lnTo>
                  <a:lnTo>
                    <a:pt x="199707" y="165303"/>
                  </a:lnTo>
                  <a:lnTo>
                    <a:pt x="206921" y="175463"/>
                  </a:lnTo>
                  <a:lnTo>
                    <a:pt x="224751" y="186372"/>
                  </a:lnTo>
                  <a:lnTo>
                    <a:pt x="243192" y="188188"/>
                  </a:lnTo>
                  <a:lnTo>
                    <a:pt x="260451" y="188747"/>
                  </a:lnTo>
                  <a:lnTo>
                    <a:pt x="274739" y="195859"/>
                  </a:lnTo>
                  <a:lnTo>
                    <a:pt x="280390" y="201879"/>
                  </a:lnTo>
                  <a:lnTo>
                    <a:pt x="279781" y="206527"/>
                  </a:lnTo>
                  <a:lnTo>
                    <a:pt x="271335" y="214439"/>
                  </a:lnTo>
                  <a:lnTo>
                    <a:pt x="266649" y="214757"/>
                  </a:lnTo>
                  <a:lnTo>
                    <a:pt x="255358" y="202717"/>
                  </a:lnTo>
                  <a:lnTo>
                    <a:pt x="242824" y="214464"/>
                  </a:lnTo>
                  <a:lnTo>
                    <a:pt x="247688" y="219646"/>
                  </a:lnTo>
                  <a:lnTo>
                    <a:pt x="257390" y="227469"/>
                  </a:lnTo>
                  <a:lnTo>
                    <a:pt x="267373" y="230606"/>
                  </a:lnTo>
                  <a:lnTo>
                    <a:pt x="277418" y="228942"/>
                  </a:lnTo>
                  <a:lnTo>
                    <a:pt x="287324" y="222313"/>
                  </a:lnTo>
                  <a:lnTo>
                    <a:pt x="294576" y="212852"/>
                  </a:lnTo>
                  <a:lnTo>
                    <a:pt x="296887" y="202920"/>
                  </a:lnTo>
                  <a:close/>
                </a:path>
                <a:path w="1105534" h="629919">
                  <a:moveTo>
                    <a:pt x="351066" y="172135"/>
                  </a:moveTo>
                  <a:lnTo>
                    <a:pt x="288861" y="74764"/>
                  </a:lnTo>
                  <a:lnTo>
                    <a:pt x="273558" y="84543"/>
                  </a:lnTo>
                  <a:lnTo>
                    <a:pt x="335762" y="181914"/>
                  </a:lnTo>
                  <a:lnTo>
                    <a:pt x="351066" y="172135"/>
                  </a:lnTo>
                  <a:close/>
                </a:path>
                <a:path w="1105534" h="629919">
                  <a:moveTo>
                    <a:pt x="397802" y="130467"/>
                  </a:moveTo>
                  <a:lnTo>
                    <a:pt x="393941" y="118618"/>
                  </a:lnTo>
                  <a:lnTo>
                    <a:pt x="380085" y="102946"/>
                  </a:lnTo>
                  <a:lnTo>
                    <a:pt x="363004" y="95796"/>
                  </a:lnTo>
                  <a:lnTo>
                    <a:pt x="346671" y="90208"/>
                  </a:lnTo>
                  <a:lnTo>
                    <a:pt x="335127" y="79209"/>
                  </a:lnTo>
                  <a:lnTo>
                    <a:pt x="331495" y="71793"/>
                  </a:lnTo>
                  <a:lnTo>
                    <a:pt x="333070" y="67513"/>
                  </a:lnTo>
                  <a:lnTo>
                    <a:pt x="343458" y="62445"/>
                  </a:lnTo>
                  <a:lnTo>
                    <a:pt x="347802" y="63804"/>
                  </a:lnTo>
                  <a:lnTo>
                    <a:pt x="353542" y="75526"/>
                  </a:lnTo>
                  <a:lnTo>
                    <a:pt x="368960" y="67970"/>
                  </a:lnTo>
                  <a:lnTo>
                    <a:pt x="367360" y="64706"/>
                  </a:lnTo>
                  <a:lnTo>
                    <a:pt x="360400" y="54368"/>
                  </a:lnTo>
                  <a:lnTo>
                    <a:pt x="351853" y="48399"/>
                  </a:lnTo>
                  <a:lnTo>
                    <a:pt x="341858" y="47002"/>
                  </a:lnTo>
                  <a:lnTo>
                    <a:pt x="330568" y="50368"/>
                  </a:lnTo>
                  <a:lnTo>
                    <a:pt x="320967" y="57226"/>
                  </a:lnTo>
                  <a:lnTo>
                    <a:pt x="315937" y="65989"/>
                  </a:lnTo>
                  <a:lnTo>
                    <a:pt x="315404" y="76403"/>
                  </a:lnTo>
                  <a:lnTo>
                    <a:pt x="319316" y="88226"/>
                  </a:lnTo>
                  <a:lnTo>
                    <a:pt x="333159" y="103898"/>
                  </a:lnTo>
                  <a:lnTo>
                    <a:pt x="350240" y="111048"/>
                  </a:lnTo>
                  <a:lnTo>
                    <a:pt x="366560" y="116636"/>
                  </a:lnTo>
                  <a:lnTo>
                    <a:pt x="378129" y="127635"/>
                  </a:lnTo>
                  <a:lnTo>
                    <a:pt x="381762" y="135064"/>
                  </a:lnTo>
                  <a:lnTo>
                    <a:pt x="379806" y="139319"/>
                  </a:lnTo>
                  <a:lnTo>
                    <a:pt x="369430" y="144399"/>
                  </a:lnTo>
                  <a:lnTo>
                    <a:pt x="364858" y="143332"/>
                  </a:lnTo>
                  <a:lnTo>
                    <a:pt x="357593" y="128498"/>
                  </a:lnTo>
                  <a:lnTo>
                    <a:pt x="342163" y="136055"/>
                  </a:lnTo>
                  <a:lnTo>
                    <a:pt x="345300" y="142430"/>
                  </a:lnTo>
                  <a:lnTo>
                    <a:pt x="352272" y="152755"/>
                  </a:lnTo>
                  <a:lnTo>
                    <a:pt x="360883" y="158699"/>
                  </a:lnTo>
                  <a:lnTo>
                    <a:pt x="370979" y="160058"/>
                  </a:lnTo>
                  <a:lnTo>
                    <a:pt x="382384" y="156629"/>
                  </a:lnTo>
                  <a:lnTo>
                    <a:pt x="392087" y="149720"/>
                  </a:lnTo>
                  <a:lnTo>
                    <a:pt x="397205" y="140906"/>
                  </a:lnTo>
                  <a:lnTo>
                    <a:pt x="397802" y="130467"/>
                  </a:lnTo>
                  <a:close/>
                </a:path>
                <a:path w="1105534" h="629919">
                  <a:moveTo>
                    <a:pt x="484860" y="121094"/>
                  </a:moveTo>
                  <a:lnTo>
                    <a:pt x="480949" y="105054"/>
                  </a:lnTo>
                  <a:lnTo>
                    <a:pt x="450481" y="112483"/>
                  </a:lnTo>
                  <a:lnTo>
                    <a:pt x="442468" y="79616"/>
                  </a:lnTo>
                  <a:lnTo>
                    <a:pt x="466686" y="73698"/>
                  </a:lnTo>
                  <a:lnTo>
                    <a:pt x="462775" y="57670"/>
                  </a:lnTo>
                  <a:lnTo>
                    <a:pt x="438556" y="63576"/>
                  </a:lnTo>
                  <a:lnTo>
                    <a:pt x="430923" y="32308"/>
                  </a:lnTo>
                  <a:lnTo>
                    <a:pt x="461391" y="24879"/>
                  </a:lnTo>
                  <a:lnTo>
                    <a:pt x="457492" y="8839"/>
                  </a:lnTo>
                  <a:lnTo>
                    <a:pt x="409371" y="20561"/>
                  </a:lnTo>
                  <a:lnTo>
                    <a:pt x="436753" y="132829"/>
                  </a:lnTo>
                  <a:lnTo>
                    <a:pt x="484860" y="121094"/>
                  </a:lnTo>
                  <a:close/>
                </a:path>
                <a:path w="1105534" h="629919">
                  <a:moveTo>
                    <a:pt x="546176" y="115100"/>
                  </a:moveTo>
                  <a:lnTo>
                    <a:pt x="535978" y="0"/>
                  </a:lnTo>
                  <a:lnTo>
                    <a:pt x="519849" y="1435"/>
                  </a:lnTo>
                  <a:lnTo>
                    <a:pt x="525970" y="70332"/>
                  </a:lnTo>
                  <a:lnTo>
                    <a:pt x="501269" y="3086"/>
                  </a:lnTo>
                  <a:lnTo>
                    <a:pt x="478586" y="5092"/>
                  </a:lnTo>
                  <a:lnTo>
                    <a:pt x="488797" y="120205"/>
                  </a:lnTo>
                  <a:lnTo>
                    <a:pt x="505079" y="118757"/>
                  </a:lnTo>
                  <a:lnTo>
                    <a:pt x="497674" y="35382"/>
                  </a:lnTo>
                  <a:lnTo>
                    <a:pt x="527596" y="116763"/>
                  </a:lnTo>
                  <a:lnTo>
                    <a:pt x="546176" y="115100"/>
                  </a:lnTo>
                  <a:close/>
                </a:path>
                <a:path w="1105534" h="629919">
                  <a:moveTo>
                    <a:pt x="610120" y="30924"/>
                  </a:moveTo>
                  <a:lnTo>
                    <a:pt x="609168" y="18491"/>
                  </a:lnTo>
                  <a:lnTo>
                    <a:pt x="604621" y="9067"/>
                  </a:lnTo>
                  <a:lnTo>
                    <a:pt x="596531" y="2882"/>
                  </a:lnTo>
                  <a:lnTo>
                    <a:pt x="584923" y="215"/>
                  </a:lnTo>
                  <a:lnTo>
                    <a:pt x="573062" y="1409"/>
                  </a:lnTo>
                  <a:lnTo>
                    <a:pt x="564248" y="6515"/>
                  </a:lnTo>
                  <a:lnTo>
                    <a:pt x="558558" y="15303"/>
                  </a:lnTo>
                  <a:lnTo>
                    <a:pt x="556069" y="27508"/>
                  </a:lnTo>
                  <a:lnTo>
                    <a:pt x="552272" y="87490"/>
                  </a:lnTo>
                  <a:lnTo>
                    <a:pt x="553212" y="99923"/>
                  </a:lnTo>
                  <a:lnTo>
                    <a:pt x="557758" y="109359"/>
                  </a:lnTo>
                  <a:lnTo>
                    <a:pt x="565861" y="115531"/>
                  </a:lnTo>
                  <a:lnTo>
                    <a:pt x="577481" y="118198"/>
                  </a:lnTo>
                  <a:lnTo>
                    <a:pt x="589318" y="117005"/>
                  </a:lnTo>
                  <a:lnTo>
                    <a:pt x="608634" y="54330"/>
                  </a:lnTo>
                  <a:lnTo>
                    <a:pt x="590461" y="69723"/>
                  </a:lnTo>
                  <a:lnTo>
                    <a:pt x="588594" y="99225"/>
                  </a:lnTo>
                  <a:lnTo>
                    <a:pt x="584784" y="101955"/>
                  </a:lnTo>
                  <a:lnTo>
                    <a:pt x="573252" y="101219"/>
                  </a:lnTo>
                  <a:lnTo>
                    <a:pt x="569810" y="98031"/>
                  </a:lnTo>
                  <a:lnTo>
                    <a:pt x="574789" y="19253"/>
                  </a:lnTo>
                  <a:lnTo>
                    <a:pt x="578599" y="16357"/>
                  </a:lnTo>
                  <a:lnTo>
                    <a:pt x="590143" y="17081"/>
                  </a:lnTo>
                  <a:lnTo>
                    <a:pt x="593572" y="20447"/>
                  </a:lnTo>
                  <a:lnTo>
                    <a:pt x="592264" y="41046"/>
                  </a:lnTo>
                  <a:lnTo>
                    <a:pt x="609409" y="42125"/>
                  </a:lnTo>
                  <a:lnTo>
                    <a:pt x="610120" y="30924"/>
                  </a:lnTo>
                  <a:close/>
                </a:path>
                <a:path w="1105534" h="629919">
                  <a:moveTo>
                    <a:pt x="651840" y="10172"/>
                  </a:moveTo>
                  <a:lnTo>
                    <a:pt x="633958" y="6946"/>
                  </a:lnTo>
                  <a:lnTo>
                    <a:pt x="613448" y="120713"/>
                  </a:lnTo>
                  <a:lnTo>
                    <a:pt x="631329" y="123939"/>
                  </a:lnTo>
                  <a:lnTo>
                    <a:pt x="651840" y="10172"/>
                  </a:lnTo>
                  <a:close/>
                </a:path>
                <a:path w="1105534" h="629919">
                  <a:moveTo>
                    <a:pt x="730008" y="31775"/>
                  </a:moveTo>
                  <a:lnTo>
                    <a:pt x="714565" y="26962"/>
                  </a:lnTo>
                  <a:lnTo>
                    <a:pt x="694016" y="93014"/>
                  </a:lnTo>
                  <a:lnTo>
                    <a:pt x="696747" y="21424"/>
                  </a:lnTo>
                  <a:lnTo>
                    <a:pt x="675005" y="14655"/>
                  </a:lnTo>
                  <a:lnTo>
                    <a:pt x="640676" y="124993"/>
                  </a:lnTo>
                  <a:lnTo>
                    <a:pt x="656272" y="129844"/>
                  </a:lnTo>
                  <a:lnTo>
                    <a:pt x="681139" y="49936"/>
                  </a:lnTo>
                  <a:lnTo>
                    <a:pt x="677875" y="136575"/>
                  </a:lnTo>
                  <a:lnTo>
                    <a:pt x="695680" y="142113"/>
                  </a:lnTo>
                  <a:lnTo>
                    <a:pt x="730008" y="31775"/>
                  </a:lnTo>
                  <a:close/>
                </a:path>
                <a:path w="1105534" h="629919">
                  <a:moveTo>
                    <a:pt x="796213" y="62420"/>
                  </a:moveTo>
                  <a:lnTo>
                    <a:pt x="751687" y="40754"/>
                  </a:lnTo>
                  <a:lnTo>
                    <a:pt x="701128" y="144653"/>
                  </a:lnTo>
                  <a:lnTo>
                    <a:pt x="745655" y="166319"/>
                  </a:lnTo>
                  <a:lnTo>
                    <a:pt x="752881" y="151472"/>
                  </a:lnTo>
                  <a:lnTo>
                    <a:pt x="724674" y="137756"/>
                  </a:lnTo>
                  <a:lnTo>
                    <a:pt x="739482" y="107327"/>
                  </a:lnTo>
                  <a:lnTo>
                    <a:pt x="761885" y="118237"/>
                  </a:lnTo>
                  <a:lnTo>
                    <a:pt x="769112" y="103390"/>
                  </a:lnTo>
                  <a:lnTo>
                    <a:pt x="746709" y="92481"/>
                  </a:lnTo>
                  <a:lnTo>
                    <a:pt x="760793" y="63550"/>
                  </a:lnTo>
                  <a:lnTo>
                    <a:pt x="788987" y="77266"/>
                  </a:lnTo>
                  <a:lnTo>
                    <a:pt x="796213" y="62420"/>
                  </a:lnTo>
                  <a:close/>
                </a:path>
                <a:path w="1105534" h="629919">
                  <a:moveTo>
                    <a:pt x="855954" y="101053"/>
                  </a:moveTo>
                  <a:lnTo>
                    <a:pt x="814920" y="73329"/>
                  </a:lnTo>
                  <a:lnTo>
                    <a:pt x="750201" y="169087"/>
                  </a:lnTo>
                  <a:lnTo>
                    <a:pt x="791248" y="196837"/>
                  </a:lnTo>
                  <a:lnTo>
                    <a:pt x="800493" y="183146"/>
                  </a:lnTo>
                  <a:lnTo>
                    <a:pt x="774496" y="165582"/>
                  </a:lnTo>
                  <a:lnTo>
                    <a:pt x="793445" y="137541"/>
                  </a:lnTo>
                  <a:lnTo>
                    <a:pt x="814108" y="151498"/>
                  </a:lnTo>
                  <a:lnTo>
                    <a:pt x="823353" y="137807"/>
                  </a:lnTo>
                  <a:lnTo>
                    <a:pt x="802690" y="123850"/>
                  </a:lnTo>
                  <a:lnTo>
                    <a:pt x="820712" y="97180"/>
                  </a:lnTo>
                  <a:lnTo>
                    <a:pt x="846709" y="114744"/>
                  </a:lnTo>
                  <a:lnTo>
                    <a:pt x="855954" y="101053"/>
                  </a:lnTo>
                  <a:close/>
                </a:path>
                <a:path w="1105534" h="629919">
                  <a:moveTo>
                    <a:pt x="903795" y="151434"/>
                  </a:moveTo>
                  <a:lnTo>
                    <a:pt x="900950" y="142138"/>
                  </a:lnTo>
                  <a:lnTo>
                    <a:pt x="898080" y="138709"/>
                  </a:lnTo>
                  <a:lnTo>
                    <a:pt x="893089" y="132740"/>
                  </a:lnTo>
                  <a:lnTo>
                    <a:pt x="886358" y="126606"/>
                  </a:lnTo>
                  <a:lnTo>
                    <a:pt x="886358" y="148945"/>
                  </a:lnTo>
                  <a:lnTo>
                    <a:pt x="885990" y="153517"/>
                  </a:lnTo>
                  <a:lnTo>
                    <a:pt x="866521" y="174866"/>
                  </a:lnTo>
                  <a:lnTo>
                    <a:pt x="861466" y="174282"/>
                  </a:lnTo>
                  <a:lnTo>
                    <a:pt x="851217" y="164947"/>
                  </a:lnTo>
                  <a:lnTo>
                    <a:pt x="875131" y="138709"/>
                  </a:lnTo>
                  <a:lnTo>
                    <a:pt x="886358" y="148945"/>
                  </a:lnTo>
                  <a:lnTo>
                    <a:pt x="886358" y="126606"/>
                  </a:lnTo>
                  <a:lnTo>
                    <a:pt x="872832" y="114274"/>
                  </a:lnTo>
                  <a:lnTo>
                    <a:pt x="794981" y="199656"/>
                  </a:lnTo>
                  <a:lnTo>
                    <a:pt x="808405" y="211899"/>
                  </a:lnTo>
                  <a:lnTo>
                    <a:pt x="840092" y="177126"/>
                  </a:lnTo>
                  <a:lnTo>
                    <a:pt x="850836" y="186918"/>
                  </a:lnTo>
                  <a:lnTo>
                    <a:pt x="850836" y="192290"/>
                  </a:lnTo>
                  <a:lnTo>
                    <a:pt x="825042" y="220599"/>
                  </a:lnTo>
                  <a:lnTo>
                    <a:pt x="824306" y="222389"/>
                  </a:lnTo>
                  <a:lnTo>
                    <a:pt x="823036" y="225247"/>
                  </a:lnTo>
                  <a:lnTo>
                    <a:pt x="836701" y="237705"/>
                  </a:lnTo>
                  <a:lnTo>
                    <a:pt x="838250" y="233311"/>
                  </a:lnTo>
                  <a:lnTo>
                    <a:pt x="840917" y="230149"/>
                  </a:lnTo>
                  <a:lnTo>
                    <a:pt x="856691" y="212826"/>
                  </a:lnTo>
                  <a:lnTo>
                    <a:pt x="861898" y="206222"/>
                  </a:lnTo>
                  <a:lnTo>
                    <a:pt x="865136" y="199656"/>
                  </a:lnTo>
                  <a:lnTo>
                    <a:pt x="866063" y="193154"/>
                  </a:lnTo>
                  <a:lnTo>
                    <a:pt x="864374" y="186537"/>
                  </a:lnTo>
                  <a:lnTo>
                    <a:pt x="870686" y="187426"/>
                  </a:lnTo>
                  <a:lnTo>
                    <a:pt x="891082" y="174866"/>
                  </a:lnTo>
                  <a:lnTo>
                    <a:pt x="895057" y="170510"/>
                  </a:lnTo>
                  <a:lnTo>
                    <a:pt x="901776" y="160832"/>
                  </a:lnTo>
                  <a:lnTo>
                    <a:pt x="903795" y="151434"/>
                  </a:lnTo>
                  <a:close/>
                </a:path>
                <a:path w="1105534" h="629919">
                  <a:moveTo>
                    <a:pt x="939965" y="181559"/>
                  </a:moveTo>
                  <a:lnTo>
                    <a:pt x="928052" y="167830"/>
                  </a:lnTo>
                  <a:lnTo>
                    <a:pt x="840740" y="243598"/>
                  </a:lnTo>
                  <a:lnTo>
                    <a:pt x="852652" y="257314"/>
                  </a:lnTo>
                  <a:lnTo>
                    <a:pt x="939965" y="181559"/>
                  </a:lnTo>
                  <a:close/>
                </a:path>
                <a:path w="1105534" h="629919">
                  <a:moveTo>
                    <a:pt x="987488" y="247357"/>
                  </a:moveTo>
                  <a:lnTo>
                    <a:pt x="978446" y="233934"/>
                  </a:lnTo>
                  <a:lnTo>
                    <a:pt x="921067" y="272618"/>
                  </a:lnTo>
                  <a:lnTo>
                    <a:pt x="968006" y="218465"/>
                  </a:lnTo>
                  <a:lnTo>
                    <a:pt x="955268" y="199567"/>
                  </a:lnTo>
                  <a:lnTo>
                    <a:pt x="859421" y="264198"/>
                  </a:lnTo>
                  <a:lnTo>
                    <a:pt x="868565" y="277749"/>
                  </a:lnTo>
                  <a:lnTo>
                    <a:pt x="937983" y="230936"/>
                  </a:lnTo>
                  <a:lnTo>
                    <a:pt x="881202" y="296506"/>
                  </a:lnTo>
                  <a:lnTo>
                    <a:pt x="891641" y="311988"/>
                  </a:lnTo>
                  <a:lnTo>
                    <a:pt x="987488" y="247357"/>
                  </a:lnTo>
                  <a:close/>
                </a:path>
                <a:path w="1105534" h="629919">
                  <a:moveTo>
                    <a:pt x="1014171" y="301904"/>
                  </a:moveTo>
                  <a:lnTo>
                    <a:pt x="1010932" y="290436"/>
                  </a:lnTo>
                  <a:lnTo>
                    <a:pt x="1004176" y="280619"/>
                  </a:lnTo>
                  <a:lnTo>
                    <a:pt x="995451" y="275348"/>
                  </a:lnTo>
                  <a:lnTo>
                    <a:pt x="985012" y="274586"/>
                  </a:lnTo>
                  <a:lnTo>
                    <a:pt x="973099" y="278269"/>
                  </a:lnTo>
                  <a:lnTo>
                    <a:pt x="918692" y="303822"/>
                  </a:lnTo>
                  <a:lnTo>
                    <a:pt x="908253" y="310629"/>
                  </a:lnTo>
                  <a:lnTo>
                    <a:pt x="902169" y="319151"/>
                  </a:lnTo>
                  <a:lnTo>
                    <a:pt x="900645" y="329222"/>
                  </a:lnTo>
                  <a:lnTo>
                    <a:pt x="903884" y="340690"/>
                  </a:lnTo>
                  <a:lnTo>
                    <a:pt x="910640" y="350520"/>
                  </a:lnTo>
                  <a:lnTo>
                    <a:pt x="919365" y="355777"/>
                  </a:lnTo>
                  <a:lnTo>
                    <a:pt x="929805" y="356552"/>
                  </a:lnTo>
                  <a:lnTo>
                    <a:pt x="941717" y="352856"/>
                  </a:lnTo>
                  <a:lnTo>
                    <a:pt x="974902" y="337273"/>
                  </a:lnTo>
                  <a:lnTo>
                    <a:pt x="964082" y="314248"/>
                  </a:lnTo>
                  <a:lnTo>
                    <a:pt x="949134" y="321271"/>
                  </a:lnTo>
                  <a:lnTo>
                    <a:pt x="952652" y="328752"/>
                  </a:lnTo>
                  <a:lnTo>
                    <a:pt x="925893" y="341299"/>
                  </a:lnTo>
                  <a:lnTo>
                    <a:pt x="921651" y="339280"/>
                  </a:lnTo>
                  <a:lnTo>
                    <a:pt x="916736" y="328815"/>
                  </a:lnTo>
                  <a:lnTo>
                    <a:pt x="917879" y="324269"/>
                  </a:lnTo>
                  <a:lnTo>
                    <a:pt x="989342" y="290715"/>
                  </a:lnTo>
                  <a:lnTo>
                    <a:pt x="993724" y="292658"/>
                  </a:lnTo>
                  <a:lnTo>
                    <a:pt x="998639" y="303123"/>
                  </a:lnTo>
                  <a:lnTo>
                    <a:pt x="997343" y="307746"/>
                  </a:lnTo>
                  <a:lnTo>
                    <a:pt x="978649" y="316534"/>
                  </a:lnTo>
                  <a:lnTo>
                    <a:pt x="985951" y="332066"/>
                  </a:lnTo>
                  <a:lnTo>
                    <a:pt x="996124" y="327304"/>
                  </a:lnTo>
                  <a:lnTo>
                    <a:pt x="1006576" y="320497"/>
                  </a:lnTo>
                  <a:lnTo>
                    <a:pt x="1012647" y="311975"/>
                  </a:lnTo>
                  <a:lnTo>
                    <a:pt x="1014171" y="301904"/>
                  </a:lnTo>
                  <a:close/>
                </a:path>
                <a:path w="1105534" h="629919">
                  <a:moveTo>
                    <a:pt x="1105090" y="511378"/>
                  </a:moveTo>
                  <a:lnTo>
                    <a:pt x="1103058" y="463715"/>
                  </a:lnTo>
                  <a:lnTo>
                    <a:pt x="1097076" y="417156"/>
                  </a:lnTo>
                  <a:lnTo>
                    <a:pt x="1094740" y="406260"/>
                  </a:lnTo>
                  <a:lnTo>
                    <a:pt x="10337" y="406260"/>
                  </a:lnTo>
                  <a:lnTo>
                    <a:pt x="8001" y="417156"/>
                  </a:lnTo>
                  <a:lnTo>
                    <a:pt x="2019" y="463715"/>
                  </a:lnTo>
                  <a:lnTo>
                    <a:pt x="0" y="511378"/>
                  </a:lnTo>
                  <a:lnTo>
                    <a:pt x="2019" y="559066"/>
                  </a:lnTo>
                  <a:lnTo>
                    <a:pt x="8001" y="605612"/>
                  </a:lnTo>
                  <a:lnTo>
                    <a:pt x="13131" y="629462"/>
                  </a:lnTo>
                  <a:lnTo>
                    <a:pt x="1091946" y="629462"/>
                  </a:lnTo>
                  <a:lnTo>
                    <a:pt x="1097076" y="605612"/>
                  </a:lnTo>
                  <a:lnTo>
                    <a:pt x="1103058" y="559066"/>
                  </a:lnTo>
                  <a:lnTo>
                    <a:pt x="1105090" y="511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3630" y="2001202"/>
              <a:ext cx="580364" cy="1982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0909" y="2312983"/>
              <a:ext cx="88861" cy="11107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48299" y="2325916"/>
              <a:ext cx="876300" cy="90170"/>
            </a:xfrm>
            <a:custGeom>
              <a:avLst/>
              <a:gdLst/>
              <a:ahLst/>
              <a:cxnLst/>
              <a:rect l="l" t="t" r="r" b="b"/>
              <a:pathLst>
                <a:path w="876300" h="90169">
                  <a:moveTo>
                    <a:pt x="80733" y="35433"/>
                  </a:moveTo>
                  <a:lnTo>
                    <a:pt x="80327" y="22936"/>
                  </a:lnTo>
                  <a:lnTo>
                    <a:pt x="75311" y="11531"/>
                  </a:lnTo>
                  <a:lnTo>
                    <a:pt x="64782" y="3225"/>
                  </a:lnTo>
                  <a:lnTo>
                    <a:pt x="47828" y="0"/>
                  </a:lnTo>
                  <a:lnTo>
                    <a:pt x="29108" y="3632"/>
                  </a:lnTo>
                  <a:lnTo>
                    <a:pt x="13919" y="13931"/>
                  </a:lnTo>
                  <a:lnTo>
                    <a:pt x="3721" y="30010"/>
                  </a:lnTo>
                  <a:lnTo>
                    <a:pt x="0" y="51015"/>
                  </a:lnTo>
                  <a:lnTo>
                    <a:pt x="2705" y="67183"/>
                  </a:lnTo>
                  <a:lnTo>
                    <a:pt x="10502" y="79489"/>
                  </a:lnTo>
                  <a:lnTo>
                    <a:pt x="22872" y="87312"/>
                  </a:lnTo>
                  <a:lnTo>
                    <a:pt x="39293" y="90055"/>
                  </a:lnTo>
                  <a:lnTo>
                    <a:pt x="52412" y="88290"/>
                  </a:lnTo>
                  <a:lnTo>
                    <a:pt x="61150" y="60617"/>
                  </a:lnTo>
                  <a:lnTo>
                    <a:pt x="53555" y="68605"/>
                  </a:lnTo>
                  <a:lnTo>
                    <a:pt x="42621" y="68605"/>
                  </a:lnTo>
                  <a:lnTo>
                    <a:pt x="36042" y="67475"/>
                  </a:lnTo>
                  <a:lnTo>
                    <a:pt x="30518" y="63957"/>
                  </a:lnTo>
                  <a:lnTo>
                    <a:pt x="26720" y="57823"/>
                  </a:lnTo>
                  <a:lnTo>
                    <a:pt x="25311" y="48895"/>
                  </a:lnTo>
                  <a:lnTo>
                    <a:pt x="26936" y="37642"/>
                  </a:lnTo>
                  <a:lnTo>
                    <a:pt x="31330" y="28981"/>
                  </a:lnTo>
                  <a:lnTo>
                    <a:pt x="37782" y="23406"/>
                  </a:lnTo>
                  <a:lnTo>
                    <a:pt x="45554" y="21437"/>
                  </a:lnTo>
                  <a:lnTo>
                    <a:pt x="55816" y="21437"/>
                  </a:lnTo>
                  <a:lnTo>
                    <a:pt x="58483" y="30899"/>
                  </a:lnTo>
                  <a:lnTo>
                    <a:pt x="57404" y="38900"/>
                  </a:lnTo>
                  <a:lnTo>
                    <a:pt x="80733" y="35433"/>
                  </a:lnTo>
                  <a:close/>
                </a:path>
                <a:path w="876300" h="90169">
                  <a:moveTo>
                    <a:pt x="182257" y="1066"/>
                  </a:moveTo>
                  <a:lnTo>
                    <a:pt x="157340" y="1066"/>
                  </a:lnTo>
                  <a:lnTo>
                    <a:pt x="153200" y="34899"/>
                  </a:lnTo>
                  <a:lnTo>
                    <a:pt x="124955" y="34899"/>
                  </a:lnTo>
                  <a:lnTo>
                    <a:pt x="129108" y="1066"/>
                  </a:lnTo>
                  <a:lnTo>
                    <a:pt x="104190" y="1066"/>
                  </a:lnTo>
                  <a:lnTo>
                    <a:pt x="93395" y="89001"/>
                  </a:lnTo>
                  <a:lnTo>
                    <a:pt x="118313" y="89001"/>
                  </a:lnTo>
                  <a:lnTo>
                    <a:pt x="122466" y="55156"/>
                  </a:lnTo>
                  <a:lnTo>
                    <a:pt x="150710" y="55156"/>
                  </a:lnTo>
                  <a:lnTo>
                    <a:pt x="146545" y="89001"/>
                  </a:lnTo>
                  <a:lnTo>
                    <a:pt x="171462" y="89001"/>
                  </a:lnTo>
                  <a:lnTo>
                    <a:pt x="182257" y="1066"/>
                  </a:lnTo>
                  <a:close/>
                </a:path>
                <a:path w="876300" h="90169">
                  <a:moveTo>
                    <a:pt x="271259" y="89001"/>
                  </a:moveTo>
                  <a:lnTo>
                    <a:pt x="268058" y="72885"/>
                  </a:lnTo>
                  <a:lnTo>
                    <a:pt x="264515" y="55029"/>
                  </a:lnTo>
                  <a:lnTo>
                    <a:pt x="258191" y="23190"/>
                  </a:lnTo>
                  <a:lnTo>
                    <a:pt x="253796" y="1079"/>
                  </a:lnTo>
                  <a:lnTo>
                    <a:pt x="241477" y="1079"/>
                  </a:lnTo>
                  <a:lnTo>
                    <a:pt x="241477" y="55029"/>
                  </a:lnTo>
                  <a:lnTo>
                    <a:pt x="225310" y="55029"/>
                  </a:lnTo>
                  <a:lnTo>
                    <a:pt x="234619" y="30911"/>
                  </a:lnTo>
                  <a:lnTo>
                    <a:pt x="236486" y="26250"/>
                  </a:lnTo>
                  <a:lnTo>
                    <a:pt x="237147" y="23190"/>
                  </a:lnTo>
                  <a:lnTo>
                    <a:pt x="237680" y="23190"/>
                  </a:lnTo>
                  <a:lnTo>
                    <a:pt x="237680" y="26250"/>
                  </a:lnTo>
                  <a:lnTo>
                    <a:pt x="238213" y="30911"/>
                  </a:lnTo>
                  <a:lnTo>
                    <a:pt x="241477" y="55029"/>
                  </a:lnTo>
                  <a:lnTo>
                    <a:pt x="241477" y="1079"/>
                  </a:lnTo>
                  <a:lnTo>
                    <a:pt x="226098" y="1079"/>
                  </a:lnTo>
                  <a:lnTo>
                    <a:pt x="186791" y="89001"/>
                  </a:lnTo>
                  <a:lnTo>
                    <a:pt x="212242" y="89001"/>
                  </a:lnTo>
                  <a:lnTo>
                    <a:pt x="218440" y="72885"/>
                  </a:lnTo>
                  <a:lnTo>
                    <a:pt x="243903" y="72885"/>
                  </a:lnTo>
                  <a:lnTo>
                    <a:pt x="246075" y="89001"/>
                  </a:lnTo>
                  <a:lnTo>
                    <a:pt x="271259" y="89001"/>
                  </a:lnTo>
                  <a:close/>
                </a:path>
                <a:path w="876300" h="90169">
                  <a:moveTo>
                    <a:pt x="348678" y="68745"/>
                  </a:moveTo>
                  <a:lnTo>
                    <a:pt x="314096" y="68745"/>
                  </a:lnTo>
                  <a:lnTo>
                    <a:pt x="322427" y="1066"/>
                  </a:lnTo>
                  <a:lnTo>
                    <a:pt x="297522" y="1066"/>
                  </a:lnTo>
                  <a:lnTo>
                    <a:pt x="286727" y="89001"/>
                  </a:lnTo>
                  <a:lnTo>
                    <a:pt x="346151" y="89001"/>
                  </a:lnTo>
                  <a:lnTo>
                    <a:pt x="348678" y="68745"/>
                  </a:lnTo>
                  <a:close/>
                </a:path>
                <a:path w="876300" h="90169">
                  <a:moveTo>
                    <a:pt x="425818" y="68745"/>
                  </a:moveTo>
                  <a:lnTo>
                    <a:pt x="391236" y="68745"/>
                  </a:lnTo>
                  <a:lnTo>
                    <a:pt x="399567" y="1066"/>
                  </a:lnTo>
                  <a:lnTo>
                    <a:pt x="374662" y="1066"/>
                  </a:lnTo>
                  <a:lnTo>
                    <a:pt x="363867" y="89001"/>
                  </a:lnTo>
                  <a:lnTo>
                    <a:pt x="423291" y="89001"/>
                  </a:lnTo>
                  <a:lnTo>
                    <a:pt x="425818" y="68745"/>
                  </a:lnTo>
                  <a:close/>
                </a:path>
                <a:path w="876300" h="90169">
                  <a:moveTo>
                    <a:pt x="512025" y="1079"/>
                  </a:moveTo>
                  <a:lnTo>
                    <a:pt x="451802" y="1079"/>
                  </a:lnTo>
                  <a:lnTo>
                    <a:pt x="441020" y="89001"/>
                  </a:lnTo>
                  <a:lnTo>
                    <a:pt x="501230" y="89001"/>
                  </a:lnTo>
                  <a:lnTo>
                    <a:pt x="503770" y="68745"/>
                  </a:lnTo>
                  <a:lnTo>
                    <a:pt x="468388" y="68745"/>
                  </a:lnTo>
                  <a:lnTo>
                    <a:pt x="470154" y="54495"/>
                  </a:lnTo>
                  <a:lnTo>
                    <a:pt x="499770" y="54495"/>
                  </a:lnTo>
                  <a:lnTo>
                    <a:pt x="502031" y="35712"/>
                  </a:lnTo>
                  <a:lnTo>
                    <a:pt x="472478" y="35712"/>
                  </a:lnTo>
                  <a:lnTo>
                    <a:pt x="474268" y="21323"/>
                  </a:lnTo>
                  <a:lnTo>
                    <a:pt x="509485" y="21323"/>
                  </a:lnTo>
                  <a:lnTo>
                    <a:pt x="512025" y="1079"/>
                  </a:lnTo>
                  <a:close/>
                </a:path>
                <a:path w="876300" h="90169">
                  <a:moveTo>
                    <a:pt x="611289" y="1066"/>
                  </a:moveTo>
                  <a:lnTo>
                    <a:pt x="587298" y="1066"/>
                  </a:lnTo>
                  <a:lnTo>
                    <a:pt x="582104" y="42773"/>
                  </a:lnTo>
                  <a:lnTo>
                    <a:pt x="581444" y="49695"/>
                  </a:lnTo>
                  <a:lnTo>
                    <a:pt x="581837" y="52489"/>
                  </a:lnTo>
                  <a:lnTo>
                    <a:pt x="580910" y="52895"/>
                  </a:lnTo>
                  <a:lnTo>
                    <a:pt x="579577" y="49695"/>
                  </a:lnTo>
                  <a:lnTo>
                    <a:pt x="575183" y="40779"/>
                  </a:lnTo>
                  <a:lnTo>
                    <a:pt x="552665" y="1066"/>
                  </a:lnTo>
                  <a:lnTo>
                    <a:pt x="533222" y="1066"/>
                  </a:lnTo>
                  <a:lnTo>
                    <a:pt x="522427" y="89001"/>
                  </a:lnTo>
                  <a:lnTo>
                    <a:pt x="546277" y="89001"/>
                  </a:lnTo>
                  <a:lnTo>
                    <a:pt x="551738" y="44627"/>
                  </a:lnTo>
                  <a:lnTo>
                    <a:pt x="551332" y="41833"/>
                  </a:lnTo>
                  <a:lnTo>
                    <a:pt x="552399" y="41440"/>
                  </a:lnTo>
                  <a:lnTo>
                    <a:pt x="558266" y="52755"/>
                  </a:lnTo>
                  <a:lnTo>
                    <a:pt x="578383" y="89001"/>
                  </a:lnTo>
                  <a:lnTo>
                    <a:pt x="600494" y="89001"/>
                  </a:lnTo>
                  <a:lnTo>
                    <a:pt x="611289" y="1066"/>
                  </a:lnTo>
                  <a:close/>
                </a:path>
                <a:path w="876300" h="90169">
                  <a:moveTo>
                    <a:pt x="706412" y="34099"/>
                  </a:moveTo>
                  <a:lnTo>
                    <a:pt x="705853" y="22377"/>
                  </a:lnTo>
                  <a:lnTo>
                    <a:pt x="700773" y="11366"/>
                  </a:lnTo>
                  <a:lnTo>
                    <a:pt x="690206" y="3200"/>
                  </a:lnTo>
                  <a:lnTo>
                    <a:pt x="673239" y="0"/>
                  </a:lnTo>
                  <a:lnTo>
                    <a:pt x="654519" y="3644"/>
                  </a:lnTo>
                  <a:lnTo>
                    <a:pt x="639330" y="14008"/>
                  </a:lnTo>
                  <a:lnTo>
                    <a:pt x="629132" y="30302"/>
                  </a:lnTo>
                  <a:lnTo>
                    <a:pt x="625411" y="51689"/>
                  </a:lnTo>
                  <a:lnTo>
                    <a:pt x="627773" y="67640"/>
                  </a:lnTo>
                  <a:lnTo>
                    <a:pt x="634580" y="79717"/>
                  </a:lnTo>
                  <a:lnTo>
                    <a:pt x="645363" y="87376"/>
                  </a:lnTo>
                  <a:lnTo>
                    <a:pt x="659650" y="90055"/>
                  </a:lnTo>
                  <a:lnTo>
                    <a:pt x="669632" y="90055"/>
                  </a:lnTo>
                  <a:lnTo>
                    <a:pt x="677075" y="86906"/>
                  </a:lnTo>
                  <a:lnTo>
                    <a:pt x="682421" y="81673"/>
                  </a:lnTo>
                  <a:lnTo>
                    <a:pt x="682282" y="85725"/>
                  </a:lnTo>
                  <a:lnTo>
                    <a:pt x="682434" y="89001"/>
                  </a:lnTo>
                  <a:lnTo>
                    <a:pt x="700024" y="89001"/>
                  </a:lnTo>
                  <a:lnTo>
                    <a:pt x="705218" y="46621"/>
                  </a:lnTo>
                  <a:lnTo>
                    <a:pt x="666584" y="46621"/>
                  </a:lnTo>
                  <a:lnTo>
                    <a:pt x="664984" y="60223"/>
                  </a:lnTo>
                  <a:lnTo>
                    <a:pt x="682269" y="60223"/>
                  </a:lnTo>
                  <a:lnTo>
                    <a:pt x="680237" y="67017"/>
                  </a:lnTo>
                  <a:lnTo>
                    <a:pt x="674941" y="69938"/>
                  </a:lnTo>
                  <a:lnTo>
                    <a:pt x="666711" y="69938"/>
                  </a:lnTo>
                  <a:lnTo>
                    <a:pt x="659993" y="68453"/>
                  </a:lnTo>
                  <a:lnTo>
                    <a:pt x="654977" y="64249"/>
                  </a:lnTo>
                  <a:lnTo>
                    <a:pt x="651827" y="57696"/>
                  </a:lnTo>
                  <a:lnTo>
                    <a:pt x="650735" y="49161"/>
                  </a:lnTo>
                  <a:lnTo>
                    <a:pt x="652360" y="37757"/>
                  </a:lnTo>
                  <a:lnTo>
                    <a:pt x="656755" y="29019"/>
                  </a:lnTo>
                  <a:lnTo>
                    <a:pt x="663206" y="23418"/>
                  </a:lnTo>
                  <a:lnTo>
                    <a:pt x="670979" y="21450"/>
                  </a:lnTo>
                  <a:lnTo>
                    <a:pt x="681240" y="21450"/>
                  </a:lnTo>
                  <a:lnTo>
                    <a:pt x="684034" y="29578"/>
                  </a:lnTo>
                  <a:lnTo>
                    <a:pt x="682967" y="37566"/>
                  </a:lnTo>
                  <a:lnTo>
                    <a:pt x="706412" y="34099"/>
                  </a:lnTo>
                  <a:close/>
                </a:path>
                <a:path w="876300" h="90169">
                  <a:moveTo>
                    <a:pt x="792353" y="1079"/>
                  </a:moveTo>
                  <a:lnTo>
                    <a:pt x="732129" y="1079"/>
                  </a:lnTo>
                  <a:lnTo>
                    <a:pt x="721347" y="89001"/>
                  </a:lnTo>
                  <a:lnTo>
                    <a:pt x="781558" y="89001"/>
                  </a:lnTo>
                  <a:lnTo>
                    <a:pt x="784098" y="68745"/>
                  </a:lnTo>
                  <a:lnTo>
                    <a:pt x="748703" y="68745"/>
                  </a:lnTo>
                  <a:lnTo>
                    <a:pt x="750481" y="54495"/>
                  </a:lnTo>
                  <a:lnTo>
                    <a:pt x="780097" y="54495"/>
                  </a:lnTo>
                  <a:lnTo>
                    <a:pt x="782370" y="35712"/>
                  </a:lnTo>
                  <a:lnTo>
                    <a:pt x="752805" y="35712"/>
                  </a:lnTo>
                  <a:lnTo>
                    <a:pt x="754595" y="21323"/>
                  </a:lnTo>
                  <a:lnTo>
                    <a:pt x="789813" y="21323"/>
                  </a:lnTo>
                  <a:lnTo>
                    <a:pt x="792353" y="1079"/>
                  </a:lnTo>
                  <a:close/>
                </a:path>
                <a:path w="876300" h="90169">
                  <a:moveTo>
                    <a:pt x="875753" y="24523"/>
                  </a:moveTo>
                  <a:lnTo>
                    <a:pt x="873912" y="15455"/>
                  </a:lnTo>
                  <a:lnTo>
                    <a:pt x="868705" y="7607"/>
                  </a:lnTo>
                  <a:lnTo>
                    <a:pt x="859434" y="2082"/>
                  </a:lnTo>
                  <a:lnTo>
                    <a:pt x="845388" y="0"/>
                  </a:lnTo>
                  <a:lnTo>
                    <a:pt x="830592" y="2578"/>
                  </a:lnTo>
                  <a:lnTo>
                    <a:pt x="819099" y="9512"/>
                  </a:lnTo>
                  <a:lnTo>
                    <a:pt x="811657" y="19621"/>
                  </a:lnTo>
                  <a:lnTo>
                    <a:pt x="809015" y="31711"/>
                  </a:lnTo>
                  <a:lnTo>
                    <a:pt x="814882" y="46990"/>
                  </a:lnTo>
                  <a:lnTo>
                    <a:pt x="827798" y="54419"/>
                  </a:lnTo>
                  <a:lnTo>
                    <a:pt x="840701" y="58762"/>
                  </a:lnTo>
                  <a:lnTo>
                    <a:pt x="846582" y="64744"/>
                  </a:lnTo>
                  <a:lnTo>
                    <a:pt x="846582" y="68351"/>
                  </a:lnTo>
                  <a:lnTo>
                    <a:pt x="844588" y="70612"/>
                  </a:lnTo>
                  <a:lnTo>
                    <a:pt x="837387" y="70612"/>
                  </a:lnTo>
                  <a:lnTo>
                    <a:pt x="830364" y="69354"/>
                  </a:lnTo>
                  <a:lnTo>
                    <a:pt x="823849" y="66294"/>
                  </a:lnTo>
                  <a:lnTo>
                    <a:pt x="818400" y="62458"/>
                  </a:lnTo>
                  <a:lnTo>
                    <a:pt x="814603" y="58889"/>
                  </a:lnTo>
                  <a:lnTo>
                    <a:pt x="798233" y="76212"/>
                  </a:lnTo>
                  <a:lnTo>
                    <a:pt x="802640" y="80060"/>
                  </a:lnTo>
                  <a:lnTo>
                    <a:pt x="809980" y="84632"/>
                  </a:lnTo>
                  <a:lnTo>
                    <a:pt x="820369" y="88455"/>
                  </a:lnTo>
                  <a:lnTo>
                    <a:pt x="833932" y="90068"/>
                  </a:lnTo>
                  <a:lnTo>
                    <a:pt x="851319" y="87668"/>
                  </a:lnTo>
                  <a:lnTo>
                    <a:pt x="863092" y="81241"/>
                  </a:lnTo>
                  <a:lnTo>
                    <a:pt x="869772" y="71970"/>
                  </a:lnTo>
                  <a:lnTo>
                    <a:pt x="871893" y="61023"/>
                  </a:lnTo>
                  <a:lnTo>
                    <a:pt x="866000" y="45491"/>
                  </a:lnTo>
                  <a:lnTo>
                    <a:pt x="853033" y="38061"/>
                  </a:lnTo>
                  <a:lnTo>
                    <a:pt x="840079" y="33655"/>
                  </a:lnTo>
                  <a:lnTo>
                    <a:pt x="834186" y="27190"/>
                  </a:lnTo>
                  <a:lnTo>
                    <a:pt x="834186" y="23050"/>
                  </a:lnTo>
                  <a:lnTo>
                    <a:pt x="837526" y="19989"/>
                  </a:lnTo>
                  <a:lnTo>
                    <a:pt x="843788" y="19989"/>
                  </a:lnTo>
                  <a:lnTo>
                    <a:pt x="850315" y="19989"/>
                  </a:lnTo>
                  <a:lnTo>
                    <a:pt x="854049" y="25057"/>
                  </a:lnTo>
                  <a:lnTo>
                    <a:pt x="853376" y="29845"/>
                  </a:lnTo>
                  <a:lnTo>
                    <a:pt x="875753" y="24523"/>
                  </a:lnTo>
                  <a:close/>
                </a:path>
              </a:pathLst>
            </a:custGeom>
            <a:solidFill>
              <a:srgbClr val="22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7023" y="2524690"/>
              <a:ext cx="775858" cy="2116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51059" y="820147"/>
              <a:ext cx="1191260" cy="1191260"/>
            </a:xfrm>
            <a:custGeom>
              <a:avLst/>
              <a:gdLst/>
              <a:ahLst/>
              <a:cxnLst/>
              <a:rect l="l" t="t" r="r" b="b"/>
              <a:pathLst>
                <a:path w="1191260" h="1191260">
                  <a:moveTo>
                    <a:pt x="605967" y="0"/>
                  </a:moveTo>
                  <a:lnTo>
                    <a:pt x="553247" y="1399"/>
                  </a:lnTo>
                  <a:lnTo>
                    <a:pt x="501401" y="7291"/>
                  </a:lnTo>
                  <a:lnTo>
                    <a:pt x="450653" y="17589"/>
                  </a:lnTo>
                  <a:lnTo>
                    <a:pt x="401227" y="32208"/>
                  </a:lnTo>
                  <a:lnTo>
                    <a:pt x="353348" y="51061"/>
                  </a:lnTo>
                  <a:lnTo>
                    <a:pt x="307240" y="74061"/>
                  </a:lnTo>
                  <a:lnTo>
                    <a:pt x="263127" y="101122"/>
                  </a:lnTo>
                  <a:lnTo>
                    <a:pt x="221235" y="132157"/>
                  </a:lnTo>
                  <a:lnTo>
                    <a:pt x="181787" y="167081"/>
                  </a:lnTo>
                  <a:lnTo>
                    <a:pt x="145501" y="205292"/>
                  </a:lnTo>
                  <a:lnTo>
                    <a:pt x="113008" y="246090"/>
                  </a:lnTo>
                  <a:lnTo>
                    <a:pt x="84407" y="289249"/>
                  </a:lnTo>
                  <a:lnTo>
                    <a:pt x="59796" y="334544"/>
                  </a:lnTo>
                  <a:lnTo>
                    <a:pt x="39272" y="381750"/>
                  </a:lnTo>
                  <a:lnTo>
                    <a:pt x="22932" y="430641"/>
                  </a:lnTo>
                  <a:lnTo>
                    <a:pt x="10875" y="480993"/>
                  </a:lnTo>
                  <a:lnTo>
                    <a:pt x="3198" y="532580"/>
                  </a:lnTo>
                  <a:lnTo>
                    <a:pt x="0" y="585177"/>
                  </a:lnTo>
                  <a:lnTo>
                    <a:pt x="1125" y="633988"/>
                  </a:lnTo>
                  <a:lnTo>
                    <a:pt x="6123" y="681793"/>
                  </a:lnTo>
                  <a:lnTo>
                    <a:pt x="14840" y="728435"/>
                  </a:lnTo>
                  <a:lnTo>
                    <a:pt x="27126" y="773757"/>
                  </a:lnTo>
                  <a:lnTo>
                    <a:pt x="42829" y="817602"/>
                  </a:lnTo>
                  <a:lnTo>
                    <a:pt x="61797" y="859813"/>
                  </a:lnTo>
                  <a:lnTo>
                    <a:pt x="83878" y="900232"/>
                  </a:lnTo>
                  <a:lnTo>
                    <a:pt x="108920" y="938702"/>
                  </a:lnTo>
                  <a:lnTo>
                    <a:pt x="136772" y="975067"/>
                  </a:lnTo>
                  <a:lnTo>
                    <a:pt x="167282" y="1009168"/>
                  </a:lnTo>
                  <a:lnTo>
                    <a:pt x="200298" y="1040850"/>
                  </a:lnTo>
                  <a:lnTo>
                    <a:pt x="235669" y="1069955"/>
                  </a:lnTo>
                  <a:lnTo>
                    <a:pt x="273242" y="1096325"/>
                  </a:lnTo>
                  <a:lnTo>
                    <a:pt x="312866" y="1119804"/>
                  </a:lnTo>
                  <a:lnTo>
                    <a:pt x="354388" y="1140234"/>
                  </a:lnTo>
                  <a:lnTo>
                    <a:pt x="397659" y="1157459"/>
                  </a:lnTo>
                  <a:lnTo>
                    <a:pt x="442524" y="1171321"/>
                  </a:lnTo>
                  <a:lnTo>
                    <a:pt x="488834" y="1181663"/>
                  </a:lnTo>
                  <a:lnTo>
                    <a:pt x="536436" y="1188327"/>
                  </a:lnTo>
                  <a:lnTo>
                    <a:pt x="585177" y="1191158"/>
                  </a:lnTo>
                  <a:lnTo>
                    <a:pt x="595845" y="1191234"/>
                  </a:lnTo>
                  <a:lnTo>
                    <a:pt x="647200" y="1189058"/>
                  </a:lnTo>
                  <a:lnTo>
                    <a:pt x="697700" y="1182586"/>
                  </a:lnTo>
                  <a:lnTo>
                    <a:pt x="747133" y="1171902"/>
                  </a:lnTo>
                  <a:lnTo>
                    <a:pt x="795284" y="1157090"/>
                  </a:lnTo>
                  <a:lnTo>
                    <a:pt x="841941" y="1138234"/>
                  </a:lnTo>
                  <a:lnTo>
                    <a:pt x="886891" y="1115418"/>
                  </a:lnTo>
                  <a:lnTo>
                    <a:pt x="929919" y="1088726"/>
                  </a:lnTo>
                  <a:lnTo>
                    <a:pt x="970812" y="1058243"/>
                  </a:lnTo>
                  <a:lnTo>
                    <a:pt x="1009357" y="1024051"/>
                  </a:lnTo>
                  <a:lnTo>
                    <a:pt x="1045644" y="985844"/>
                  </a:lnTo>
                  <a:lnTo>
                    <a:pt x="1078138" y="945049"/>
                  </a:lnTo>
                  <a:lnTo>
                    <a:pt x="1106740" y="901892"/>
                  </a:lnTo>
                  <a:lnTo>
                    <a:pt x="1131353" y="856599"/>
                  </a:lnTo>
                  <a:lnTo>
                    <a:pt x="1151878" y="809394"/>
                  </a:lnTo>
                  <a:lnTo>
                    <a:pt x="1168218" y="760503"/>
                  </a:lnTo>
                  <a:lnTo>
                    <a:pt x="1180275" y="710151"/>
                  </a:lnTo>
                  <a:lnTo>
                    <a:pt x="1187950" y="658564"/>
                  </a:lnTo>
                  <a:lnTo>
                    <a:pt x="1191145" y="605967"/>
                  </a:lnTo>
                  <a:lnTo>
                    <a:pt x="1190020" y="557156"/>
                  </a:lnTo>
                  <a:lnTo>
                    <a:pt x="1185022" y="509351"/>
                  </a:lnTo>
                  <a:lnTo>
                    <a:pt x="1176304" y="462709"/>
                  </a:lnTo>
                  <a:lnTo>
                    <a:pt x="1164017" y="417387"/>
                  </a:lnTo>
                  <a:lnTo>
                    <a:pt x="1148314" y="373543"/>
                  </a:lnTo>
                  <a:lnTo>
                    <a:pt x="1129345" y="331332"/>
                  </a:lnTo>
                  <a:lnTo>
                    <a:pt x="1107264" y="290914"/>
                  </a:lnTo>
                  <a:lnTo>
                    <a:pt x="1082221" y="252443"/>
                  </a:lnTo>
                  <a:lnTo>
                    <a:pt x="1054368" y="216079"/>
                  </a:lnTo>
                  <a:lnTo>
                    <a:pt x="1023858" y="181978"/>
                  </a:lnTo>
                  <a:lnTo>
                    <a:pt x="990841" y="150297"/>
                  </a:lnTo>
                  <a:lnTo>
                    <a:pt x="955470" y="121193"/>
                  </a:lnTo>
                  <a:lnTo>
                    <a:pt x="917897" y="94823"/>
                  </a:lnTo>
                  <a:lnTo>
                    <a:pt x="878274" y="71345"/>
                  </a:lnTo>
                  <a:lnTo>
                    <a:pt x="836751" y="50916"/>
                  </a:lnTo>
                  <a:lnTo>
                    <a:pt x="793481" y="33692"/>
                  </a:lnTo>
                  <a:lnTo>
                    <a:pt x="748616" y="19832"/>
                  </a:lnTo>
                  <a:lnTo>
                    <a:pt x="702308" y="9491"/>
                  </a:lnTo>
                  <a:lnTo>
                    <a:pt x="654707" y="2828"/>
                  </a:lnTo>
                  <a:lnTo>
                    <a:pt x="605967" y="0"/>
                  </a:lnTo>
                  <a:close/>
                </a:path>
              </a:pathLst>
            </a:custGeom>
            <a:solidFill>
              <a:srgbClr val="BDD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94075" y="863158"/>
              <a:ext cx="1105535" cy="1105535"/>
            </a:xfrm>
            <a:custGeom>
              <a:avLst/>
              <a:gdLst/>
              <a:ahLst/>
              <a:cxnLst/>
              <a:rect l="l" t="t" r="r" b="b"/>
              <a:pathLst>
                <a:path w="1105535" h="1105535">
                  <a:moveTo>
                    <a:pt x="552551" y="0"/>
                  </a:moveTo>
                  <a:lnTo>
                    <a:pt x="504874" y="2028"/>
                  </a:lnTo>
                  <a:lnTo>
                    <a:pt x="458324" y="8002"/>
                  </a:lnTo>
                  <a:lnTo>
                    <a:pt x="413066" y="17756"/>
                  </a:lnTo>
                  <a:lnTo>
                    <a:pt x="369266" y="31124"/>
                  </a:lnTo>
                  <a:lnTo>
                    <a:pt x="327089" y="47940"/>
                  </a:lnTo>
                  <a:lnTo>
                    <a:pt x="286702" y="68039"/>
                  </a:lnTo>
                  <a:lnTo>
                    <a:pt x="248271" y="91254"/>
                  </a:lnTo>
                  <a:lnTo>
                    <a:pt x="211961" y="117420"/>
                  </a:lnTo>
                  <a:lnTo>
                    <a:pt x="177939" y="146371"/>
                  </a:lnTo>
                  <a:lnTo>
                    <a:pt x="146369" y="177941"/>
                  </a:lnTo>
                  <a:lnTo>
                    <a:pt x="117419" y="211964"/>
                  </a:lnTo>
                  <a:lnTo>
                    <a:pt x="91253" y="248274"/>
                  </a:lnTo>
                  <a:lnTo>
                    <a:pt x="68038" y="286707"/>
                  </a:lnTo>
                  <a:lnTo>
                    <a:pt x="47940" y="327094"/>
                  </a:lnTo>
                  <a:lnTo>
                    <a:pt x="31123" y="369272"/>
                  </a:lnTo>
                  <a:lnTo>
                    <a:pt x="17756" y="413073"/>
                  </a:lnTo>
                  <a:lnTo>
                    <a:pt x="8002" y="458333"/>
                  </a:lnTo>
                  <a:lnTo>
                    <a:pt x="2028" y="504885"/>
                  </a:lnTo>
                  <a:lnTo>
                    <a:pt x="0" y="552564"/>
                  </a:lnTo>
                  <a:lnTo>
                    <a:pt x="2028" y="600242"/>
                  </a:lnTo>
                  <a:lnTo>
                    <a:pt x="8002" y="646794"/>
                  </a:lnTo>
                  <a:lnTo>
                    <a:pt x="17756" y="692054"/>
                  </a:lnTo>
                  <a:lnTo>
                    <a:pt x="31123" y="735856"/>
                  </a:lnTo>
                  <a:lnTo>
                    <a:pt x="47940" y="778033"/>
                  </a:lnTo>
                  <a:lnTo>
                    <a:pt x="68038" y="818421"/>
                  </a:lnTo>
                  <a:lnTo>
                    <a:pt x="91253" y="856853"/>
                  </a:lnTo>
                  <a:lnTo>
                    <a:pt x="117419" y="893164"/>
                  </a:lnTo>
                  <a:lnTo>
                    <a:pt x="146369" y="927187"/>
                  </a:lnTo>
                  <a:lnTo>
                    <a:pt x="177939" y="958757"/>
                  </a:lnTo>
                  <a:lnTo>
                    <a:pt x="211961" y="987708"/>
                  </a:lnTo>
                  <a:lnTo>
                    <a:pt x="248271" y="1013874"/>
                  </a:lnTo>
                  <a:lnTo>
                    <a:pt x="286702" y="1037089"/>
                  </a:lnTo>
                  <a:lnTo>
                    <a:pt x="327089" y="1057188"/>
                  </a:lnTo>
                  <a:lnTo>
                    <a:pt x="369266" y="1074004"/>
                  </a:lnTo>
                  <a:lnTo>
                    <a:pt x="413066" y="1087372"/>
                  </a:lnTo>
                  <a:lnTo>
                    <a:pt x="458324" y="1097126"/>
                  </a:lnTo>
                  <a:lnTo>
                    <a:pt x="504874" y="1103100"/>
                  </a:lnTo>
                  <a:lnTo>
                    <a:pt x="552551" y="1105128"/>
                  </a:lnTo>
                  <a:lnTo>
                    <a:pt x="600228" y="1103100"/>
                  </a:lnTo>
                  <a:lnTo>
                    <a:pt x="646778" y="1097126"/>
                  </a:lnTo>
                  <a:lnTo>
                    <a:pt x="692037" y="1087372"/>
                  </a:lnTo>
                  <a:lnTo>
                    <a:pt x="735838" y="1074004"/>
                  </a:lnTo>
                  <a:lnTo>
                    <a:pt x="778015" y="1057188"/>
                  </a:lnTo>
                  <a:lnTo>
                    <a:pt x="818403" y="1037089"/>
                  </a:lnTo>
                  <a:lnTo>
                    <a:pt x="856835" y="1013874"/>
                  </a:lnTo>
                  <a:lnTo>
                    <a:pt x="893146" y="987708"/>
                  </a:lnTo>
                  <a:lnTo>
                    <a:pt x="927169" y="958757"/>
                  </a:lnTo>
                  <a:lnTo>
                    <a:pt x="958740" y="927187"/>
                  </a:lnTo>
                  <a:lnTo>
                    <a:pt x="987691" y="893164"/>
                  </a:lnTo>
                  <a:lnTo>
                    <a:pt x="1013858" y="856853"/>
                  </a:lnTo>
                  <a:lnTo>
                    <a:pt x="1037074" y="818421"/>
                  </a:lnTo>
                  <a:lnTo>
                    <a:pt x="1057173" y="778033"/>
                  </a:lnTo>
                  <a:lnTo>
                    <a:pt x="1073990" y="735856"/>
                  </a:lnTo>
                  <a:lnTo>
                    <a:pt x="1087359" y="692054"/>
                  </a:lnTo>
                  <a:lnTo>
                    <a:pt x="1097113" y="646794"/>
                  </a:lnTo>
                  <a:lnTo>
                    <a:pt x="1103087" y="600242"/>
                  </a:lnTo>
                  <a:lnTo>
                    <a:pt x="1105115" y="552564"/>
                  </a:lnTo>
                  <a:lnTo>
                    <a:pt x="1103087" y="504885"/>
                  </a:lnTo>
                  <a:lnTo>
                    <a:pt x="1097113" y="458333"/>
                  </a:lnTo>
                  <a:lnTo>
                    <a:pt x="1087359" y="413073"/>
                  </a:lnTo>
                  <a:lnTo>
                    <a:pt x="1073990" y="369272"/>
                  </a:lnTo>
                  <a:lnTo>
                    <a:pt x="1057173" y="327094"/>
                  </a:lnTo>
                  <a:lnTo>
                    <a:pt x="1037074" y="286707"/>
                  </a:lnTo>
                  <a:lnTo>
                    <a:pt x="1013858" y="248274"/>
                  </a:lnTo>
                  <a:lnTo>
                    <a:pt x="987691" y="211964"/>
                  </a:lnTo>
                  <a:lnTo>
                    <a:pt x="958740" y="177941"/>
                  </a:lnTo>
                  <a:lnTo>
                    <a:pt x="927169" y="146371"/>
                  </a:lnTo>
                  <a:lnTo>
                    <a:pt x="893146" y="117420"/>
                  </a:lnTo>
                  <a:lnTo>
                    <a:pt x="856835" y="91254"/>
                  </a:lnTo>
                  <a:lnTo>
                    <a:pt x="818403" y="68039"/>
                  </a:lnTo>
                  <a:lnTo>
                    <a:pt x="778015" y="47940"/>
                  </a:lnTo>
                  <a:lnTo>
                    <a:pt x="735838" y="31124"/>
                  </a:lnTo>
                  <a:lnTo>
                    <a:pt x="692037" y="17756"/>
                  </a:lnTo>
                  <a:lnTo>
                    <a:pt x="646778" y="8002"/>
                  </a:lnTo>
                  <a:lnTo>
                    <a:pt x="600228" y="2028"/>
                  </a:lnTo>
                  <a:lnTo>
                    <a:pt x="552551" y="0"/>
                  </a:lnTo>
                  <a:close/>
                </a:path>
              </a:pathLst>
            </a:custGeom>
            <a:solidFill>
              <a:srgbClr val="6DB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04425" y="865390"/>
              <a:ext cx="1084580" cy="447675"/>
            </a:xfrm>
            <a:custGeom>
              <a:avLst/>
              <a:gdLst/>
              <a:ahLst/>
              <a:cxnLst/>
              <a:rect l="l" t="t" r="r" b="b"/>
              <a:pathLst>
                <a:path w="1084579" h="447675">
                  <a:moveTo>
                    <a:pt x="542198" y="0"/>
                  </a:moveTo>
                  <a:lnTo>
                    <a:pt x="494522" y="2028"/>
                  </a:lnTo>
                  <a:lnTo>
                    <a:pt x="447971" y="8002"/>
                  </a:lnTo>
                  <a:lnTo>
                    <a:pt x="402713" y="17756"/>
                  </a:lnTo>
                  <a:lnTo>
                    <a:pt x="358913" y="31125"/>
                  </a:lnTo>
                  <a:lnTo>
                    <a:pt x="316736" y="47942"/>
                  </a:lnTo>
                  <a:lnTo>
                    <a:pt x="276350" y="68041"/>
                  </a:lnTo>
                  <a:lnTo>
                    <a:pt x="237919" y="91256"/>
                  </a:lnTo>
                  <a:lnTo>
                    <a:pt x="201609" y="117423"/>
                  </a:lnTo>
                  <a:lnTo>
                    <a:pt x="167586" y="146374"/>
                  </a:lnTo>
                  <a:lnTo>
                    <a:pt x="136017" y="177944"/>
                  </a:lnTo>
                  <a:lnTo>
                    <a:pt x="107066" y="211967"/>
                  </a:lnTo>
                  <a:lnTo>
                    <a:pt x="80900" y="248277"/>
                  </a:lnTo>
                  <a:lnTo>
                    <a:pt x="57685" y="286708"/>
                  </a:lnTo>
                  <a:lnTo>
                    <a:pt x="37587" y="327095"/>
                  </a:lnTo>
                  <a:lnTo>
                    <a:pt x="20771" y="369271"/>
                  </a:lnTo>
                  <a:lnTo>
                    <a:pt x="7403" y="413070"/>
                  </a:lnTo>
                  <a:lnTo>
                    <a:pt x="0" y="447421"/>
                  </a:lnTo>
                  <a:lnTo>
                    <a:pt x="1084409" y="447421"/>
                  </a:lnTo>
                  <a:lnTo>
                    <a:pt x="1063637" y="369271"/>
                  </a:lnTo>
                  <a:lnTo>
                    <a:pt x="1046820" y="327095"/>
                  </a:lnTo>
                  <a:lnTo>
                    <a:pt x="1026721" y="286708"/>
                  </a:lnTo>
                  <a:lnTo>
                    <a:pt x="1003505" y="248277"/>
                  </a:lnTo>
                  <a:lnTo>
                    <a:pt x="977338" y="211967"/>
                  </a:lnTo>
                  <a:lnTo>
                    <a:pt x="948387" y="177944"/>
                  </a:lnTo>
                  <a:lnTo>
                    <a:pt x="916816" y="146374"/>
                  </a:lnTo>
                  <a:lnTo>
                    <a:pt x="882793" y="117423"/>
                  </a:lnTo>
                  <a:lnTo>
                    <a:pt x="846482" y="91256"/>
                  </a:lnTo>
                  <a:lnTo>
                    <a:pt x="808050" y="68041"/>
                  </a:lnTo>
                  <a:lnTo>
                    <a:pt x="767662" y="47942"/>
                  </a:lnTo>
                  <a:lnTo>
                    <a:pt x="725485" y="31125"/>
                  </a:lnTo>
                  <a:lnTo>
                    <a:pt x="681684" y="17756"/>
                  </a:lnTo>
                  <a:lnTo>
                    <a:pt x="636426" y="8002"/>
                  </a:lnTo>
                  <a:lnTo>
                    <a:pt x="589875" y="2028"/>
                  </a:lnTo>
                  <a:lnTo>
                    <a:pt x="5421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94073" y="906538"/>
              <a:ext cx="1105535" cy="629920"/>
            </a:xfrm>
            <a:custGeom>
              <a:avLst/>
              <a:gdLst/>
              <a:ahLst/>
              <a:cxnLst/>
              <a:rect l="l" t="t" r="r" b="b"/>
              <a:pathLst>
                <a:path w="1105535" h="629919">
                  <a:moveTo>
                    <a:pt x="203225" y="333197"/>
                  </a:moveTo>
                  <a:lnTo>
                    <a:pt x="113385" y="291439"/>
                  </a:lnTo>
                  <a:lnTo>
                    <a:pt x="121399" y="274218"/>
                  </a:lnTo>
                  <a:lnTo>
                    <a:pt x="106426" y="267258"/>
                  </a:lnTo>
                  <a:lnTo>
                    <a:pt x="82753" y="318160"/>
                  </a:lnTo>
                  <a:lnTo>
                    <a:pt x="97726" y="325120"/>
                  </a:lnTo>
                  <a:lnTo>
                    <a:pt x="105727" y="307898"/>
                  </a:lnTo>
                  <a:lnTo>
                    <a:pt x="195567" y="349669"/>
                  </a:lnTo>
                  <a:lnTo>
                    <a:pt x="203225" y="333197"/>
                  </a:lnTo>
                  <a:close/>
                </a:path>
                <a:path w="1105535" h="629919">
                  <a:moveTo>
                    <a:pt x="243332" y="267182"/>
                  </a:moveTo>
                  <a:lnTo>
                    <a:pt x="146888" y="203479"/>
                  </a:lnTo>
                  <a:lnTo>
                    <a:pt x="136702" y="218909"/>
                  </a:lnTo>
                  <a:lnTo>
                    <a:pt x="178028" y="246214"/>
                  </a:lnTo>
                  <a:lnTo>
                    <a:pt x="166662" y="263423"/>
                  </a:lnTo>
                  <a:lnTo>
                    <a:pt x="125323" y="236131"/>
                  </a:lnTo>
                  <a:lnTo>
                    <a:pt x="115316" y="251282"/>
                  </a:lnTo>
                  <a:lnTo>
                    <a:pt x="211759" y="314998"/>
                  </a:lnTo>
                  <a:lnTo>
                    <a:pt x="221767" y="299834"/>
                  </a:lnTo>
                  <a:lnTo>
                    <a:pt x="180441" y="272529"/>
                  </a:lnTo>
                  <a:lnTo>
                    <a:pt x="191808" y="255308"/>
                  </a:lnTo>
                  <a:lnTo>
                    <a:pt x="233146" y="282613"/>
                  </a:lnTo>
                  <a:lnTo>
                    <a:pt x="243332" y="267182"/>
                  </a:lnTo>
                  <a:close/>
                </a:path>
                <a:path w="1105535" h="629919">
                  <a:moveTo>
                    <a:pt x="261937" y="246291"/>
                  </a:moveTo>
                  <a:lnTo>
                    <a:pt x="173939" y="171361"/>
                  </a:lnTo>
                  <a:lnTo>
                    <a:pt x="162166" y="185191"/>
                  </a:lnTo>
                  <a:lnTo>
                    <a:pt x="250151" y="260121"/>
                  </a:lnTo>
                  <a:lnTo>
                    <a:pt x="261937" y="246291"/>
                  </a:lnTo>
                  <a:close/>
                </a:path>
                <a:path w="1105535" h="629919">
                  <a:moveTo>
                    <a:pt x="296964" y="202844"/>
                  </a:moveTo>
                  <a:lnTo>
                    <a:pt x="269443" y="171589"/>
                  </a:lnTo>
                  <a:lnTo>
                    <a:pt x="233781" y="169214"/>
                  </a:lnTo>
                  <a:lnTo>
                    <a:pt x="219494" y="162090"/>
                  </a:lnTo>
                  <a:lnTo>
                    <a:pt x="213855" y="156057"/>
                  </a:lnTo>
                  <a:lnTo>
                    <a:pt x="214122" y="151523"/>
                  </a:lnTo>
                  <a:lnTo>
                    <a:pt x="222542" y="143611"/>
                  </a:lnTo>
                  <a:lnTo>
                    <a:pt x="227101" y="143649"/>
                  </a:lnTo>
                  <a:lnTo>
                    <a:pt x="236016" y="153162"/>
                  </a:lnTo>
                  <a:lnTo>
                    <a:pt x="248551" y="141427"/>
                  </a:lnTo>
                  <a:lnTo>
                    <a:pt x="246062" y="138772"/>
                  </a:lnTo>
                  <a:lnTo>
                    <a:pt x="236385" y="130924"/>
                  </a:lnTo>
                  <a:lnTo>
                    <a:pt x="226466" y="127736"/>
                  </a:lnTo>
                  <a:lnTo>
                    <a:pt x="216496" y="129324"/>
                  </a:lnTo>
                  <a:lnTo>
                    <a:pt x="206679" y="135864"/>
                  </a:lnTo>
                  <a:lnTo>
                    <a:pt x="199529" y="145237"/>
                  </a:lnTo>
                  <a:lnTo>
                    <a:pt x="197294" y="155079"/>
                  </a:lnTo>
                  <a:lnTo>
                    <a:pt x="199834" y="165188"/>
                  </a:lnTo>
                  <a:lnTo>
                    <a:pt x="207035" y="175348"/>
                  </a:lnTo>
                  <a:lnTo>
                    <a:pt x="224866" y="186258"/>
                  </a:lnTo>
                  <a:lnTo>
                    <a:pt x="243306" y="188087"/>
                  </a:lnTo>
                  <a:lnTo>
                    <a:pt x="260540" y="188633"/>
                  </a:lnTo>
                  <a:lnTo>
                    <a:pt x="274815" y="195757"/>
                  </a:lnTo>
                  <a:lnTo>
                    <a:pt x="280466" y="201777"/>
                  </a:lnTo>
                  <a:lnTo>
                    <a:pt x="279844" y="206425"/>
                  </a:lnTo>
                  <a:lnTo>
                    <a:pt x="271424" y="214337"/>
                  </a:lnTo>
                  <a:lnTo>
                    <a:pt x="266738" y="214642"/>
                  </a:lnTo>
                  <a:lnTo>
                    <a:pt x="255447" y="202615"/>
                  </a:lnTo>
                  <a:lnTo>
                    <a:pt x="242925" y="214350"/>
                  </a:lnTo>
                  <a:lnTo>
                    <a:pt x="247777" y="219519"/>
                  </a:lnTo>
                  <a:lnTo>
                    <a:pt x="257467" y="227355"/>
                  </a:lnTo>
                  <a:lnTo>
                    <a:pt x="267449" y="230505"/>
                  </a:lnTo>
                  <a:lnTo>
                    <a:pt x="277495" y="228828"/>
                  </a:lnTo>
                  <a:lnTo>
                    <a:pt x="287388" y="222211"/>
                  </a:lnTo>
                  <a:lnTo>
                    <a:pt x="294640" y="212763"/>
                  </a:lnTo>
                  <a:lnTo>
                    <a:pt x="296964" y="202844"/>
                  </a:lnTo>
                  <a:close/>
                </a:path>
                <a:path w="1105535" h="629919">
                  <a:moveTo>
                    <a:pt x="351180" y="172046"/>
                  </a:moveTo>
                  <a:lnTo>
                    <a:pt x="288975" y="74587"/>
                  </a:lnTo>
                  <a:lnTo>
                    <a:pt x="273659" y="84366"/>
                  </a:lnTo>
                  <a:lnTo>
                    <a:pt x="335864" y="181825"/>
                  </a:lnTo>
                  <a:lnTo>
                    <a:pt x="351180" y="172046"/>
                  </a:lnTo>
                  <a:close/>
                </a:path>
                <a:path w="1105535" h="629919">
                  <a:moveTo>
                    <a:pt x="397802" y="130441"/>
                  </a:moveTo>
                  <a:lnTo>
                    <a:pt x="393928" y="118592"/>
                  </a:lnTo>
                  <a:lnTo>
                    <a:pt x="380072" y="102933"/>
                  </a:lnTo>
                  <a:lnTo>
                    <a:pt x="362991" y="95783"/>
                  </a:lnTo>
                  <a:lnTo>
                    <a:pt x="346659" y="90182"/>
                  </a:lnTo>
                  <a:lnTo>
                    <a:pt x="335114" y="79184"/>
                  </a:lnTo>
                  <a:lnTo>
                    <a:pt x="331482" y="71767"/>
                  </a:lnTo>
                  <a:lnTo>
                    <a:pt x="333057" y="67487"/>
                  </a:lnTo>
                  <a:lnTo>
                    <a:pt x="343446" y="62420"/>
                  </a:lnTo>
                  <a:lnTo>
                    <a:pt x="347789" y="63779"/>
                  </a:lnTo>
                  <a:lnTo>
                    <a:pt x="353529" y="75501"/>
                  </a:lnTo>
                  <a:lnTo>
                    <a:pt x="368947" y="67945"/>
                  </a:lnTo>
                  <a:lnTo>
                    <a:pt x="367347" y="64681"/>
                  </a:lnTo>
                  <a:lnTo>
                    <a:pt x="360387" y="54356"/>
                  </a:lnTo>
                  <a:lnTo>
                    <a:pt x="351840" y="48387"/>
                  </a:lnTo>
                  <a:lnTo>
                    <a:pt x="341845" y="46977"/>
                  </a:lnTo>
                  <a:lnTo>
                    <a:pt x="330555" y="50342"/>
                  </a:lnTo>
                  <a:lnTo>
                    <a:pt x="320954" y="57200"/>
                  </a:lnTo>
                  <a:lnTo>
                    <a:pt x="315925" y="65963"/>
                  </a:lnTo>
                  <a:lnTo>
                    <a:pt x="315391" y="76377"/>
                  </a:lnTo>
                  <a:lnTo>
                    <a:pt x="319303" y="88201"/>
                  </a:lnTo>
                  <a:lnTo>
                    <a:pt x="333146" y="103873"/>
                  </a:lnTo>
                  <a:lnTo>
                    <a:pt x="350227" y="111023"/>
                  </a:lnTo>
                  <a:lnTo>
                    <a:pt x="366547" y="116624"/>
                  </a:lnTo>
                  <a:lnTo>
                    <a:pt x="378117" y="127609"/>
                  </a:lnTo>
                  <a:lnTo>
                    <a:pt x="381749" y="135039"/>
                  </a:lnTo>
                  <a:lnTo>
                    <a:pt x="379793" y="139306"/>
                  </a:lnTo>
                  <a:lnTo>
                    <a:pt x="369417" y="144373"/>
                  </a:lnTo>
                  <a:lnTo>
                    <a:pt x="364845" y="143306"/>
                  </a:lnTo>
                  <a:lnTo>
                    <a:pt x="357581" y="128473"/>
                  </a:lnTo>
                  <a:lnTo>
                    <a:pt x="342150" y="136029"/>
                  </a:lnTo>
                  <a:lnTo>
                    <a:pt x="345287" y="142405"/>
                  </a:lnTo>
                  <a:lnTo>
                    <a:pt x="352247" y="152742"/>
                  </a:lnTo>
                  <a:lnTo>
                    <a:pt x="360870" y="158673"/>
                  </a:lnTo>
                  <a:lnTo>
                    <a:pt x="370967" y="160032"/>
                  </a:lnTo>
                  <a:lnTo>
                    <a:pt x="382384" y="156603"/>
                  </a:lnTo>
                  <a:lnTo>
                    <a:pt x="392087" y="149694"/>
                  </a:lnTo>
                  <a:lnTo>
                    <a:pt x="397205" y="140893"/>
                  </a:lnTo>
                  <a:lnTo>
                    <a:pt x="397802" y="130441"/>
                  </a:lnTo>
                  <a:close/>
                </a:path>
                <a:path w="1105535" h="629919">
                  <a:moveTo>
                    <a:pt x="484847" y="121094"/>
                  </a:moveTo>
                  <a:lnTo>
                    <a:pt x="480936" y="105054"/>
                  </a:lnTo>
                  <a:lnTo>
                    <a:pt x="450469" y="112483"/>
                  </a:lnTo>
                  <a:lnTo>
                    <a:pt x="442455" y="79616"/>
                  </a:lnTo>
                  <a:lnTo>
                    <a:pt x="466674" y="73698"/>
                  </a:lnTo>
                  <a:lnTo>
                    <a:pt x="462762" y="57670"/>
                  </a:lnTo>
                  <a:lnTo>
                    <a:pt x="438543" y="63576"/>
                  </a:lnTo>
                  <a:lnTo>
                    <a:pt x="430911" y="32308"/>
                  </a:lnTo>
                  <a:lnTo>
                    <a:pt x="461378" y="24879"/>
                  </a:lnTo>
                  <a:lnTo>
                    <a:pt x="457466" y="8839"/>
                  </a:lnTo>
                  <a:lnTo>
                    <a:pt x="409359" y="20561"/>
                  </a:lnTo>
                  <a:lnTo>
                    <a:pt x="436740" y="132829"/>
                  </a:lnTo>
                  <a:lnTo>
                    <a:pt x="484847" y="121094"/>
                  </a:lnTo>
                  <a:close/>
                </a:path>
                <a:path w="1105535" h="629919">
                  <a:moveTo>
                    <a:pt x="546176" y="115112"/>
                  </a:moveTo>
                  <a:lnTo>
                    <a:pt x="535978" y="0"/>
                  </a:lnTo>
                  <a:lnTo>
                    <a:pt x="519861" y="1435"/>
                  </a:lnTo>
                  <a:lnTo>
                    <a:pt x="525970" y="70332"/>
                  </a:lnTo>
                  <a:lnTo>
                    <a:pt x="501269" y="3086"/>
                  </a:lnTo>
                  <a:lnTo>
                    <a:pt x="478586" y="5092"/>
                  </a:lnTo>
                  <a:lnTo>
                    <a:pt x="488797" y="120205"/>
                  </a:lnTo>
                  <a:lnTo>
                    <a:pt x="505079" y="118757"/>
                  </a:lnTo>
                  <a:lnTo>
                    <a:pt x="497674" y="35382"/>
                  </a:lnTo>
                  <a:lnTo>
                    <a:pt x="527596" y="116763"/>
                  </a:lnTo>
                  <a:lnTo>
                    <a:pt x="546176" y="115112"/>
                  </a:lnTo>
                  <a:close/>
                </a:path>
                <a:path w="1105535" h="629919">
                  <a:moveTo>
                    <a:pt x="610120" y="30911"/>
                  </a:moveTo>
                  <a:lnTo>
                    <a:pt x="609168" y="18491"/>
                  </a:lnTo>
                  <a:lnTo>
                    <a:pt x="604621" y="9055"/>
                  </a:lnTo>
                  <a:lnTo>
                    <a:pt x="596519" y="2882"/>
                  </a:lnTo>
                  <a:lnTo>
                    <a:pt x="584923" y="203"/>
                  </a:lnTo>
                  <a:lnTo>
                    <a:pt x="573062" y="1397"/>
                  </a:lnTo>
                  <a:lnTo>
                    <a:pt x="564248" y="6515"/>
                  </a:lnTo>
                  <a:lnTo>
                    <a:pt x="558558" y="15290"/>
                  </a:lnTo>
                  <a:lnTo>
                    <a:pt x="556069" y="27495"/>
                  </a:lnTo>
                  <a:lnTo>
                    <a:pt x="552272" y="87477"/>
                  </a:lnTo>
                  <a:lnTo>
                    <a:pt x="553212" y="99910"/>
                  </a:lnTo>
                  <a:lnTo>
                    <a:pt x="557745" y="109347"/>
                  </a:lnTo>
                  <a:lnTo>
                    <a:pt x="565861" y="115519"/>
                  </a:lnTo>
                  <a:lnTo>
                    <a:pt x="577481" y="118186"/>
                  </a:lnTo>
                  <a:lnTo>
                    <a:pt x="589318" y="117005"/>
                  </a:lnTo>
                  <a:lnTo>
                    <a:pt x="608634" y="54305"/>
                  </a:lnTo>
                  <a:lnTo>
                    <a:pt x="590461" y="69710"/>
                  </a:lnTo>
                  <a:lnTo>
                    <a:pt x="588594" y="99212"/>
                  </a:lnTo>
                  <a:lnTo>
                    <a:pt x="584784" y="101942"/>
                  </a:lnTo>
                  <a:lnTo>
                    <a:pt x="573252" y="101206"/>
                  </a:lnTo>
                  <a:lnTo>
                    <a:pt x="569810" y="98018"/>
                  </a:lnTo>
                  <a:lnTo>
                    <a:pt x="574789" y="19240"/>
                  </a:lnTo>
                  <a:lnTo>
                    <a:pt x="578599" y="16344"/>
                  </a:lnTo>
                  <a:lnTo>
                    <a:pt x="590143" y="17068"/>
                  </a:lnTo>
                  <a:lnTo>
                    <a:pt x="593572" y="20434"/>
                  </a:lnTo>
                  <a:lnTo>
                    <a:pt x="592264" y="41033"/>
                  </a:lnTo>
                  <a:lnTo>
                    <a:pt x="609409" y="42113"/>
                  </a:lnTo>
                  <a:lnTo>
                    <a:pt x="610120" y="30911"/>
                  </a:lnTo>
                  <a:close/>
                </a:path>
                <a:path w="1105535" h="629919">
                  <a:moveTo>
                    <a:pt x="651840" y="10160"/>
                  </a:moveTo>
                  <a:lnTo>
                    <a:pt x="633958" y="6934"/>
                  </a:lnTo>
                  <a:lnTo>
                    <a:pt x="613448" y="120700"/>
                  </a:lnTo>
                  <a:lnTo>
                    <a:pt x="631329" y="123926"/>
                  </a:lnTo>
                  <a:lnTo>
                    <a:pt x="651840" y="10160"/>
                  </a:lnTo>
                  <a:close/>
                </a:path>
                <a:path w="1105535" h="629919">
                  <a:moveTo>
                    <a:pt x="730008" y="31750"/>
                  </a:moveTo>
                  <a:lnTo>
                    <a:pt x="714565" y="26936"/>
                  </a:lnTo>
                  <a:lnTo>
                    <a:pt x="694016" y="92989"/>
                  </a:lnTo>
                  <a:lnTo>
                    <a:pt x="696747" y="21399"/>
                  </a:lnTo>
                  <a:lnTo>
                    <a:pt x="675005" y="14630"/>
                  </a:lnTo>
                  <a:lnTo>
                    <a:pt x="640676" y="124968"/>
                  </a:lnTo>
                  <a:lnTo>
                    <a:pt x="656272" y="129819"/>
                  </a:lnTo>
                  <a:lnTo>
                    <a:pt x="681139" y="49911"/>
                  </a:lnTo>
                  <a:lnTo>
                    <a:pt x="677875" y="136550"/>
                  </a:lnTo>
                  <a:lnTo>
                    <a:pt x="695680" y="142087"/>
                  </a:lnTo>
                  <a:lnTo>
                    <a:pt x="730008" y="31750"/>
                  </a:lnTo>
                  <a:close/>
                </a:path>
                <a:path w="1105535" h="629919">
                  <a:moveTo>
                    <a:pt x="796226" y="62407"/>
                  </a:moveTo>
                  <a:lnTo>
                    <a:pt x="751700" y="40741"/>
                  </a:lnTo>
                  <a:lnTo>
                    <a:pt x="701141" y="144627"/>
                  </a:lnTo>
                  <a:lnTo>
                    <a:pt x="745667" y="166306"/>
                  </a:lnTo>
                  <a:lnTo>
                    <a:pt x="752894" y="151460"/>
                  </a:lnTo>
                  <a:lnTo>
                    <a:pt x="724687" y="137744"/>
                  </a:lnTo>
                  <a:lnTo>
                    <a:pt x="739495" y="107315"/>
                  </a:lnTo>
                  <a:lnTo>
                    <a:pt x="761898" y="118224"/>
                  </a:lnTo>
                  <a:lnTo>
                    <a:pt x="769124" y="103378"/>
                  </a:lnTo>
                  <a:lnTo>
                    <a:pt x="746721" y="92468"/>
                  </a:lnTo>
                  <a:lnTo>
                    <a:pt x="760806" y="63525"/>
                  </a:lnTo>
                  <a:lnTo>
                    <a:pt x="789000" y="77254"/>
                  </a:lnTo>
                  <a:lnTo>
                    <a:pt x="796226" y="62407"/>
                  </a:lnTo>
                  <a:close/>
                </a:path>
                <a:path w="1105535" h="629919">
                  <a:moveTo>
                    <a:pt x="855878" y="101015"/>
                  </a:moveTo>
                  <a:lnTo>
                    <a:pt x="814844" y="73329"/>
                  </a:lnTo>
                  <a:lnTo>
                    <a:pt x="750214" y="169087"/>
                  </a:lnTo>
                  <a:lnTo>
                    <a:pt x="791248" y="196786"/>
                  </a:lnTo>
                  <a:lnTo>
                    <a:pt x="800493" y="183108"/>
                  </a:lnTo>
                  <a:lnTo>
                    <a:pt x="774484" y="165569"/>
                  </a:lnTo>
                  <a:lnTo>
                    <a:pt x="793407" y="137515"/>
                  </a:lnTo>
                  <a:lnTo>
                    <a:pt x="814070" y="151460"/>
                  </a:lnTo>
                  <a:lnTo>
                    <a:pt x="823315" y="137769"/>
                  </a:lnTo>
                  <a:lnTo>
                    <a:pt x="802652" y="123837"/>
                  </a:lnTo>
                  <a:lnTo>
                    <a:pt x="820661" y="97155"/>
                  </a:lnTo>
                  <a:lnTo>
                    <a:pt x="846645" y="114693"/>
                  </a:lnTo>
                  <a:lnTo>
                    <a:pt x="855878" y="101015"/>
                  </a:lnTo>
                  <a:close/>
                </a:path>
                <a:path w="1105535" h="629919">
                  <a:moveTo>
                    <a:pt x="903782" y="151434"/>
                  </a:moveTo>
                  <a:lnTo>
                    <a:pt x="900950" y="142125"/>
                  </a:lnTo>
                  <a:lnTo>
                    <a:pt x="898080" y="138709"/>
                  </a:lnTo>
                  <a:lnTo>
                    <a:pt x="893089" y="132740"/>
                  </a:lnTo>
                  <a:lnTo>
                    <a:pt x="886358" y="126606"/>
                  </a:lnTo>
                  <a:lnTo>
                    <a:pt x="886358" y="148945"/>
                  </a:lnTo>
                  <a:lnTo>
                    <a:pt x="885990" y="153517"/>
                  </a:lnTo>
                  <a:lnTo>
                    <a:pt x="866521" y="174866"/>
                  </a:lnTo>
                  <a:lnTo>
                    <a:pt x="861466" y="174282"/>
                  </a:lnTo>
                  <a:lnTo>
                    <a:pt x="851217" y="164947"/>
                  </a:lnTo>
                  <a:lnTo>
                    <a:pt x="875131" y="138709"/>
                  </a:lnTo>
                  <a:lnTo>
                    <a:pt x="886358" y="148945"/>
                  </a:lnTo>
                  <a:lnTo>
                    <a:pt x="886358" y="126606"/>
                  </a:lnTo>
                  <a:lnTo>
                    <a:pt x="872832" y="114274"/>
                  </a:lnTo>
                  <a:lnTo>
                    <a:pt x="794981" y="199669"/>
                  </a:lnTo>
                  <a:lnTo>
                    <a:pt x="808405" y="211912"/>
                  </a:lnTo>
                  <a:lnTo>
                    <a:pt x="840092" y="177139"/>
                  </a:lnTo>
                  <a:lnTo>
                    <a:pt x="850836" y="186918"/>
                  </a:lnTo>
                  <a:lnTo>
                    <a:pt x="850836" y="192290"/>
                  </a:lnTo>
                  <a:lnTo>
                    <a:pt x="825042" y="220599"/>
                  </a:lnTo>
                  <a:lnTo>
                    <a:pt x="824306" y="222389"/>
                  </a:lnTo>
                  <a:lnTo>
                    <a:pt x="823036" y="225247"/>
                  </a:lnTo>
                  <a:lnTo>
                    <a:pt x="836701" y="237705"/>
                  </a:lnTo>
                  <a:lnTo>
                    <a:pt x="838250" y="233311"/>
                  </a:lnTo>
                  <a:lnTo>
                    <a:pt x="840917" y="230149"/>
                  </a:lnTo>
                  <a:lnTo>
                    <a:pt x="856691" y="212826"/>
                  </a:lnTo>
                  <a:lnTo>
                    <a:pt x="861898" y="206209"/>
                  </a:lnTo>
                  <a:lnTo>
                    <a:pt x="865124" y="199669"/>
                  </a:lnTo>
                  <a:lnTo>
                    <a:pt x="866063" y="193154"/>
                  </a:lnTo>
                  <a:lnTo>
                    <a:pt x="864374" y="186537"/>
                  </a:lnTo>
                  <a:lnTo>
                    <a:pt x="870686" y="187426"/>
                  </a:lnTo>
                  <a:lnTo>
                    <a:pt x="891082" y="174866"/>
                  </a:lnTo>
                  <a:lnTo>
                    <a:pt x="895057" y="170510"/>
                  </a:lnTo>
                  <a:lnTo>
                    <a:pt x="901763" y="160820"/>
                  </a:lnTo>
                  <a:lnTo>
                    <a:pt x="903782" y="151434"/>
                  </a:lnTo>
                  <a:close/>
                </a:path>
                <a:path w="1105535" h="629919">
                  <a:moveTo>
                    <a:pt x="939952" y="181521"/>
                  </a:moveTo>
                  <a:lnTo>
                    <a:pt x="928039" y="167792"/>
                  </a:lnTo>
                  <a:lnTo>
                    <a:pt x="840727" y="243560"/>
                  </a:lnTo>
                  <a:lnTo>
                    <a:pt x="852627" y="257289"/>
                  </a:lnTo>
                  <a:lnTo>
                    <a:pt x="939952" y="181521"/>
                  </a:lnTo>
                  <a:close/>
                </a:path>
                <a:path w="1105535" h="629919">
                  <a:moveTo>
                    <a:pt x="987475" y="247319"/>
                  </a:moveTo>
                  <a:lnTo>
                    <a:pt x="978433" y="233895"/>
                  </a:lnTo>
                  <a:lnTo>
                    <a:pt x="921054" y="272580"/>
                  </a:lnTo>
                  <a:lnTo>
                    <a:pt x="968006" y="218427"/>
                  </a:lnTo>
                  <a:lnTo>
                    <a:pt x="955255" y="199529"/>
                  </a:lnTo>
                  <a:lnTo>
                    <a:pt x="859409" y="264160"/>
                  </a:lnTo>
                  <a:lnTo>
                    <a:pt x="868553" y="277710"/>
                  </a:lnTo>
                  <a:lnTo>
                    <a:pt x="937971" y="230898"/>
                  </a:lnTo>
                  <a:lnTo>
                    <a:pt x="881189" y="296468"/>
                  </a:lnTo>
                  <a:lnTo>
                    <a:pt x="891628" y="311950"/>
                  </a:lnTo>
                  <a:lnTo>
                    <a:pt x="987475" y="247319"/>
                  </a:lnTo>
                  <a:close/>
                </a:path>
                <a:path w="1105535" h="629919">
                  <a:moveTo>
                    <a:pt x="1014171" y="301879"/>
                  </a:moveTo>
                  <a:lnTo>
                    <a:pt x="1010932" y="290410"/>
                  </a:lnTo>
                  <a:lnTo>
                    <a:pt x="1004163" y="280593"/>
                  </a:lnTo>
                  <a:lnTo>
                    <a:pt x="995438" y="275323"/>
                  </a:lnTo>
                  <a:lnTo>
                    <a:pt x="984999" y="274561"/>
                  </a:lnTo>
                  <a:lnTo>
                    <a:pt x="973099" y="278244"/>
                  </a:lnTo>
                  <a:lnTo>
                    <a:pt x="918692" y="303796"/>
                  </a:lnTo>
                  <a:lnTo>
                    <a:pt x="908240" y="310603"/>
                  </a:lnTo>
                  <a:lnTo>
                    <a:pt x="902169" y="319125"/>
                  </a:lnTo>
                  <a:lnTo>
                    <a:pt x="900645" y="329196"/>
                  </a:lnTo>
                  <a:lnTo>
                    <a:pt x="903884" y="340664"/>
                  </a:lnTo>
                  <a:lnTo>
                    <a:pt x="910640" y="350494"/>
                  </a:lnTo>
                  <a:lnTo>
                    <a:pt x="919365" y="355752"/>
                  </a:lnTo>
                  <a:lnTo>
                    <a:pt x="929805" y="356527"/>
                  </a:lnTo>
                  <a:lnTo>
                    <a:pt x="941717" y="352831"/>
                  </a:lnTo>
                  <a:lnTo>
                    <a:pt x="974902" y="337248"/>
                  </a:lnTo>
                  <a:lnTo>
                    <a:pt x="964082" y="314223"/>
                  </a:lnTo>
                  <a:lnTo>
                    <a:pt x="949134" y="321246"/>
                  </a:lnTo>
                  <a:lnTo>
                    <a:pt x="952652" y="328726"/>
                  </a:lnTo>
                  <a:lnTo>
                    <a:pt x="925893" y="341274"/>
                  </a:lnTo>
                  <a:lnTo>
                    <a:pt x="921651" y="339255"/>
                  </a:lnTo>
                  <a:lnTo>
                    <a:pt x="916736" y="328790"/>
                  </a:lnTo>
                  <a:lnTo>
                    <a:pt x="917879" y="324243"/>
                  </a:lnTo>
                  <a:lnTo>
                    <a:pt x="989342" y="290690"/>
                  </a:lnTo>
                  <a:lnTo>
                    <a:pt x="993724" y="292633"/>
                  </a:lnTo>
                  <a:lnTo>
                    <a:pt x="998639" y="303098"/>
                  </a:lnTo>
                  <a:lnTo>
                    <a:pt x="997343" y="307721"/>
                  </a:lnTo>
                  <a:lnTo>
                    <a:pt x="978649" y="316509"/>
                  </a:lnTo>
                  <a:lnTo>
                    <a:pt x="985951" y="332041"/>
                  </a:lnTo>
                  <a:lnTo>
                    <a:pt x="996124" y="327279"/>
                  </a:lnTo>
                  <a:lnTo>
                    <a:pt x="1006563" y="320471"/>
                  </a:lnTo>
                  <a:lnTo>
                    <a:pt x="1012647" y="311950"/>
                  </a:lnTo>
                  <a:lnTo>
                    <a:pt x="1014171" y="301879"/>
                  </a:lnTo>
                  <a:close/>
                </a:path>
                <a:path w="1105535" h="629919">
                  <a:moveTo>
                    <a:pt x="1105115" y="511403"/>
                  </a:moveTo>
                  <a:lnTo>
                    <a:pt x="1103083" y="463740"/>
                  </a:lnTo>
                  <a:lnTo>
                    <a:pt x="1097102" y="417182"/>
                  </a:lnTo>
                  <a:lnTo>
                    <a:pt x="1094752" y="406273"/>
                  </a:lnTo>
                  <a:lnTo>
                    <a:pt x="10350" y="406273"/>
                  </a:lnTo>
                  <a:lnTo>
                    <a:pt x="8001" y="417182"/>
                  </a:lnTo>
                  <a:lnTo>
                    <a:pt x="2019" y="463740"/>
                  </a:lnTo>
                  <a:lnTo>
                    <a:pt x="0" y="511403"/>
                  </a:lnTo>
                  <a:lnTo>
                    <a:pt x="2019" y="559092"/>
                  </a:lnTo>
                  <a:lnTo>
                    <a:pt x="8001" y="605637"/>
                  </a:lnTo>
                  <a:lnTo>
                    <a:pt x="13131" y="629488"/>
                  </a:lnTo>
                  <a:lnTo>
                    <a:pt x="1091971" y="629488"/>
                  </a:lnTo>
                  <a:lnTo>
                    <a:pt x="1097102" y="605637"/>
                  </a:lnTo>
                  <a:lnTo>
                    <a:pt x="1103083" y="559092"/>
                  </a:lnTo>
                  <a:lnTo>
                    <a:pt x="1105115" y="511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7598" y="1055166"/>
              <a:ext cx="580364" cy="1982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5118" y="1366951"/>
              <a:ext cx="87210" cy="11107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72495" y="1379880"/>
              <a:ext cx="876300" cy="90170"/>
            </a:xfrm>
            <a:custGeom>
              <a:avLst/>
              <a:gdLst/>
              <a:ahLst/>
              <a:cxnLst/>
              <a:rect l="l" t="t" r="r" b="b"/>
              <a:pathLst>
                <a:path w="876300" h="90169">
                  <a:moveTo>
                    <a:pt x="80733" y="35445"/>
                  </a:moveTo>
                  <a:lnTo>
                    <a:pt x="80340" y="22948"/>
                  </a:lnTo>
                  <a:lnTo>
                    <a:pt x="75323" y="11544"/>
                  </a:lnTo>
                  <a:lnTo>
                    <a:pt x="64795" y="3225"/>
                  </a:lnTo>
                  <a:lnTo>
                    <a:pt x="47828" y="12"/>
                  </a:lnTo>
                  <a:lnTo>
                    <a:pt x="29121" y="3644"/>
                  </a:lnTo>
                  <a:lnTo>
                    <a:pt x="13931" y="13931"/>
                  </a:lnTo>
                  <a:lnTo>
                    <a:pt x="3733" y="30022"/>
                  </a:lnTo>
                  <a:lnTo>
                    <a:pt x="0" y="51028"/>
                  </a:lnTo>
                  <a:lnTo>
                    <a:pt x="2717" y="67195"/>
                  </a:lnTo>
                  <a:lnTo>
                    <a:pt x="10515" y="79502"/>
                  </a:lnTo>
                  <a:lnTo>
                    <a:pt x="22885" y="87325"/>
                  </a:lnTo>
                  <a:lnTo>
                    <a:pt x="39306" y="90068"/>
                  </a:lnTo>
                  <a:lnTo>
                    <a:pt x="52425" y="88303"/>
                  </a:lnTo>
                  <a:lnTo>
                    <a:pt x="61150" y="60629"/>
                  </a:lnTo>
                  <a:lnTo>
                    <a:pt x="53555" y="68618"/>
                  </a:lnTo>
                  <a:lnTo>
                    <a:pt x="42633" y="68618"/>
                  </a:lnTo>
                  <a:lnTo>
                    <a:pt x="36055" y="67487"/>
                  </a:lnTo>
                  <a:lnTo>
                    <a:pt x="30530" y="63957"/>
                  </a:lnTo>
                  <a:lnTo>
                    <a:pt x="26733" y="57835"/>
                  </a:lnTo>
                  <a:lnTo>
                    <a:pt x="25311" y="48907"/>
                  </a:lnTo>
                  <a:lnTo>
                    <a:pt x="26949" y="37655"/>
                  </a:lnTo>
                  <a:lnTo>
                    <a:pt x="31343" y="28981"/>
                  </a:lnTo>
                  <a:lnTo>
                    <a:pt x="37795" y="23418"/>
                  </a:lnTo>
                  <a:lnTo>
                    <a:pt x="45567" y="21450"/>
                  </a:lnTo>
                  <a:lnTo>
                    <a:pt x="55816" y="21450"/>
                  </a:lnTo>
                  <a:lnTo>
                    <a:pt x="58483" y="30911"/>
                  </a:lnTo>
                  <a:lnTo>
                    <a:pt x="57416" y="38900"/>
                  </a:lnTo>
                  <a:lnTo>
                    <a:pt x="80733" y="35445"/>
                  </a:lnTo>
                  <a:close/>
                </a:path>
                <a:path w="876300" h="90169">
                  <a:moveTo>
                    <a:pt x="182270" y="1079"/>
                  </a:moveTo>
                  <a:lnTo>
                    <a:pt x="157353" y="1079"/>
                  </a:lnTo>
                  <a:lnTo>
                    <a:pt x="153200" y="34912"/>
                  </a:lnTo>
                  <a:lnTo>
                    <a:pt x="124955" y="34912"/>
                  </a:lnTo>
                  <a:lnTo>
                    <a:pt x="129120" y="1079"/>
                  </a:lnTo>
                  <a:lnTo>
                    <a:pt x="104203" y="1079"/>
                  </a:lnTo>
                  <a:lnTo>
                    <a:pt x="93408" y="89014"/>
                  </a:lnTo>
                  <a:lnTo>
                    <a:pt x="118325" y="89014"/>
                  </a:lnTo>
                  <a:lnTo>
                    <a:pt x="122466" y="55168"/>
                  </a:lnTo>
                  <a:lnTo>
                    <a:pt x="150710" y="55168"/>
                  </a:lnTo>
                  <a:lnTo>
                    <a:pt x="146558" y="89014"/>
                  </a:lnTo>
                  <a:lnTo>
                    <a:pt x="171475" y="89014"/>
                  </a:lnTo>
                  <a:lnTo>
                    <a:pt x="182270" y="1079"/>
                  </a:lnTo>
                  <a:close/>
                </a:path>
                <a:path w="876300" h="90169">
                  <a:moveTo>
                    <a:pt x="271272" y="89001"/>
                  </a:moveTo>
                  <a:lnTo>
                    <a:pt x="268071" y="72872"/>
                  </a:lnTo>
                  <a:lnTo>
                    <a:pt x="264528" y="55029"/>
                  </a:lnTo>
                  <a:lnTo>
                    <a:pt x="258203" y="23190"/>
                  </a:lnTo>
                  <a:lnTo>
                    <a:pt x="253809" y="1066"/>
                  </a:lnTo>
                  <a:lnTo>
                    <a:pt x="241490" y="1066"/>
                  </a:lnTo>
                  <a:lnTo>
                    <a:pt x="241490" y="55029"/>
                  </a:lnTo>
                  <a:lnTo>
                    <a:pt x="225323" y="55029"/>
                  </a:lnTo>
                  <a:lnTo>
                    <a:pt x="234619" y="30911"/>
                  </a:lnTo>
                  <a:lnTo>
                    <a:pt x="236486" y="26250"/>
                  </a:lnTo>
                  <a:lnTo>
                    <a:pt x="237159" y="23190"/>
                  </a:lnTo>
                  <a:lnTo>
                    <a:pt x="237693" y="23190"/>
                  </a:lnTo>
                  <a:lnTo>
                    <a:pt x="237693" y="26250"/>
                  </a:lnTo>
                  <a:lnTo>
                    <a:pt x="238226" y="30911"/>
                  </a:lnTo>
                  <a:lnTo>
                    <a:pt x="241490" y="55029"/>
                  </a:lnTo>
                  <a:lnTo>
                    <a:pt x="241490" y="1066"/>
                  </a:lnTo>
                  <a:lnTo>
                    <a:pt x="226098" y="1066"/>
                  </a:lnTo>
                  <a:lnTo>
                    <a:pt x="186804" y="89001"/>
                  </a:lnTo>
                  <a:lnTo>
                    <a:pt x="212242" y="89001"/>
                  </a:lnTo>
                  <a:lnTo>
                    <a:pt x="218452" y="72872"/>
                  </a:lnTo>
                  <a:lnTo>
                    <a:pt x="243903" y="72872"/>
                  </a:lnTo>
                  <a:lnTo>
                    <a:pt x="246087" y="89001"/>
                  </a:lnTo>
                  <a:lnTo>
                    <a:pt x="271272" y="89001"/>
                  </a:lnTo>
                  <a:close/>
                </a:path>
                <a:path w="876300" h="90169">
                  <a:moveTo>
                    <a:pt x="348678" y="68745"/>
                  </a:moveTo>
                  <a:lnTo>
                    <a:pt x="314096" y="68745"/>
                  </a:lnTo>
                  <a:lnTo>
                    <a:pt x="322427" y="1066"/>
                  </a:lnTo>
                  <a:lnTo>
                    <a:pt x="297522" y="1066"/>
                  </a:lnTo>
                  <a:lnTo>
                    <a:pt x="286727" y="89001"/>
                  </a:lnTo>
                  <a:lnTo>
                    <a:pt x="346151" y="89001"/>
                  </a:lnTo>
                  <a:lnTo>
                    <a:pt x="348678" y="68745"/>
                  </a:lnTo>
                  <a:close/>
                </a:path>
                <a:path w="876300" h="90169">
                  <a:moveTo>
                    <a:pt x="425831" y="68745"/>
                  </a:moveTo>
                  <a:lnTo>
                    <a:pt x="391248" y="68745"/>
                  </a:lnTo>
                  <a:lnTo>
                    <a:pt x="399580" y="1066"/>
                  </a:lnTo>
                  <a:lnTo>
                    <a:pt x="374675" y="1066"/>
                  </a:lnTo>
                  <a:lnTo>
                    <a:pt x="363880" y="89001"/>
                  </a:lnTo>
                  <a:lnTo>
                    <a:pt x="423303" y="89001"/>
                  </a:lnTo>
                  <a:lnTo>
                    <a:pt x="425831" y="68745"/>
                  </a:lnTo>
                  <a:close/>
                </a:path>
                <a:path w="876300" h="90169">
                  <a:moveTo>
                    <a:pt x="512038" y="1066"/>
                  </a:moveTo>
                  <a:lnTo>
                    <a:pt x="451827" y="1066"/>
                  </a:lnTo>
                  <a:lnTo>
                    <a:pt x="441032" y="89001"/>
                  </a:lnTo>
                  <a:lnTo>
                    <a:pt x="501243" y="89001"/>
                  </a:lnTo>
                  <a:lnTo>
                    <a:pt x="503783" y="68745"/>
                  </a:lnTo>
                  <a:lnTo>
                    <a:pt x="468388" y="68745"/>
                  </a:lnTo>
                  <a:lnTo>
                    <a:pt x="470166" y="54495"/>
                  </a:lnTo>
                  <a:lnTo>
                    <a:pt x="499783" y="54495"/>
                  </a:lnTo>
                  <a:lnTo>
                    <a:pt x="502056" y="35712"/>
                  </a:lnTo>
                  <a:lnTo>
                    <a:pt x="472490" y="35712"/>
                  </a:lnTo>
                  <a:lnTo>
                    <a:pt x="474281" y="21323"/>
                  </a:lnTo>
                  <a:lnTo>
                    <a:pt x="509511" y="21323"/>
                  </a:lnTo>
                  <a:lnTo>
                    <a:pt x="512038" y="1066"/>
                  </a:lnTo>
                  <a:close/>
                </a:path>
                <a:path w="876300" h="90169">
                  <a:moveTo>
                    <a:pt x="611301" y="1066"/>
                  </a:moveTo>
                  <a:lnTo>
                    <a:pt x="587311" y="1066"/>
                  </a:lnTo>
                  <a:lnTo>
                    <a:pt x="582117" y="42773"/>
                  </a:lnTo>
                  <a:lnTo>
                    <a:pt x="581456" y="49695"/>
                  </a:lnTo>
                  <a:lnTo>
                    <a:pt x="581850" y="52501"/>
                  </a:lnTo>
                  <a:lnTo>
                    <a:pt x="580923" y="52895"/>
                  </a:lnTo>
                  <a:lnTo>
                    <a:pt x="579589" y="49695"/>
                  </a:lnTo>
                  <a:lnTo>
                    <a:pt x="575195" y="40779"/>
                  </a:lnTo>
                  <a:lnTo>
                    <a:pt x="552678" y="1066"/>
                  </a:lnTo>
                  <a:lnTo>
                    <a:pt x="533222" y="1066"/>
                  </a:lnTo>
                  <a:lnTo>
                    <a:pt x="522439" y="89001"/>
                  </a:lnTo>
                  <a:lnTo>
                    <a:pt x="546290" y="89001"/>
                  </a:lnTo>
                  <a:lnTo>
                    <a:pt x="551738" y="44640"/>
                  </a:lnTo>
                  <a:lnTo>
                    <a:pt x="551345" y="41833"/>
                  </a:lnTo>
                  <a:lnTo>
                    <a:pt x="552411" y="41440"/>
                  </a:lnTo>
                  <a:lnTo>
                    <a:pt x="558266" y="52768"/>
                  </a:lnTo>
                  <a:lnTo>
                    <a:pt x="578383" y="89001"/>
                  </a:lnTo>
                  <a:lnTo>
                    <a:pt x="600506" y="89001"/>
                  </a:lnTo>
                  <a:lnTo>
                    <a:pt x="611301" y="1066"/>
                  </a:lnTo>
                  <a:close/>
                </a:path>
                <a:path w="876300" h="90169">
                  <a:moveTo>
                    <a:pt x="706437" y="34124"/>
                  </a:moveTo>
                  <a:lnTo>
                    <a:pt x="705878" y="22390"/>
                  </a:lnTo>
                  <a:lnTo>
                    <a:pt x="700786" y="11366"/>
                  </a:lnTo>
                  <a:lnTo>
                    <a:pt x="690219" y="3200"/>
                  </a:lnTo>
                  <a:lnTo>
                    <a:pt x="673265" y="12"/>
                  </a:lnTo>
                  <a:lnTo>
                    <a:pt x="654545" y="3644"/>
                  </a:lnTo>
                  <a:lnTo>
                    <a:pt x="639343" y="14020"/>
                  </a:lnTo>
                  <a:lnTo>
                    <a:pt x="629158" y="30302"/>
                  </a:lnTo>
                  <a:lnTo>
                    <a:pt x="625436" y="51701"/>
                  </a:lnTo>
                  <a:lnTo>
                    <a:pt x="627799" y="67640"/>
                  </a:lnTo>
                  <a:lnTo>
                    <a:pt x="634606" y="79730"/>
                  </a:lnTo>
                  <a:lnTo>
                    <a:pt x="645375" y="87388"/>
                  </a:lnTo>
                  <a:lnTo>
                    <a:pt x="659663" y="90068"/>
                  </a:lnTo>
                  <a:lnTo>
                    <a:pt x="669658" y="90068"/>
                  </a:lnTo>
                  <a:lnTo>
                    <a:pt x="677100" y="86931"/>
                  </a:lnTo>
                  <a:lnTo>
                    <a:pt x="682447" y="81686"/>
                  </a:lnTo>
                  <a:lnTo>
                    <a:pt x="682307" y="85750"/>
                  </a:lnTo>
                  <a:lnTo>
                    <a:pt x="682459" y="89014"/>
                  </a:lnTo>
                  <a:lnTo>
                    <a:pt x="700049" y="89014"/>
                  </a:lnTo>
                  <a:lnTo>
                    <a:pt x="705231" y="46634"/>
                  </a:lnTo>
                  <a:lnTo>
                    <a:pt x="666610" y="46634"/>
                  </a:lnTo>
                  <a:lnTo>
                    <a:pt x="665010" y="60236"/>
                  </a:lnTo>
                  <a:lnTo>
                    <a:pt x="682294" y="60236"/>
                  </a:lnTo>
                  <a:lnTo>
                    <a:pt x="680262" y="67030"/>
                  </a:lnTo>
                  <a:lnTo>
                    <a:pt x="674954" y="69951"/>
                  </a:lnTo>
                  <a:lnTo>
                    <a:pt x="666737" y="69951"/>
                  </a:lnTo>
                  <a:lnTo>
                    <a:pt x="660019" y="68465"/>
                  </a:lnTo>
                  <a:lnTo>
                    <a:pt x="654989" y="64262"/>
                  </a:lnTo>
                  <a:lnTo>
                    <a:pt x="651840" y="57696"/>
                  </a:lnTo>
                  <a:lnTo>
                    <a:pt x="650748" y="49174"/>
                  </a:lnTo>
                  <a:lnTo>
                    <a:pt x="652373" y="37757"/>
                  </a:lnTo>
                  <a:lnTo>
                    <a:pt x="656767" y="29019"/>
                  </a:lnTo>
                  <a:lnTo>
                    <a:pt x="663219" y="23431"/>
                  </a:lnTo>
                  <a:lnTo>
                    <a:pt x="671004" y="21463"/>
                  </a:lnTo>
                  <a:lnTo>
                    <a:pt x="681253" y="21463"/>
                  </a:lnTo>
                  <a:lnTo>
                    <a:pt x="684060" y="29591"/>
                  </a:lnTo>
                  <a:lnTo>
                    <a:pt x="682993" y="37579"/>
                  </a:lnTo>
                  <a:lnTo>
                    <a:pt x="706437" y="34124"/>
                  </a:lnTo>
                  <a:close/>
                </a:path>
                <a:path w="876300" h="90169">
                  <a:moveTo>
                    <a:pt x="792365" y="1066"/>
                  </a:moveTo>
                  <a:lnTo>
                    <a:pt x="732142" y="1066"/>
                  </a:lnTo>
                  <a:lnTo>
                    <a:pt x="721360" y="89001"/>
                  </a:lnTo>
                  <a:lnTo>
                    <a:pt x="781570" y="89001"/>
                  </a:lnTo>
                  <a:lnTo>
                    <a:pt x="784110" y="68745"/>
                  </a:lnTo>
                  <a:lnTo>
                    <a:pt x="748715" y="68745"/>
                  </a:lnTo>
                  <a:lnTo>
                    <a:pt x="750493" y="54495"/>
                  </a:lnTo>
                  <a:lnTo>
                    <a:pt x="780110" y="54495"/>
                  </a:lnTo>
                  <a:lnTo>
                    <a:pt x="782383" y="35712"/>
                  </a:lnTo>
                  <a:lnTo>
                    <a:pt x="752817" y="35712"/>
                  </a:lnTo>
                  <a:lnTo>
                    <a:pt x="754608" y="21323"/>
                  </a:lnTo>
                  <a:lnTo>
                    <a:pt x="789825" y="21323"/>
                  </a:lnTo>
                  <a:lnTo>
                    <a:pt x="792365" y="1066"/>
                  </a:lnTo>
                  <a:close/>
                </a:path>
                <a:path w="876300" h="90169">
                  <a:moveTo>
                    <a:pt x="875766" y="24523"/>
                  </a:moveTo>
                  <a:lnTo>
                    <a:pt x="873937" y="15468"/>
                  </a:lnTo>
                  <a:lnTo>
                    <a:pt x="868730" y="7620"/>
                  </a:lnTo>
                  <a:lnTo>
                    <a:pt x="859459" y="2095"/>
                  </a:lnTo>
                  <a:lnTo>
                    <a:pt x="845400" y="0"/>
                  </a:lnTo>
                  <a:lnTo>
                    <a:pt x="830618" y="2578"/>
                  </a:lnTo>
                  <a:lnTo>
                    <a:pt x="819124" y="9512"/>
                  </a:lnTo>
                  <a:lnTo>
                    <a:pt x="811682" y="19621"/>
                  </a:lnTo>
                  <a:lnTo>
                    <a:pt x="809028" y="31711"/>
                  </a:lnTo>
                  <a:lnTo>
                    <a:pt x="814895" y="47002"/>
                  </a:lnTo>
                  <a:lnTo>
                    <a:pt x="827811" y="54432"/>
                  </a:lnTo>
                  <a:lnTo>
                    <a:pt x="840727" y="58775"/>
                  </a:lnTo>
                  <a:lnTo>
                    <a:pt x="846594" y="64757"/>
                  </a:lnTo>
                  <a:lnTo>
                    <a:pt x="846594" y="68351"/>
                  </a:lnTo>
                  <a:lnTo>
                    <a:pt x="844600" y="70612"/>
                  </a:lnTo>
                  <a:lnTo>
                    <a:pt x="837399" y="70612"/>
                  </a:lnTo>
                  <a:lnTo>
                    <a:pt x="830376" y="69367"/>
                  </a:lnTo>
                  <a:lnTo>
                    <a:pt x="823861" y="66306"/>
                  </a:lnTo>
                  <a:lnTo>
                    <a:pt x="818426" y="62471"/>
                  </a:lnTo>
                  <a:lnTo>
                    <a:pt x="814616" y="58889"/>
                  </a:lnTo>
                  <a:lnTo>
                    <a:pt x="798245" y="76212"/>
                  </a:lnTo>
                  <a:lnTo>
                    <a:pt x="802665" y="80060"/>
                  </a:lnTo>
                  <a:lnTo>
                    <a:pt x="809993" y="84632"/>
                  </a:lnTo>
                  <a:lnTo>
                    <a:pt x="820381" y="88455"/>
                  </a:lnTo>
                  <a:lnTo>
                    <a:pt x="833945" y="90055"/>
                  </a:lnTo>
                  <a:lnTo>
                    <a:pt x="851344" y="87655"/>
                  </a:lnTo>
                  <a:lnTo>
                    <a:pt x="863117" y="81241"/>
                  </a:lnTo>
                  <a:lnTo>
                    <a:pt x="869797" y="71970"/>
                  </a:lnTo>
                  <a:lnTo>
                    <a:pt x="871905" y="61023"/>
                  </a:lnTo>
                  <a:lnTo>
                    <a:pt x="866013" y="45491"/>
                  </a:lnTo>
                  <a:lnTo>
                    <a:pt x="853059" y="38061"/>
                  </a:lnTo>
                  <a:lnTo>
                    <a:pt x="840092" y="33655"/>
                  </a:lnTo>
                  <a:lnTo>
                    <a:pt x="834199" y="27190"/>
                  </a:lnTo>
                  <a:lnTo>
                    <a:pt x="834199" y="23050"/>
                  </a:lnTo>
                  <a:lnTo>
                    <a:pt x="837539" y="19989"/>
                  </a:lnTo>
                  <a:lnTo>
                    <a:pt x="843800" y="19989"/>
                  </a:lnTo>
                  <a:lnTo>
                    <a:pt x="850328" y="19989"/>
                  </a:lnTo>
                  <a:lnTo>
                    <a:pt x="854062" y="25057"/>
                  </a:lnTo>
                  <a:lnTo>
                    <a:pt x="853389" y="29845"/>
                  </a:lnTo>
                  <a:lnTo>
                    <a:pt x="875766" y="24523"/>
                  </a:lnTo>
                  <a:close/>
                </a:path>
              </a:pathLst>
            </a:custGeom>
            <a:solidFill>
              <a:srgbClr val="22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0986" y="1578666"/>
              <a:ext cx="775868" cy="2116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51064" y="2739165"/>
              <a:ext cx="1191260" cy="1191260"/>
            </a:xfrm>
            <a:custGeom>
              <a:avLst/>
              <a:gdLst/>
              <a:ahLst/>
              <a:cxnLst/>
              <a:rect l="l" t="t" r="r" b="b"/>
              <a:pathLst>
                <a:path w="1191260" h="1191260">
                  <a:moveTo>
                    <a:pt x="605967" y="0"/>
                  </a:moveTo>
                  <a:lnTo>
                    <a:pt x="553301" y="1395"/>
                  </a:lnTo>
                  <a:lnTo>
                    <a:pt x="501483" y="7284"/>
                  </a:lnTo>
                  <a:lnTo>
                    <a:pt x="450743" y="17581"/>
                  </a:lnTo>
                  <a:lnTo>
                    <a:pt x="401311" y="32200"/>
                  </a:lnTo>
                  <a:lnTo>
                    <a:pt x="353415" y="51054"/>
                  </a:lnTo>
                  <a:lnTo>
                    <a:pt x="307285" y="74056"/>
                  </a:lnTo>
                  <a:lnTo>
                    <a:pt x="263151" y="101121"/>
                  </a:lnTo>
                  <a:lnTo>
                    <a:pt x="221242" y="132163"/>
                  </a:lnTo>
                  <a:lnTo>
                    <a:pt x="181787" y="167093"/>
                  </a:lnTo>
                  <a:lnTo>
                    <a:pt x="145501" y="205300"/>
                  </a:lnTo>
                  <a:lnTo>
                    <a:pt x="113008" y="246094"/>
                  </a:lnTo>
                  <a:lnTo>
                    <a:pt x="84407" y="289250"/>
                  </a:lnTo>
                  <a:lnTo>
                    <a:pt x="59796" y="334542"/>
                  </a:lnTo>
                  <a:lnTo>
                    <a:pt x="39272" y="381746"/>
                  </a:lnTo>
                  <a:lnTo>
                    <a:pt x="22932" y="430636"/>
                  </a:lnTo>
                  <a:lnTo>
                    <a:pt x="10875" y="480988"/>
                  </a:lnTo>
                  <a:lnTo>
                    <a:pt x="3198" y="532577"/>
                  </a:lnTo>
                  <a:lnTo>
                    <a:pt x="0" y="585177"/>
                  </a:lnTo>
                  <a:lnTo>
                    <a:pt x="1358" y="637853"/>
                  </a:lnTo>
                  <a:lnTo>
                    <a:pt x="7229" y="689675"/>
                  </a:lnTo>
                  <a:lnTo>
                    <a:pt x="17522" y="740415"/>
                  </a:lnTo>
                  <a:lnTo>
                    <a:pt x="32146" y="789845"/>
                  </a:lnTo>
                  <a:lnTo>
                    <a:pt x="51011" y="837735"/>
                  </a:lnTo>
                  <a:lnTo>
                    <a:pt x="74027" y="883859"/>
                  </a:lnTo>
                  <a:lnTo>
                    <a:pt x="101105" y="927987"/>
                  </a:lnTo>
                  <a:lnTo>
                    <a:pt x="132152" y="969892"/>
                  </a:lnTo>
                  <a:lnTo>
                    <a:pt x="167081" y="1009345"/>
                  </a:lnTo>
                  <a:lnTo>
                    <a:pt x="205292" y="1045628"/>
                  </a:lnTo>
                  <a:lnTo>
                    <a:pt x="246089" y="1078119"/>
                  </a:lnTo>
                  <a:lnTo>
                    <a:pt x="289248" y="1106719"/>
                  </a:lnTo>
                  <a:lnTo>
                    <a:pt x="334543" y="1131331"/>
                  </a:lnTo>
                  <a:lnTo>
                    <a:pt x="381748" y="1151856"/>
                  </a:lnTo>
                  <a:lnTo>
                    <a:pt x="430638" y="1168197"/>
                  </a:lnTo>
                  <a:lnTo>
                    <a:pt x="480987" y="1180256"/>
                  </a:lnTo>
                  <a:lnTo>
                    <a:pt x="532572" y="1187933"/>
                  </a:lnTo>
                  <a:lnTo>
                    <a:pt x="585165" y="1191133"/>
                  </a:lnTo>
                  <a:lnTo>
                    <a:pt x="595858" y="1191221"/>
                  </a:lnTo>
                  <a:lnTo>
                    <a:pt x="647209" y="1189045"/>
                  </a:lnTo>
                  <a:lnTo>
                    <a:pt x="697707" y="1182573"/>
                  </a:lnTo>
                  <a:lnTo>
                    <a:pt x="747139" y="1171890"/>
                  </a:lnTo>
                  <a:lnTo>
                    <a:pt x="795289" y="1157078"/>
                  </a:lnTo>
                  <a:lnTo>
                    <a:pt x="841946" y="1138223"/>
                  </a:lnTo>
                  <a:lnTo>
                    <a:pt x="886893" y="1115409"/>
                  </a:lnTo>
                  <a:lnTo>
                    <a:pt x="929918" y="1088719"/>
                  </a:lnTo>
                  <a:lnTo>
                    <a:pt x="970807" y="1058239"/>
                  </a:lnTo>
                  <a:lnTo>
                    <a:pt x="1009345" y="1024051"/>
                  </a:lnTo>
                  <a:lnTo>
                    <a:pt x="1045632" y="985841"/>
                  </a:lnTo>
                  <a:lnTo>
                    <a:pt x="1078125" y="945044"/>
                  </a:lnTo>
                  <a:lnTo>
                    <a:pt x="1106728" y="901887"/>
                  </a:lnTo>
                  <a:lnTo>
                    <a:pt x="1131341" y="856594"/>
                  </a:lnTo>
                  <a:lnTo>
                    <a:pt x="1151868" y="809390"/>
                  </a:lnTo>
                  <a:lnTo>
                    <a:pt x="1168209" y="760500"/>
                  </a:lnTo>
                  <a:lnTo>
                    <a:pt x="1180268" y="710150"/>
                  </a:lnTo>
                  <a:lnTo>
                    <a:pt x="1187946" y="658564"/>
                  </a:lnTo>
                  <a:lnTo>
                    <a:pt x="1191145" y="605967"/>
                  </a:lnTo>
                  <a:lnTo>
                    <a:pt x="1189783" y="553288"/>
                  </a:lnTo>
                  <a:lnTo>
                    <a:pt x="1183910" y="501463"/>
                  </a:lnTo>
                  <a:lnTo>
                    <a:pt x="1173617" y="450721"/>
                  </a:lnTo>
                  <a:lnTo>
                    <a:pt x="1158993" y="401290"/>
                  </a:lnTo>
                  <a:lnTo>
                    <a:pt x="1140127" y="353398"/>
                  </a:lnTo>
                  <a:lnTo>
                    <a:pt x="1117111" y="307274"/>
                  </a:lnTo>
                  <a:lnTo>
                    <a:pt x="1090033" y="263145"/>
                  </a:lnTo>
                  <a:lnTo>
                    <a:pt x="1058983" y="221240"/>
                  </a:lnTo>
                  <a:lnTo>
                    <a:pt x="1024051" y="181787"/>
                  </a:lnTo>
                  <a:lnTo>
                    <a:pt x="985841" y="145501"/>
                  </a:lnTo>
                  <a:lnTo>
                    <a:pt x="945044" y="113008"/>
                  </a:lnTo>
                  <a:lnTo>
                    <a:pt x="901887" y="84407"/>
                  </a:lnTo>
                  <a:lnTo>
                    <a:pt x="856594" y="59796"/>
                  </a:lnTo>
                  <a:lnTo>
                    <a:pt x="809390" y="39272"/>
                  </a:lnTo>
                  <a:lnTo>
                    <a:pt x="760500" y="22932"/>
                  </a:lnTo>
                  <a:lnTo>
                    <a:pt x="710150" y="10875"/>
                  </a:lnTo>
                  <a:lnTo>
                    <a:pt x="658564" y="3198"/>
                  </a:lnTo>
                  <a:lnTo>
                    <a:pt x="605967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94083" y="2782179"/>
              <a:ext cx="1105535" cy="1105535"/>
            </a:xfrm>
            <a:custGeom>
              <a:avLst/>
              <a:gdLst/>
              <a:ahLst/>
              <a:cxnLst/>
              <a:rect l="l" t="t" r="r" b="b"/>
              <a:pathLst>
                <a:path w="1105535" h="1105535">
                  <a:moveTo>
                    <a:pt x="552551" y="0"/>
                  </a:moveTo>
                  <a:lnTo>
                    <a:pt x="504874" y="2028"/>
                  </a:lnTo>
                  <a:lnTo>
                    <a:pt x="458324" y="8002"/>
                  </a:lnTo>
                  <a:lnTo>
                    <a:pt x="413066" y="17756"/>
                  </a:lnTo>
                  <a:lnTo>
                    <a:pt x="369266" y="31123"/>
                  </a:lnTo>
                  <a:lnTo>
                    <a:pt x="327089" y="47940"/>
                  </a:lnTo>
                  <a:lnTo>
                    <a:pt x="286702" y="68038"/>
                  </a:lnTo>
                  <a:lnTo>
                    <a:pt x="248271" y="91253"/>
                  </a:lnTo>
                  <a:lnTo>
                    <a:pt x="211961" y="117419"/>
                  </a:lnTo>
                  <a:lnTo>
                    <a:pt x="177939" y="146369"/>
                  </a:lnTo>
                  <a:lnTo>
                    <a:pt x="146369" y="177939"/>
                  </a:lnTo>
                  <a:lnTo>
                    <a:pt x="117419" y="211961"/>
                  </a:lnTo>
                  <a:lnTo>
                    <a:pt x="91253" y="248271"/>
                  </a:lnTo>
                  <a:lnTo>
                    <a:pt x="68038" y="286702"/>
                  </a:lnTo>
                  <a:lnTo>
                    <a:pt x="47940" y="327089"/>
                  </a:lnTo>
                  <a:lnTo>
                    <a:pt x="31123" y="369266"/>
                  </a:lnTo>
                  <a:lnTo>
                    <a:pt x="17756" y="413066"/>
                  </a:lnTo>
                  <a:lnTo>
                    <a:pt x="8002" y="458324"/>
                  </a:lnTo>
                  <a:lnTo>
                    <a:pt x="2028" y="504874"/>
                  </a:lnTo>
                  <a:lnTo>
                    <a:pt x="0" y="552551"/>
                  </a:lnTo>
                  <a:lnTo>
                    <a:pt x="2028" y="600228"/>
                  </a:lnTo>
                  <a:lnTo>
                    <a:pt x="8002" y="646778"/>
                  </a:lnTo>
                  <a:lnTo>
                    <a:pt x="17756" y="692036"/>
                  </a:lnTo>
                  <a:lnTo>
                    <a:pt x="31123" y="735837"/>
                  </a:lnTo>
                  <a:lnTo>
                    <a:pt x="47940" y="778013"/>
                  </a:lnTo>
                  <a:lnTo>
                    <a:pt x="68038" y="818400"/>
                  </a:lnTo>
                  <a:lnTo>
                    <a:pt x="91253" y="856831"/>
                  </a:lnTo>
                  <a:lnTo>
                    <a:pt x="117419" y="893141"/>
                  </a:lnTo>
                  <a:lnTo>
                    <a:pt x="146369" y="927163"/>
                  </a:lnTo>
                  <a:lnTo>
                    <a:pt x="177939" y="958733"/>
                  </a:lnTo>
                  <a:lnTo>
                    <a:pt x="211961" y="987683"/>
                  </a:lnTo>
                  <a:lnTo>
                    <a:pt x="248271" y="1013849"/>
                  </a:lnTo>
                  <a:lnTo>
                    <a:pt x="286702" y="1037064"/>
                  </a:lnTo>
                  <a:lnTo>
                    <a:pt x="327089" y="1057163"/>
                  </a:lnTo>
                  <a:lnTo>
                    <a:pt x="369266" y="1073979"/>
                  </a:lnTo>
                  <a:lnTo>
                    <a:pt x="413066" y="1087347"/>
                  </a:lnTo>
                  <a:lnTo>
                    <a:pt x="458324" y="1097101"/>
                  </a:lnTo>
                  <a:lnTo>
                    <a:pt x="504874" y="1103075"/>
                  </a:lnTo>
                  <a:lnTo>
                    <a:pt x="552551" y="1105103"/>
                  </a:lnTo>
                  <a:lnTo>
                    <a:pt x="600228" y="1103075"/>
                  </a:lnTo>
                  <a:lnTo>
                    <a:pt x="646778" y="1097101"/>
                  </a:lnTo>
                  <a:lnTo>
                    <a:pt x="692036" y="1087347"/>
                  </a:lnTo>
                  <a:lnTo>
                    <a:pt x="735837" y="1073979"/>
                  </a:lnTo>
                  <a:lnTo>
                    <a:pt x="778013" y="1057163"/>
                  </a:lnTo>
                  <a:lnTo>
                    <a:pt x="818400" y="1037064"/>
                  </a:lnTo>
                  <a:lnTo>
                    <a:pt x="856831" y="1013849"/>
                  </a:lnTo>
                  <a:lnTo>
                    <a:pt x="893141" y="987683"/>
                  </a:lnTo>
                  <a:lnTo>
                    <a:pt x="927163" y="958733"/>
                  </a:lnTo>
                  <a:lnTo>
                    <a:pt x="958733" y="927163"/>
                  </a:lnTo>
                  <a:lnTo>
                    <a:pt x="987683" y="893141"/>
                  </a:lnTo>
                  <a:lnTo>
                    <a:pt x="1013849" y="856831"/>
                  </a:lnTo>
                  <a:lnTo>
                    <a:pt x="1037064" y="818400"/>
                  </a:lnTo>
                  <a:lnTo>
                    <a:pt x="1057163" y="778013"/>
                  </a:lnTo>
                  <a:lnTo>
                    <a:pt x="1073979" y="735837"/>
                  </a:lnTo>
                  <a:lnTo>
                    <a:pt x="1087347" y="692036"/>
                  </a:lnTo>
                  <a:lnTo>
                    <a:pt x="1097101" y="646778"/>
                  </a:lnTo>
                  <a:lnTo>
                    <a:pt x="1103075" y="600228"/>
                  </a:lnTo>
                  <a:lnTo>
                    <a:pt x="1105103" y="552551"/>
                  </a:lnTo>
                  <a:lnTo>
                    <a:pt x="1103075" y="504874"/>
                  </a:lnTo>
                  <a:lnTo>
                    <a:pt x="1097101" y="458324"/>
                  </a:lnTo>
                  <a:lnTo>
                    <a:pt x="1087347" y="413066"/>
                  </a:lnTo>
                  <a:lnTo>
                    <a:pt x="1073979" y="369266"/>
                  </a:lnTo>
                  <a:lnTo>
                    <a:pt x="1057163" y="327089"/>
                  </a:lnTo>
                  <a:lnTo>
                    <a:pt x="1037064" y="286702"/>
                  </a:lnTo>
                  <a:lnTo>
                    <a:pt x="1013849" y="248271"/>
                  </a:lnTo>
                  <a:lnTo>
                    <a:pt x="987683" y="211961"/>
                  </a:lnTo>
                  <a:lnTo>
                    <a:pt x="958733" y="177939"/>
                  </a:lnTo>
                  <a:lnTo>
                    <a:pt x="927163" y="146369"/>
                  </a:lnTo>
                  <a:lnTo>
                    <a:pt x="893141" y="117419"/>
                  </a:lnTo>
                  <a:lnTo>
                    <a:pt x="856831" y="91253"/>
                  </a:lnTo>
                  <a:lnTo>
                    <a:pt x="818400" y="68038"/>
                  </a:lnTo>
                  <a:lnTo>
                    <a:pt x="778013" y="47940"/>
                  </a:lnTo>
                  <a:lnTo>
                    <a:pt x="735837" y="31123"/>
                  </a:lnTo>
                  <a:lnTo>
                    <a:pt x="692036" y="17756"/>
                  </a:lnTo>
                  <a:lnTo>
                    <a:pt x="646778" y="8002"/>
                  </a:lnTo>
                  <a:lnTo>
                    <a:pt x="600228" y="2028"/>
                  </a:lnTo>
                  <a:lnTo>
                    <a:pt x="552551" y="0"/>
                  </a:lnTo>
                  <a:close/>
                </a:path>
              </a:pathLst>
            </a:custGeom>
            <a:solidFill>
              <a:srgbClr val="D72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04427" y="2784411"/>
              <a:ext cx="1084580" cy="447675"/>
            </a:xfrm>
            <a:custGeom>
              <a:avLst/>
              <a:gdLst/>
              <a:ahLst/>
              <a:cxnLst/>
              <a:rect l="l" t="t" r="r" b="b"/>
              <a:pathLst>
                <a:path w="1084579" h="447675">
                  <a:moveTo>
                    <a:pt x="542209" y="0"/>
                  </a:moveTo>
                  <a:lnTo>
                    <a:pt x="494530" y="2028"/>
                  </a:lnTo>
                  <a:lnTo>
                    <a:pt x="447978" y="8002"/>
                  </a:lnTo>
                  <a:lnTo>
                    <a:pt x="402719" y="17756"/>
                  </a:lnTo>
                  <a:lnTo>
                    <a:pt x="358917" y="31123"/>
                  </a:lnTo>
                  <a:lnTo>
                    <a:pt x="316740" y="47940"/>
                  </a:lnTo>
                  <a:lnTo>
                    <a:pt x="276352" y="68038"/>
                  </a:lnTo>
                  <a:lnTo>
                    <a:pt x="237920" y="91253"/>
                  </a:lnTo>
                  <a:lnTo>
                    <a:pt x="201609" y="117419"/>
                  </a:lnTo>
                  <a:lnTo>
                    <a:pt x="167586" y="146369"/>
                  </a:lnTo>
                  <a:lnTo>
                    <a:pt x="136016" y="177939"/>
                  </a:lnTo>
                  <a:lnTo>
                    <a:pt x="107065" y="211961"/>
                  </a:lnTo>
                  <a:lnTo>
                    <a:pt x="80899" y="248271"/>
                  </a:lnTo>
                  <a:lnTo>
                    <a:pt x="57684" y="286702"/>
                  </a:lnTo>
                  <a:lnTo>
                    <a:pt x="37585" y="327089"/>
                  </a:lnTo>
                  <a:lnTo>
                    <a:pt x="20769" y="369266"/>
                  </a:lnTo>
                  <a:lnTo>
                    <a:pt x="7401" y="413066"/>
                  </a:lnTo>
                  <a:lnTo>
                    <a:pt x="0" y="447408"/>
                  </a:lnTo>
                  <a:lnTo>
                    <a:pt x="1084405" y="447408"/>
                  </a:lnTo>
                  <a:lnTo>
                    <a:pt x="1063635" y="369266"/>
                  </a:lnTo>
                  <a:lnTo>
                    <a:pt x="1046819" y="327089"/>
                  </a:lnTo>
                  <a:lnTo>
                    <a:pt x="1026719" y="286702"/>
                  </a:lnTo>
                  <a:lnTo>
                    <a:pt x="1003504" y="248271"/>
                  </a:lnTo>
                  <a:lnTo>
                    <a:pt x="977337" y="211961"/>
                  </a:lnTo>
                  <a:lnTo>
                    <a:pt x="948386" y="177939"/>
                  </a:lnTo>
                  <a:lnTo>
                    <a:pt x="916816" y="146369"/>
                  </a:lnTo>
                  <a:lnTo>
                    <a:pt x="882793" y="117419"/>
                  </a:lnTo>
                  <a:lnTo>
                    <a:pt x="846483" y="91253"/>
                  </a:lnTo>
                  <a:lnTo>
                    <a:pt x="808052" y="68038"/>
                  </a:lnTo>
                  <a:lnTo>
                    <a:pt x="767665" y="47940"/>
                  </a:lnTo>
                  <a:lnTo>
                    <a:pt x="725489" y="31123"/>
                  </a:lnTo>
                  <a:lnTo>
                    <a:pt x="681690" y="17756"/>
                  </a:lnTo>
                  <a:lnTo>
                    <a:pt x="636433" y="8002"/>
                  </a:lnTo>
                  <a:lnTo>
                    <a:pt x="589884" y="2028"/>
                  </a:lnTo>
                  <a:lnTo>
                    <a:pt x="54220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94073" y="2825572"/>
              <a:ext cx="1105535" cy="629920"/>
            </a:xfrm>
            <a:custGeom>
              <a:avLst/>
              <a:gdLst/>
              <a:ahLst/>
              <a:cxnLst/>
              <a:rect l="l" t="t" r="r" b="b"/>
              <a:pathLst>
                <a:path w="1105535" h="629920">
                  <a:moveTo>
                    <a:pt x="203263" y="333222"/>
                  </a:moveTo>
                  <a:lnTo>
                    <a:pt x="113423" y="291465"/>
                  </a:lnTo>
                  <a:lnTo>
                    <a:pt x="121424" y="274243"/>
                  </a:lnTo>
                  <a:lnTo>
                    <a:pt x="106464" y="267284"/>
                  </a:lnTo>
                  <a:lnTo>
                    <a:pt x="82791" y="318185"/>
                  </a:lnTo>
                  <a:lnTo>
                    <a:pt x="97764" y="325145"/>
                  </a:lnTo>
                  <a:lnTo>
                    <a:pt x="105765" y="307924"/>
                  </a:lnTo>
                  <a:lnTo>
                    <a:pt x="195605" y="349694"/>
                  </a:lnTo>
                  <a:lnTo>
                    <a:pt x="203263" y="333222"/>
                  </a:lnTo>
                  <a:close/>
                </a:path>
                <a:path w="1105535" h="629920">
                  <a:moveTo>
                    <a:pt x="243370" y="267208"/>
                  </a:moveTo>
                  <a:lnTo>
                    <a:pt x="146926" y="203504"/>
                  </a:lnTo>
                  <a:lnTo>
                    <a:pt x="136740" y="218935"/>
                  </a:lnTo>
                  <a:lnTo>
                    <a:pt x="178066" y="246240"/>
                  </a:lnTo>
                  <a:lnTo>
                    <a:pt x="166700" y="263448"/>
                  </a:lnTo>
                  <a:lnTo>
                    <a:pt x="125361" y="236156"/>
                  </a:lnTo>
                  <a:lnTo>
                    <a:pt x="115354" y="251307"/>
                  </a:lnTo>
                  <a:lnTo>
                    <a:pt x="211797" y="315023"/>
                  </a:lnTo>
                  <a:lnTo>
                    <a:pt x="221805" y="299859"/>
                  </a:lnTo>
                  <a:lnTo>
                    <a:pt x="180479" y="272567"/>
                  </a:lnTo>
                  <a:lnTo>
                    <a:pt x="191846" y="255333"/>
                  </a:lnTo>
                  <a:lnTo>
                    <a:pt x="233184" y="282638"/>
                  </a:lnTo>
                  <a:lnTo>
                    <a:pt x="243370" y="267208"/>
                  </a:lnTo>
                  <a:close/>
                </a:path>
                <a:path w="1105535" h="629920">
                  <a:moveTo>
                    <a:pt x="261975" y="246316"/>
                  </a:moveTo>
                  <a:lnTo>
                    <a:pt x="173977" y="171386"/>
                  </a:lnTo>
                  <a:lnTo>
                    <a:pt x="162204" y="185216"/>
                  </a:lnTo>
                  <a:lnTo>
                    <a:pt x="250190" y="260146"/>
                  </a:lnTo>
                  <a:lnTo>
                    <a:pt x="261975" y="246316"/>
                  </a:lnTo>
                  <a:close/>
                </a:path>
                <a:path w="1105535" h="629920">
                  <a:moveTo>
                    <a:pt x="296900" y="202920"/>
                  </a:moveTo>
                  <a:lnTo>
                    <a:pt x="269367" y="171678"/>
                  </a:lnTo>
                  <a:lnTo>
                    <a:pt x="233667" y="169316"/>
                  </a:lnTo>
                  <a:lnTo>
                    <a:pt x="219392" y="162204"/>
                  </a:lnTo>
                  <a:lnTo>
                    <a:pt x="213741" y="156171"/>
                  </a:lnTo>
                  <a:lnTo>
                    <a:pt x="213995" y="151625"/>
                  </a:lnTo>
                  <a:lnTo>
                    <a:pt x="222427" y="143713"/>
                  </a:lnTo>
                  <a:lnTo>
                    <a:pt x="226987" y="143738"/>
                  </a:lnTo>
                  <a:lnTo>
                    <a:pt x="235915" y="153250"/>
                  </a:lnTo>
                  <a:lnTo>
                    <a:pt x="248450" y="141503"/>
                  </a:lnTo>
                  <a:lnTo>
                    <a:pt x="245948" y="138849"/>
                  </a:lnTo>
                  <a:lnTo>
                    <a:pt x="236270" y="131013"/>
                  </a:lnTo>
                  <a:lnTo>
                    <a:pt x="226339" y="127812"/>
                  </a:lnTo>
                  <a:lnTo>
                    <a:pt x="216369" y="129425"/>
                  </a:lnTo>
                  <a:lnTo>
                    <a:pt x="206552" y="135966"/>
                  </a:lnTo>
                  <a:lnTo>
                    <a:pt x="199390" y="145338"/>
                  </a:lnTo>
                  <a:lnTo>
                    <a:pt x="197167" y="155194"/>
                  </a:lnTo>
                  <a:lnTo>
                    <a:pt x="199720" y="165303"/>
                  </a:lnTo>
                  <a:lnTo>
                    <a:pt x="206933" y="175463"/>
                  </a:lnTo>
                  <a:lnTo>
                    <a:pt x="224777" y="186372"/>
                  </a:lnTo>
                  <a:lnTo>
                    <a:pt x="243217" y="188188"/>
                  </a:lnTo>
                  <a:lnTo>
                    <a:pt x="260464" y="188747"/>
                  </a:lnTo>
                  <a:lnTo>
                    <a:pt x="274751" y="195859"/>
                  </a:lnTo>
                  <a:lnTo>
                    <a:pt x="280403" y="201866"/>
                  </a:lnTo>
                  <a:lnTo>
                    <a:pt x="279793" y="206527"/>
                  </a:lnTo>
                  <a:lnTo>
                    <a:pt x="271360" y="214439"/>
                  </a:lnTo>
                  <a:lnTo>
                    <a:pt x="266674" y="214757"/>
                  </a:lnTo>
                  <a:lnTo>
                    <a:pt x="255371" y="202717"/>
                  </a:lnTo>
                  <a:lnTo>
                    <a:pt x="242849" y="214464"/>
                  </a:lnTo>
                  <a:lnTo>
                    <a:pt x="247713" y="219646"/>
                  </a:lnTo>
                  <a:lnTo>
                    <a:pt x="257416" y="227469"/>
                  </a:lnTo>
                  <a:lnTo>
                    <a:pt x="267398" y="230606"/>
                  </a:lnTo>
                  <a:lnTo>
                    <a:pt x="277444" y="228942"/>
                  </a:lnTo>
                  <a:lnTo>
                    <a:pt x="287350" y="222313"/>
                  </a:lnTo>
                  <a:lnTo>
                    <a:pt x="294589" y="212852"/>
                  </a:lnTo>
                  <a:lnTo>
                    <a:pt x="296900" y="202920"/>
                  </a:lnTo>
                  <a:close/>
                </a:path>
                <a:path w="1105535" h="629920">
                  <a:moveTo>
                    <a:pt x="351091" y="172135"/>
                  </a:moveTo>
                  <a:lnTo>
                    <a:pt x="288886" y="74764"/>
                  </a:lnTo>
                  <a:lnTo>
                    <a:pt x="273583" y="84543"/>
                  </a:lnTo>
                  <a:lnTo>
                    <a:pt x="335788" y="181914"/>
                  </a:lnTo>
                  <a:lnTo>
                    <a:pt x="351091" y="172135"/>
                  </a:lnTo>
                  <a:close/>
                </a:path>
                <a:path w="1105535" h="629920">
                  <a:moveTo>
                    <a:pt x="397827" y="130454"/>
                  </a:moveTo>
                  <a:lnTo>
                    <a:pt x="393954" y="118618"/>
                  </a:lnTo>
                  <a:lnTo>
                    <a:pt x="380098" y="102946"/>
                  </a:lnTo>
                  <a:lnTo>
                    <a:pt x="363016" y="95796"/>
                  </a:lnTo>
                  <a:lnTo>
                    <a:pt x="346697" y="90208"/>
                  </a:lnTo>
                  <a:lnTo>
                    <a:pt x="335140" y="79209"/>
                  </a:lnTo>
                  <a:lnTo>
                    <a:pt x="331508" y="71793"/>
                  </a:lnTo>
                  <a:lnTo>
                    <a:pt x="333082" y="67513"/>
                  </a:lnTo>
                  <a:lnTo>
                    <a:pt x="343471" y="62445"/>
                  </a:lnTo>
                  <a:lnTo>
                    <a:pt x="347814" y="63804"/>
                  </a:lnTo>
                  <a:lnTo>
                    <a:pt x="353555" y="75526"/>
                  </a:lnTo>
                  <a:lnTo>
                    <a:pt x="368973" y="67970"/>
                  </a:lnTo>
                  <a:lnTo>
                    <a:pt x="367372" y="64706"/>
                  </a:lnTo>
                  <a:lnTo>
                    <a:pt x="360426" y="54368"/>
                  </a:lnTo>
                  <a:lnTo>
                    <a:pt x="351878" y="48399"/>
                  </a:lnTo>
                  <a:lnTo>
                    <a:pt x="341871" y="47002"/>
                  </a:lnTo>
                  <a:lnTo>
                    <a:pt x="330581" y="50368"/>
                  </a:lnTo>
                  <a:lnTo>
                    <a:pt x="320979" y="57226"/>
                  </a:lnTo>
                  <a:lnTo>
                    <a:pt x="315950" y="65989"/>
                  </a:lnTo>
                  <a:lnTo>
                    <a:pt x="315429" y="76403"/>
                  </a:lnTo>
                  <a:lnTo>
                    <a:pt x="319328" y="88226"/>
                  </a:lnTo>
                  <a:lnTo>
                    <a:pt x="333171" y="103898"/>
                  </a:lnTo>
                  <a:lnTo>
                    <a:pt x="350253" y="111048"/>
                  </a:lnTo>
                  <a:lnTo>
                    <a:pt x="366585" y="116636"/>
                  </a:lnTo>
                  <a:lnTo>
                    <a:pt x="378142" y="127635"/>
                  </a:lnTo>
                  <a:lnTo>
                    <a:pt x="381774" y="135064"/>
                  </a:lnTo>
                  <a:lnTo>
                    <a:pt x="379818" y="139319"/>
                  </a:lnTo>
                  <a:lnTo>
                    <a:pt x="369443" y="144399"/>
                  </a:lnTo>
                  <a:lnTo>
                    <a:pt x="364871" y="143332"/>
                  </a:lnTo>
                  <a:lnTo>
                    <a:pt x="357606" y="128498"/>
                  </a:lnTo>
                  <a:lnTo>
                    <a:pt x="342176" y="136055"/>
                  </a:lnTo>
                  <a:lnTo>
                    <a:pt x="345313" y="142430"/>
                  </a:lnTo>
                  <a:lnTo>
                    <a:pt x="352285" y="152755"/>
                  </a:lnTo>
                  <a:lnTo>
                    <a:pt x="360908" y="158699"/>
                  </a:lnTo>
                  <a:lnTo>
                    <a:pt x="371005" y="160045"/>
                  </a:lnTo>
                  <a:lnTo>
                    <a:pt x="382409" y="156629"/>
                  </a:lnTo>
                  <a:lnTo>
                    <a:pt x="392099" y="149707"/>
                  </a:lnTo>
                  <a:lnTo>
                    <a:pt x="397230" y="140906"/>
                  </a:lnTo>
                  <a:lnTo>
                    <a:pt x="397827" y="130454"/>
                  </a:lnTo>
                  <a:close/>
                </a:path>
                <a:path w="1105535" h="629920">
                  <a:moveTo>
                    <a:pt x="484873" y="121081"/>
                  </a:moveTo>
                  <a:lnTo>
                    <a:pt x="480961" y="105041"/>
                  </a:lnTo>
                  <a:lnTo>
                    <a:pt x="450494" y="112471"/>
                  </a:lnTo>
                  <a:lnTo>
                    <a:pt x="442480" y="79603"/>
                  </a:lnTo>
                  <a:lnTo>
                    <a:pt x="466699" y="73685"/>
                  </a:lnTo>
                  <a:lnTo>
                    <a:pt x="462788" y="57658"/>
                  </a:lnTo>
                  <a:lnTo>
                    <a:pt x="438569" y="63563"/>
                  </a:lnTo>
                  <a:lnTo>
                    <a:pt x="430936" y="32296"/>
                  </a:lnTo>
                  <a:lnTo>
                    <a:pt x="461403" y="24866"/>
                  </a:lnTo>
                  <a:lnTo>
                    <a:pt x="457504" y="8826"/>
                  </a:lnTo>
                  <a:lnTo>
                    <a:pt x="409384" y="20548"/>
                  </a:lnTo>
                  <a:lnTo>
                    <a:pt x="436765" y="132816"/>
                  </a:lnTo>
                  <a:lnTo>
                    <a:pt x="484873" y="121081"/>
                  </a:lnTo>
                  <a:close/>
                </a:path>
                <a:path w="1105535" h="629920">
                  <a:moveTo>
                    <a:pt x="546201" y="115112"/>
                  </a:moveTo>
                  <a:lnTo>
                    <a:pt x="536003" y="0"/>
                  </a:lnTo>
                  <a:lnTo>
                    <a:pt x="519874" y="1435"/>
                  </a:lnTo>
                  <a:lnTo>
                    <a:pt x="525995" y="70332"/>
                  </a:lnTo>
                  <a:lnTo>
                    <a:pt x="501294" y="3086"/>
                  </a:lnTo>
                  <a:lnTo>
                    <a:pt x="478612" y="5092"/>
                  </a:lnTo>
                  <a:lnTo>
                    <a:pt x="488823" y="120205"/>
                  </a:lnTo>
                  <a:lnTo>
                    <a:pt x="505104" y="118757"/>
                  </a:lnTo>
                  <a:lnTo>
                    <a:pt x="497700" y="35382"/>
                  </a:lnTo>
                  <a:lnTo>
                    <a:pt x="527621" y="116763"/>
                  </a:lnTo>
                  <a:lnTo>
                    <a:pt x="546201" y="115112"/>
                  </a:lnTo>
                  <a:close/>
                </a:path>
                <a:path w="1105535" h="629920">
                  <a:moveTo>
                    <a:pt x="610133" y="30924"/>
                  </a:moveTo>
                  <a:lnTo>
                    <a:pt x="609193" y="18491"/>
                  </a:lnTo>
                  <a:lnTo>
                    <a:pt x="604647" y="9067"/>
                  </a:lnTo>
                  <a:lnTo>
                    <a:pt x="596544" y="2882"/>
                  </a:lnTo>
                  <a:lnTo>
                    <a:pt x="584936" y="215"/>
                  </a:lnTo>
                  <a:lnTo>
                    <a:pt x="573074" y="1409"/>
                  </a:lnTo>
                  <a:lnTo>
                    <a:pt x="564261" y="6515"/>
                  </a:lnTo>
                  <a:lnTo>
                    <a:pt x="558571" y="15303"/>
                  </a:lnTo>
                  <a:lnTo>
                    <a:pt x="556082" y="27508"/>
                  </a:lnTo>
                  <a:lnTo>
                    <a:pt x="552284" y="87490"/>
                  </a:lnTo>
                  <a:lnTo>
                    <a:pt x="553237" y="99923"/>
                  </a:lnTo>
                  <a:lnTo>
                    <a:pt x="557771" y="109359"/>
                  </a:lnTo>
                  <a:lnTo>
                    <a:pt x="565873" y="115531"/>
                  </a:lnTo>
                  <a:lnTo>
                    <a:pt x="577494" y="118198"/>
                  </a:lnTo>
                  <a:lnTo>
                    <a:pt x="589343" y="117005"/>
                  </a:lnTo>
                  <a:lnTo>
                    <a:pt x="608647" y="54330"/>
                  </a:lnTo>
                  <a:lnTo>
                    <a:pt x="590473" y="69723"/>
                  </a:lnTo>
                  <a:lnTo>
                    <a:pt x="588606" y="99225"/>
                  </a:lnTo>
                  <a:lnTo>
                    <a:pt x="584796" y="101955"/>
                  </a:lnTo>
                  <a:lnTo>
                    <a:pt x="573265" y="101219"/>
                  </a:lnTo>
                  <a:lnTo>
                    <a:pt x="569823" y="98031"/>
                  </a:lnTo>
                  <a:lnTo>
                    <a:pt x="574802" y="19253"/>
                  </a:lnTo>
                  <a:lnTo>
                    <a:pt x="578612" y="16357"/>
                  </a:lnTo>
                  <a:lnTo>
                    <a:pt x="590156" y="17094"/>
                  </a:lnTo>
                  <a:lnTo>
                    <a:pt x="593585" y="20447"/>
                  </a:lnTo>
                  <a:lnTo>
                    <a:pt x="592277" y="41046"/>
                  </a:lnTo>
                  <a:lnTo>
                    <a:pt x="609422" y="42125"/>
                  </a:lnTo>
                  <a:lnTo>
                    <a:pt x="610133" y="30924"/>
                  </a:lnTo>
                  <a:close/>
                </a:path>
                <a:path w="1105535" h="629920">
                  <a:moveTo>
                    <a:pt x="651865" y="10172"/>
                  </a:moveTo>
                  <a:lnTo>
                    <a:pt x="633984" y="6946"/>
                  </a:lnTo>
                  <a:lnTo>
                    <a:pt x="613473" y="120713"/>
                  </a:lnTo>
                  <a:lnTo>
                    <a:pt x="631355" y="123939"/>
                  </a:lnTo>
                  <a:lnTo>
                    <a:pt x="651865" y="10172"/>
                  </a:lnTo>
                  <a:close/>
                </a:path>
                <a:path w="1105535" h="629920">
                  <a:moveTo>
                    <a:pt x="730034" y="31762"/>
                  </a:moveTo>
                  <a:lnTo>
                    <a:pt x="714590" y="26949"/>
                  </a:lnTo>
                  <a:lnTo>
                    <a:pt x="694042" y="93002"/>
                  </a:lnTo>
                  <a:lnTo>
                    <a:pt x="696772" y="21412"/>
                  </a:lnTo>
                  <a:lnTo>
                    <a:pt x="675030" y="14643"/>
                  </a:lnTo>
                  <a:lnTo>
                    <a:pt x="640702" y="124980"/>
                  </a:lnTo>
                  <a:lnTo>
                    <a:pt x="656297" y="129832"/>
                  </a:lnTo>
                  <a:lnTo>
                    <a:pt x="681164" y="49923"/>
                  </a:lnTo>
                  <a:lnTo>
                    <a:pt x="677900" y="136563"/>
                  </a:lnTo>
                  <a:lnTo>
                    <a:pt x="695706" y="142100"/>
                  </a:lnTo>
                  <a:lnTo>
                    <a:pt x="730034" y="31762"/>
                  </a:lnTo>
                  <a:close/>
                </a:path>
                <a:path w="1105535" h="629920">
                  <a:moveTo>
                    <a:pt x="796226" y="62420"/>
                  </a:moveTo>
                  <a:lnTo>
                    <a:pt x="751700" y="40754"/>
                  </a:lnTo>
                  <a:lnTo>
                    <a:pt x="701141" y="144653"/>
                  </a:lnTo>
                  <a:lnTo>
                    <a:pt x="745667" y="166319"/>
                  </a:lnTo>
                  <a:lnTo>
                    <a:pt x="752894" y="151472"/>
                  </a:lnTo>
                  <a:lnTo>
                    <a:pt x="724687" y="137756"/>
                  </a:lnTo>
                  <a:lnTo>
                    <a:pt x="739495" y="107327"/>
                  </a:lnTo>
                  <a:lnTo>
                    <a:pt x="761898" y="118237"/>
                  </a:lnTo>
                  <a:lnTo>
                    <a:pt x="769124" y="103390"/>
                  </a:lnTo>
                  <a:lnTo>
                    <a:pt x="746721" y="92481"/>
                  </a:lnTo>
                  <a:lnTo>
                    <a:pt x="760806" y="63550"/>
                  </a:lnTo>
                  <a:lnTo>
                    <a:pt x="789000" y="77266"/>
                  </a:lnTo>
                  <a:lnTo>
                    <a:pt x="796226" y="62420"/>
                  </a:lnTo>
                  <a:close/>
                </a:path>
                <a:path w="1105535" h="629920">
                  <a:moveTo>
                    <a:pt x="855967" y="101053"/>
                  </a:moveTo>
                  <a:lnTo>
                    <a:pt x="814933" y="73329"/>
                  </a:lnTo>
                  <a:lnTo>
                    <a:pt x="750214" y="169087"/>
                  </a:lnTo>
                  <a:lnTo>
                    <a:pt x="791260" y="196837"/>
                  </a:lnTo>
                  <a:lnTo>
                    <a:pt x="800506" y="183146"/>
                  </a:lnTo>
                  <a:lnTo>
                    <a:pt x="774509" y="165582"/>
                  </a:lnTo>
                  <a:lnTo>
                    <a:pt x="793457" y="137541"/>
                  </a:lnTo>
                  <a:lnTo>
                    <a:pt x="814120" y="151498"/>
                  </a:lnTo>
                  <a:lnTo>
                    <a:pt x="823366" y="137807"/>
                  </a:lnTo>
                  <a:lnTo>
                    <a:pt x="802703" y="123850"/>
                  </a:lnTo>
                  <a:lnTo>
                    <a:pt x="820724" y="97180"/>
                  </a:lnTo>
                  <a:lnTo>
                    <a:pt x="846721" y="114744"/>
                  </a:lnTo>
                  <a:lnTo>
                    <a:pt x="855967" y="101053"/>
                  </a:lnTo>
                  <a:close/>
                </a:path>
                <a:path w="1105535" h="629920">
                  <a:moveTo>
                    <a:pt x="903808" y="151434"/>
                  </a:moveTo>
                  <a:lnTo>
                    <a:pt x="900976" y="142138"/>
                  </a:lnTo>
                  <a:lnTo>
                    <a:pt x="898105" y="138709"/>
                  </a:lnTo>
                  <a:lnTo>
                    <a:pt x="893102" y="132740"/>
                  </a:lnTo>
                  <a:lnTo>
                    <a:pt x="886371" y="126606"/>
                  </a:lnTo>
                  <a:lnTo>
                    <a:pt x="886371" y="148945"/>
                  </a:lnTo>
                  <a:lnTo>
                    <a:pt x="886002" y="153517"/>
                  </a:lnTo>
                  <a:lnTo>
                    <a:pt x="866533" y="174866"/>
                  </a:lnTo>
                  <a:lnTo>
                    <a:pt x="861479" y="174282"/>
                  </a:lnTo>
                  <a:lnTo>
                    <a:pt x="851230" y="164947"/>
                  </a:lnTo>
                  <a:lnTo>
                    <a:pt x="875144" y="138709"/>
                  </a:lnTo>
                  <a:lnTo>
                    <a:pt x="886371" y="148945"/>
                  </a:lnTo>
                  <a:lnTo>
                    <a:pt x="886371" y="126606"/>
                  </a:lnTo>
                  <a:lnTo>
                    <a:pt x="872845" y="114274"/>
                  </a:lnTo>
                  <a:lnTo>
                    <a:pt x="794994" y="199656"/>
                  </a:lnTo>
                  <a:lnTo>
                    <a:pt x="808418" y="211899"/>
                  </a:lnTo>
                  <a:lnTo>
                    <a:pt x="840105" y="177126"/>
                  </a:lnTo>
                  <a:lnTo>
                    <a:pt x="850849" y="186918"/>
                  </a:lnTo>
                  <a:lnTo>
                    <a:pt x="850849" y="192290"/>
                  </a:lnTo>
                  <a:lnTo>
                    <a:pt x="825055" y="220599"/>
                  </a:lnTo>
                  <a:lnTo>
                    <a:pt x="824331" y="222389"/>
                  </a:lnTo>
                  <a:lnTo>
                    <a:pt x="823061" y="225247"/>
                  </a:lnTo>
                  <a:lnTo>
                    <a:pt x="836714" y="237705"/>
                  </a:lnTo>
                  <a:lnTo>
                    <a:pt x="838263" y="233311"/>
                  </a:lnTo>
                  <a:lnTo>
                    <a:pt x="840930" y="230149"/>
                  </a:lnTo>
                  <a:lnTo>
                    <a:pt x="856703" y="212826"/>
                  </a:lnTo>
                  <a:lnTo>
                    <a:pt x="861923" y="206209"/>
                  </a:lnTo>
                  <a:lnTo>
                    <a:pt x="865149" y="199656"/>
                  </a:lnTo>
                  <a:lnTo>
                    <a:pt x="866076" y="193154"/>
                  </a:lnTo>
                  <a:lnTo>
                    <a:pt x="864387" y="186537"/>
                  </a:lnTo>
                  <a:lnTo>
                    <a:pt x="870699" y="187426"/>
                  </a:lnTo>
                  <a:lnTo>
                    <a:pt x="901788" y="160832"/>
                  </a:lnTo>
                  <a:lnTo>
                    <a:pt x="903808" y="151434"/>
                  </a:lnTo>
                  <a:close/>
                </a:path>
                <a:path w="1105535" h="629920">
                  <a:moveTo>
                    <a:pt x="939977" y="181546"/>
                  </a:moveTo>
                  <a:lnTo>
                    <a:pt x="928065" y="167817"/>
                  </a:lnTo>
                  <a:lnTo>
                    <a:pt x="840752" y="243586"/>
                  </a:lnTo>
                  <a:lnTo>
                    <a:pt x="852665" y="257302"/>
                  </a:lnTo>
                  <a:lnTo>
                    <a:pt x="939977" y="181546"/>
                  </a:lnTo>
                  <a:close/>
                </a:path>
                <a:path w="1105535" h="629920">
                  <a:moveTo>
                    <a:pt x="987501" y="247345"/>
                  </a:moveTo>
                  <a:lnTo>
                    <a:pt x="978458" y="233921"/>
                  </a:lnTo>
                  <a:lnTo>
                    <a:pt x="921080" y="272605"/>
                  </a:lnTo>
                  <a:lnTo>
                    <a:pt x="968019" y="218452"/>
                  </a:lnTo>
                  <a:lnTo>
                    <a:pt x="955281" y="199555"/>
                  </a:lnTo>
                  <a:lnTo>
                    <a:pt x="859434" y="264185"/>
                  </a:lnTo>
                  <a:lnTo>
                    <a:pt x="868578" y="277736"/>
                  </a:lnTo>
                  <a:lnTo>
                    <a:pt x="937996" y="230924"/>
                  </a:lnTo>
                  <a:lnTo>
                    <a:pt x="881214" y="296494"/>
                  </a:lnTo>
                  <a:lnTo>
                    <a:pt x="891654" y="311975"/>
                  </a:lnTo>
                  <a:lnTo>
                    <a:pt x="987501" y="247345"/>
                  </a:lnTo>
                  <a:close/>
                </a:path>
                <a:path w="1105535" h="629920">
                  <a:moveTo>
                    <a:pt x="1014183" y="301904"/>
                  </a:moveTo>
                  <a:lnTo>
                    <a:pt x="1010958" y="290436"/>
                  </a:lnTo>
                  <a:lnTo>
                    <a:pt x="1004189" y="280619"/>
                  </a:lnTo>
                  <a:lnTo>
                    <a:pt x="995464" y="275348"/>
                  </a:lnTo>
                  <a:lnTo>
                    <a:pt x="985024" y="274586"/>
                  </a:lnTo>
                  <a:lnTo>
                    <a:pt x="973124" y="278269"/>
                  </a:lnTo>
                  <a:lnTo>
                    <a:pt x="918718" y="303822"/>
                  </a:lnTo>
                  <a:lnTo>
                    <a:pt x="908265" y="310629"/>
                  </a:lnTo>
                  <a:lnTo>
                    <a:pt x="902182" y="319151"/>
                  </a:lnTo>
                  <a:lnTo>
                    <a:pt x="900671" y="329222"/>
                  </a:lnTo>
                  <a:lnTo>
                    <a:pt x="903909" y="340690"/>
                  </a:lnTo>
                  <a:lnTo>
                    <a:pt x="910653" y="350507"/>
                  </a:lnTo>
                  <a:lnTo>
                    <a:pt x="919378" y="355777"/>
                  </a:lnTo>
                  <a:lnTo>
                    <a:pt x="929830" y="356539"/>
                  </a:lnTo>
                  <a:lnTo>
                    <a:pt x="941743" y="352856"/>
                  </a:lnTo>
                  <a:lnTo>
                    <a:pt x="974928" y="337273"/>
                  </a:lnTo>
                  <a:lnTo>
                    <a:pt x="964107" y="314248"/>
                  </a:lnTo>
                  <a:lnTo>
                    <a:pt x="949159" y="321271"/>
                  </a:lnTo>
                  <a:lnTo>
                    <a:pt x="952677" y="328752"/>
                  </a:lnTo>
                  <a:lnTo>
                    <a:pt x="925918" y="341299"/>
                  </a:lnTo>
                  <a:lnTo>
                    <a:pt x="921677" y="339280"/>
                  </a:lnTo>
                  <a:lnTo>
                    <a:pt x="916762" y="328815"/>
                  </a:lnTo>
                  <a:lnTo>
                    <a:pt x="917905" y="324269"/>
                  </a:lnTo>
                  <a:lnTo>
                    <a:pt x="989368" y="290715"/>
                  </a:lnTo>
                  <a:lnTo>
                    <a:pt x="993749" y="292658"/>
                  </a:lnTo>
                  <a:lnTo>
                    <a:pt x="998664" y="303123"/>
                  </a:lnTo>
                  <a:lnTo>
                    <a:pt x="997369" y="307746"/>
                  </a:lnTo>
                  <a:lnTo>
                    <a:pt x="978674" y="316534"/>
                  </a:lnTo>
                  <a:lnTo>
                    <a:pt x="985977" y="332066"/>
                  </a:lnTo>
                  <a:lnTo>
                    <a:pt x="996149" y="327304"/>
                  </a:lnTo>
                  <a:lnTo>
                    <a:pt x="1006589" y="320497"/>
                  </a:lnTo>
                  <a:lnTo>
                    <a:pt x="1012672" y="311975"/>
                  </a:lnTo>
                  <a:lnTo>
                    <a:pt x="1014183" y="301904"/>
                  </a:lnTo>
                  <a:close/>
                </a:path>
                <a:path w="1105535" h="629920">
                  <a:moveTo>
                    <a:pt x="1105115" y="511390"/>
                  </a:moveTo>
                  <a:lnTo>
                    <a:pt x="1103083" y="463715"/>
                  </a:lnTo>
                  <a:lnTo>
                    <a:pt x="1097102" y="417169"/>
                  </a:lnTo>
                  <a:lnTo>
                    <a:pt x="1094752" y="406260"/>
                  </a:lnTo>
                  <a:lnTo>
                    <a:pt x="10350" y="406260"/>
                  </a:lnTo>
                  <a:lnTo>
                    <a:pt x="8001" y="417169"/>
                  </a:lnTo>
                  <a:lnTo>
                    <a:pt x="2019" y="463715"/>
                  </a:lnTo>
                  <a:lnTo>
                    <a:pt x="0" y="511390"/>
                  </a:lnTo>
                  <a:lnTo>
                    <a:pt x="2019" y="559066"/>
                  </a:lnTo>
                  <a:lnTo>
                    <a:pt x="8001" y="605624"/>
                  </a:lnTo>
                  <a:lnTo>
                    <a:pt x="13131" y="629462"/>
                  </a:lnTo>
                  <a:lnTo>
                    <a:pt x="1091971" y="629462"/>
                  </a:lnTo>
                  <a:lnTo>
                    <a:pt x="1097102" y="605624"/>
                  </a:lnTo>
                  <a:lnTo>
                    <a:pt x="1103083" y="559066"/>
                  </a:lnTo>
                  <a:lnTo>
                    <a:pt x="1105115" y="511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7598" y="2974174"/>
              <a:ext cx="580364" cy="1982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2813" y="3285807"/>
              <a:ext cx="90512" cy="11123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471530" y="3298901"/>
              <a:ext cx="876300" cy="90170"/>
            </a:xfrm>
            <a:custGeom>
              <a:avLst/>
              <a:gdLst/>
              <a:ahLst/>
              <a:cxnLst/>
              <a:rect l="l" t="t" r="r" b="b"/>
              <a:pathLst>
                <a:path w="876300" h="90170">
                  <a:moveTo>
                    <a:pt x="80733" y="35433"/>
                  </a:moveTo>
                  <a:lnTo>
                    <a:pt x="80327" y="22936"/>
                  </a:lnTo>
                  <a:lnTo>
                    <a:pt x="75311" y="11531"/>
                  </a:lnTo>
                  <a:lnTo>
                    <a:pt x="64782" y="3225"/>
                  </a:lnTo>
                  <a:lnTo>
                    <a:pt x="47828" y="0"/>
                  </a:lnTo>
                  <a:lnTo>
                    <a:pt x="29108" y="3632"/>
                  </a:lnTo>
                  <a:lnTo>
                    <a:pt x="13906" y="13931"/>
                  </a:lnTo>
                  <a:lnTo>
                    <a:pt x="3721" y="30010"/>
                  </a:lnTo>
                  <a:lnTo>
                    <a:pt x="0" y="51015"/>
                  </a:lnTo>
                  <a:lnTo>
                    <a:pt x="2705" y="67183"/>
                  </a:lnTo>
                  <a:lnTo>
                    <a:pt x="10502" y="79489"/>
                  </a:lnTo>
                  <a:lnTo>
                    <a:pt x="22872" y="87312"/>
                  </a:lnTo>
                  <a:lnTo>
                    <a:pt x="39293" y="90055"/>
                  </a:lnTo>
                  <a:lnTo>
                    <a:pt x="52412" y="88290"/>
                  </a:lnTo>
                  <a:lnTo>
                    <a:pt x="61150" y="60617"/>
                  </a:lnTo>
                  <a:lnTo>
                    <a:pt x="53555" y="68605"/>
                  </a:lnTo>
                  <a:lnTo>
                    <a:pt x="42621" y="68605"/>
                  </a:lnTo>
                  <a:lnTo>
                    <a:pt x="36042" y="67475"/>
                  </a:lnTo>
                  <a:lnTo>
                    <a:pt x="30518" y="63957"/>
                  </a:lnTo>
                  <a:lnTo>
                    <a:pt x="26720" y="57823"/>
                  </a:lnTo>
                  <a:lnTo>
                    <a:pt x="25311" y="48895"/>
                  </a:lnTo>
                  <a:lnTo>
                    <a:pt x="26936" y="37642"/>
                  </a:lnTo>
                  <a:lnTo>
                    <a:pt x="31330" y="28981"/>
                  </a:lnTo>
                  <a:lnTo>
                    <a:pt x="37782" y="23406"/>
                  </a:lnTo>
                  <a:lnTo>
                    <a:pt x="45554" y="21437"/>
                  </a:lnTo>
                  <a:lnTo>
                    <a:pt x="55816" y="21437"/>
                  </a:lnTo>
                  <a:lnTo>
                    <a:pt x="58483" y="30899"/>
                  </a:lnTo>
                  <a:lnTo>
                    <a:pt x="57416" y="38900"/>
                  </a:lnTo>
                  <a:lnTo>
                    <a:pt x="80733" y="35433"/>
                  </a:lnTo>
                  <a:close/>
                </a:path>
                <a:path w="876300" h="90170">
                  <a:moveTo>
                    <a:pt x="182257" y="1066"/>
                  </a:moveTo>
                  <a:lnTo>
                    <a:pt x="157340" y="1066"/>
                  </a:lnTo>
                  <a:lnTo>
                    <a:pt x="153200" y="34899"/>
                  </a:lnTo>
                  <a:lnTo>
                    <a:pt x="124955" y="34899"/>
                  </a:lnTo>
                  <a:lnTo>
                    <a:pt x="129108" y="1066"/>
                  </a:lnTo>
                  <a:lnTo>
                    <a:pt x="104190" y="1066"/>
                  </a:lnTo>
                  <a:lnTo>
                    <a:pt x="93395" y="89001"/>
                  </a:lnTo>
                  <a:lnTo>
                    <a:pt x="118313" y="89001"/>
                  </a:lnTo>
                  <a:lnTo>
                    <a:pt x="122466" y="55156"/>
                  </a:lnTo>
                  <a:lnTo>
                    <a:pt x="150698" y="55156"/>
                  </a:lnTo>
                  <a:lnTo>
                    <a:pt x="146545" y="89001"/>
                  </a:lnTo>
                  <a:lnTo>
                    <a:pt x="171462" y="89001"/>
                  </a:lnTo>
                  <a:lnTo>
                    <a:pt x="182257" y="1066"/>
                  </a:lnTo>
                  <a:close/>
                </a:path>
                <a:path w="876300" h="90170">
                  <a:moveTo>
                    <a:pt x="271246" y="89001"/>
                  </a:moveTo>
                  <a:lnTo>
                    <a:pt x="268046" y="72885"/>
                  </a:lnTo>
                  <a:lnTo>
                    <a:pt x="264502" y="55029"/>
                  </a:lnTo>
                  <a:lnTo>
                    <a:pt x="258191" y="23190"/>
                  </a:lnTo>
                  <a:lnTo>
                    <a:pt x="253796" y="1079"/>
                  </a:lnTo>
                  <a:lnTo>
                    <a:pt x="241477" y="1079"/>
                  </a:lnTo>
                  <a:lnTo>
                    <a:pt x="241477" y="55029"/>
                  </a:lnTo>
                  <a:lnTo>
                    <a:pt x="225310" y="55029"/>
                  </a:lnTo>
                  <a:lnTo>
                    <a:pt x="234619" y="30911"/>
                  </a:lnTo>
                  <a:lnTo>
                    <a:pt x="236486" y="26250"/>
                  </a:lnTo>
                  <a:lnTo>
                    <a:pt x="237147" y="23190"/>
                  </a:lnTo>
                  <a:lnTo>
                    <a:pt x="237680" y="23190"/>
                  </a:lnTo>
                  <a:lnTo>
                    <a:pt x="237680" y="26250"/>
                  </a:lnTo>
                  <a:lnTo>
                    <a:pt x="238213" y="30911"/>
                  </a:lnTo>
                  <a:lnTo>
                    <a:pt x="241477" y="55029"/>
                  </a:lnTo>
                  <a:lnTo>
                    <a:pt x="241477" y="1079"/>
                  </a:lnTo>
                  <a:lnTo>
                    <a:pt x="226098" y="1079"/>
                  </a:lnTo>
                  <a:lnTo>
                    <a:pt x="186791" y="89001"/>
                  </a:lnTo>
                  <a:lnTo>
                    <a:pt x="212229" y="89001"/>
                  </a:lnTo>
                  <a:lnTo>
                    <a:pt x="218440" y="72885"/>
                  </a:lnTo>
                  <a:lnTo>
                    <a:pt x="243890" y="72885"/>
                  </a:lnTo>
                  <a:lnTo>
                    <a:pt x="246075" y="89001"/>
                  </a:lnTo>
                  <a:lnTo>
                    <a:pt x="271246" y="89001"/>
                  </a:lnTo>
                  <a:close/>
                </a:path>
                <a:path w="876300" h="90170">
                  <a:moveTo>
                    <a:pt x="348665" y="68745"/>
                  </a:moveTo>
                  <a:lnTo>
                    <a:pt x="314083" y="68745"/>
                  </a:lnTo>
                  <a:lnTo>
                    <a:pt x="322414" y="1066"/>
                  </a:lnTo>
                  <a:lnTo>
                    <a:pt x="297510" y="1066"/>
                  </a:lnTo>
                  <a:lnTo>
                    <a:pt x="286715" y="89001"/>
                  </a:lnTo>
                  <a:lnTo>
                    <a:pt x="346138" y="89001"/>
                  </a:lnTo>
                  <a:lnTo>
                    <a:pt x="348665" y="68745"/>
                  </a:lnTo>
                  <a:close/>
                </a:path>
                <a:path w="876300" h="90170">
                  <a:moveTo>
                    <a:pt x="425818" y="68745"/>
                  </a:moveTo>
                  <a:lnTo>
                    <a:pt x="391236" y="68745"/>
                  </a:lnTo>
                  <a:lnTo>
                    <a:pt x="399567" y="1066"/>
                  </a:lnTo>
                  <a:lnTo>
                    <a:pt x="374662" y="1066"/>
                  </a:lnTo>
                  <a:lnTo>
                    <a:pt x="363867" y="89001"/>
                  </a:lnTo>
                  <a:lnTo>
                    <a:pt x="423291" y="89001"/>
                  </a:lnTo>
                  <a:lnTo>
                    <a:pt x="425818" y="68745"/>
                  </a:lnTo>
                  <a:close/>
                </a:path>
                <a:path w="876300" h="90170">
                  <a:moveTo>
                    <a:pt x="512025" y="1066"/>
                  </a:moveTo>
                  <a:lnTo>
                    <a:pt x="451802" y="1066"/>
                  </a:lnTo>
                  <a:lnTo>
                    <a:pt x="441020" y="88988"/>
                  </a:lnTo>
                  <a:lnTo>
                    <a:pt x="501230" y="88988"/>
                  </a:lnTo>
                  <a:lnTo>
                    <a:pt x="503770" y="68732"/>
                  </a:lnTo>
                  <a:lnTo>
                    <a:pt x="468388" y="68732"/>
                  </a:lnTo>
                  <a:lnTo>
                    <a:pt x="470154" y="54483"/>
                  </a:lnTo>
                  <a:lnTo>
                    <a:pt x="499770" y="54483"/>
                  </a:lnTo>
                  <a:lnTo>
                    <a:pt x="502031" y="35699"/>
                  </a:lnTo>
                  <a:lnTo>
                    <a:pt x="472478" y="35699"/>
                  </a:lnTo>
                  <a:lnTo>
                    <a:pt x="474268" y="21310"/>
                  </a:lnTo>
                  <a:lnTo>
                    <a:pt x="509498" y="21310"/>
                  </a:lnTo>
                  <a:lnTo>
                    <a:pt x="512025" y="1066"/>
                  </a:lnTo>
                  <a:close/>
                </a:path>
                <a:path w="876300" h="90170">
                  <a:moveTo>
                    <a:pt x="611276" y="1066"/>
                  </a:moveTo>
                  <a:lnTo>
                    <a:pt x="587286" y="1066"/>
                  </a:lnTo>
                  <a:lnTo>
                    <a:pt x="582091" y="42773"/>
                  </a:lnTo>
                  <a:lnTo>
                    <a:pt x="581431" y="49695"/>
                  </a:lnTo>
                  <a:lnTo>
                    <a:pt x="581825" y="52489"/>
                  </a:lnTo>
                  <a:lnTo>
                    <a:pt x="580898" y="52895"/>
                  </a:lnTo>
                  <a:lnTo>
                    <a:pt x="579564" y="49695"/>
                  </a:lnTo>
                  <a:lnTo>
                    <a:pt x="575170" y="40779"/>
                  </a:lnTo>
                  <a:lnTo>
                    <a:pt x="552653" y="1066"/>
                  </a:lnTo>
                  <a:lnTo>
                    <a:pt x="533209" y="1066"/>
                  </a:lnTo>
                  <a:lnTo>
                    <a:pt x="522414" y="89001"/>
                  </a:lnTo>
                  <a:lnTo>
                    <a:pt x="546265" y="89001"/>
                  </a:lnTo>
                  <a:lnTo>
                    <a:pt x="551726" y="44627"/>
                  </a:lnTo>
                  <a:lnTo>
                    <a:pt x="551319" y="41833"/>
                  </a:lnTo>
                  <a:lnTo>
                    <a:pt x="552386" y="41440"/>
                  </a:lnTo>
                  <a:lnTo>
                    <a:pt x="558253" y="52755"/>
                  </a:lnTo>
                  <a:lnTo>
                    <a:pt x="578358" y="89001"/>
                  </a:lnTo>
                  <a:lnTo>
                    <a:pt x="600481" y="89001"/>
                  </a:lnTo>
                  <a:lnTo>
                    <a:pt x="611276" y="1066"/>
                  </a:lnTo>
                  <a:close/>
                </a:path>
                <a:path w="876300" h="90170">
                  <a:moveTo>
                    <a:pt x="706412" y="34099"/>
                  </a:moveTo>
                  <a:lnTo>
                    <a:pt x="705853" y="22377"/>
                  </a:lnTo>
                  <a:lnTo>
                    <a:pt x="700760" y="11366"/>
                  </a:lnTo>
                  <a:lnTo>
                    <a:pt x="690206" y="3200"/>
                  </a:lnTo>
                  <a:lnTo>
                    <a:pt x="673239" y="0"/>
                  </a:lnTo>
                  <a:lnTo>
                    <a:pt x="654519" y="3644"/>
                  </a:lnTo>
                  <a:lnTo>
                    <a:pt x="639330" y="14008"/>
                  </a:lnTo>
                  <a:lnTo>
                    <a:pt x="629132" y="30289"/>
                  </a:lnTo>
                  <a:lnTo>
                    <a:pt x="625411" y="51689"/>
                  </a:lnTo>
                  <a:lnTo>
                    <a:pt x="627773" y="67640"/>
                  </a:lnTo>
                  <a:lnTo>
                    <a:pt x="634580" y="79717"/>
                  </a:lnTo>
                  <a:lnTo>
                    <a:pt x="645363" y="87376"/>
                  </a:lnTo>
                  <a:lnTo>
                    <a:pt x="659650" y="90055"/>
                  </a:lnTo>
                  <a:lnTo>
                    <a:pt x="669632" y="90055"/>
                  </a:lnTo>
                  <a:lnTo>
                    <a:pt x="677075" y="86906"/>
                  </a:lnTo>
                  <a:lnTo>
                    <a:pt x="682421" y="81673"/>
                  </a:lnTo>
                  <a:lnTo>
                    <a:pt x="682282" y="85725"/>
                  </a:lnTo>
                  <a:lnTo>
                    <a:pt x="682434" y="89001"/>
                  </a:lnTo>
                  <a:lnTo>
                    <a:pt x="700024" y="89001"/>
                  </a:lnTo>
                  <a:lnTo>
                    <a:pt x="705218" y="46621"/>
                  </a:lnTo>
                  <a:lnTo>
                    <a:pt x="666584" y="46621"/>
                  </a:lnTo>
                  <a:lnTo>
                    <a:pt x="664984" y="60223"/>
                  </a:lnTo>
                  <a:lnTo>
                    <a:pt x="682269" y="60223"/>
                  </a:lnTo>
                  <a:lnTo>
                    <a:pt x="680237" y="67017"/>
                  </a:lnTo>
                  <a:lnTo>
                    <a:pt x="674941" y="69938"/>
                  </a:lnTo>
                  <a:lnTo>
                    <a:pt x="666711" y="69938"/>
                  </a:lnTo>
                  <a:lnTo>
                    <a:pt x="659993" y="68453"/>
                  </a:lnTo>
                  <a:lnTo>
                    <a:pt x="654964" y="64249"/>
                  </a:lnTo>
                  <a:lnTo>
                    <a:pt x="651814" y="57696"/>
                  </a:lnTo>
                  <a:lnTo>
                    <a:pt x="650735" y="49161"/>
                  </a:lnTo>
                  <a:lnTo>
                    <a:pt x="652348" y="37757"/>
                  </a:lnTo>
                  <a:lnTo>
                    <a:pt x="656755" y="29006"/>
                  </a:lnTo>
                  <a:lnTo>
                    <a:pt x="663194" y="23418"/>
                  </a:lnTo>
                  <a:lnTo>
                    <a:pt x="670979" y="21450"/>
                  </a:lnTo>
                  <a:lnTo>
                    <a:pt x="681240" y="21450"/>
                  </a:lnTo>
                  <a:lnTo>
                    <a:pt x="684034" y="29578"/>
                  </a:lnTo>
                  <a:lnTo>
                    <a:pt x="682967" y="37566"/>
                  </a:lnTo>
                  <a:lnTo>
                    <a:pt x="706412" y="34099"/>
                  </a:lnTo>
                  <a:close/>
                </a:path>
                <a:path w="876300" h="90170">
                  <a:moveTo>
                    <a:pt x="792340" y="1066"/>
                  </a:moveTo>
                  <a:lnTo>
                    <a:pt x="732116" y="1066"/>
                  </a:lnTo>
                  <a:lnTo>
                    <a:pt x="721334" y="88988"/>
                  </a:lnTo>
                  <a:lnTo>
                    <a:pt x="781545" y="88988"/>
                  </a:lnTo>
                  <a:lnTo>
                    <a:pt x="784085" y="68732"/>
                  </a:lnTo>
                  <a:lnTo>
                    <a:pt x="748690" y="68732"/>
                  </a:lnTo>
                  <a:lnTo>
                    <a:pt x="750468" y="54483"/>
                  </a:lnTo>
                  <a:lnTo>
                    <a:pt x="780084" y="54483"/>
                  </a:lnTo>
                  <a:lnTo>
                    <a:pt x="782345" y="35699"/>
                  </a:lnTo>
                  <a:lnTo>
                    <a:pt x="752792" y="35699"/>
                  </a:lnTo>
                  <a:lnTo>
                    <a:pt x="754583" y="21310"/>
                  </a:lnTo>
                  <a:lnTo>
                    <a:pt x="789800" y="21310"/>
                  </a:lnTo>
                  <a:lnTo>
                    <a:pt x="792340" y="1066"/>
                  </a:lnTo>
                  <a:close/>
                </a:path>
                <a:path w="876300" h="90170">
                  <a:moveTo>
                    <a:pt x="875741" y="24523"/>
                  </a:moveTo>
                  <a:lnTo>
                    <a:pt x="873912" y="15455"/>
                  </a:lnTo>
                  <a:lnTo>
                    <a:pt x="868705" y="7607"/>
                  </a:lnTo>
                  <a:lnTo>
                    <a:pt x="859434" y="2082"/>
                  </a:lnTo>
                  <a:lnTo>
                    <a:pt x="845375" y="0"/>
                  </a:lnTo>
                  <a:lnTo>
                    <a:pt x="830592" y="2565"/>
                  </a:lnTo>
                  <a:lnTo>
                    <a:pt x="819099" y="9512"/>
                  </a:lnTo>
                  <a:lnTo>
                    <a:pt x="811657" y="19621"/>
                  </a:lnTo>
                  <a:lnTo>
                    <a:pt x="809002" y="31711"/>
                  </a:lnTo>
                  <a:lnTo>
                    <a:pt x="814870" y="46990"/>
                  </a:lnTo>
                  <a:lnTo>
                    <a:pt x="827786" y="54419"/>
                  </a:lnTo>
                  <a:lnTo>
                    <a:pt x="840701" y="58762"/>
                  </a:lnTo>
                  <a:lnTo>
                    <a:pt x="846569" y="64744"/>
                  </a:lnTo>
                  <a:lnTo>
                    <a:pt x="846569" y="68351"/>
                  </a:lnTo>
                  <a:lnTo>
                    <a:pt x="844575" y="70612"/>
                  </a:lnTo>
                  <a:lnTo>
                    <a:pt x="837374" y="70612"/>
                  </a:lnTo>
                  <a:lnTo>
                    <a:pt x="830351" y="69354"/>
                  </a:lnTo>
                  <a:lnTo>
                    <a:pt x="823836" y="66294"/>
                  </a:lnTo>
                  <a:lnTo>
                    <a:pt x="818400" y="62458"/>
                  </a:lnTo>
                  <a:lnTo>
                    <a:pt x="814590" y="58889"/>
                  </a:lnTo>
                  <a:lnTo>
                    <a:pt x="798220" y="76212"/>
                  </a:lnTo>
                  <a:lnTo>
                    <a:pt x="802640" y="80060"/>
                  </a:lnTo>
                  <a:lnTo>
                    <a:pt x="809967" y="84632"/>
                  </a:lnTo>
                  <a:lnTo>
                    <a:pt x="820356" y="88455"/>
                  </a:lnTo>
                  <a:lnTo>
                    <a:pt x="833920" y="90068"/>
                  </a:lnTo>
                  <a:lnTo>
                    <a:pt x="851319" y="87655"/>
                  </a:lnTo>
                  <a:lnTo>
                    <a:pt x="863092" y="81241"/>
                  </a:lnTo>
                  <a:lnTo>
                    <a:pt x="869772" y="71970"/>
                  </a:lnTo>
                  <a:lnTo>
                    <a:pt x="871880" y="61023"/>
                  </a:lnTo>
                  <a:lnTo>
                    <a:pt x="865987" y="45491"/>
                  </a:lnTo>
                  <a:lnTo>
                    <a:pt x="853033" y="38061"/>
                  </a:lnTo>
                  <a:lnTo>
                    <a:pt x="840066" y="33655"/>
                  </a:lnTo>
                  <a:lnTo>
                    <a:pt x="834174" y="27190"/>
                  </a:lnTo>
                  <a:lnTo>
                    <a:pt x="834174" y="23050"/>
                  </a:lnTo>
                  <a:lnTo>
                    <a:pt x="837514" y="19989"/>
                  </a:lnTo>
                  <a:lnTo>
                    <a:pt x="843775" y="19989"/>
                  </a:lnTo>
                  <a:lnTo>
                    <a:pt x="850303" y="19989"/>
                  </a:lnTo>
                  <a:lnTo>
                    <a:pt x="854036" y="25057"/>
                  </a:lnTo>
                  <a:lnTo>
                    <a:pt x="853363" y="29845"/>
                  </a:lnTo>
                  <a:lnTo>
                    <a:pt x="875741" y="24523"/>
                  </a:lnTo>
                  <a:close/>
                </a:path>
              </a:pathLst>
            </a:custGeom>
            <a:solidFill>
              <a:srgbClr val="22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0994" y="3497674"/>
              <a:ext cx="775859" cy="2116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6336" y="4098607"/>
              <a:ext cx="3233648" cy="8694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3175" y="4190543"/>
              <a:ext cx="685512" cy="68551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732369" y="3206653"/>
            <a:ext cx="1179830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00"/>
              </a:spcBef>
            </a:pPr>
            <a:r>
              <a:rPr sz="1700" b="1" spc="-114" dirty="0">
                <a:solidFill>
                  <a:srgbClr val="D50B52"/>
                </a:solidFill>
                <a:latin typeface="Arial Narrow"/>
                <a:cs typeface="Arial Narrow"/>
              </a:rPr>
              <a:t>Complet</a:t>
            </a:r>
            <a:r>
              <a:rPr sz="1700" b="1" spc="-130" dirty="0">
                <a:solidFill>
                  <a:srgbClr val="D50B52"/>
                </a:solidFill>
                <a:latin typeface="Arial Narrow"/>
                <a:cs typeface="Arial Narrow"/>
              </a:rPr>
              <a:t>e</a:t>
            </a:r>
            <a:r>
              <a:rPr sz="1700" b="1" spc="-95" dirty="0">
                <a:solidFill>
                  <a:srgbClr val="D50B52"/>
                </a:solidFill>
                <a:latin typeface="Arial Narrow"/>
                <a:cs typeface="Arial Narrow"/>
              </a:rPr>
              <a:t> </a:t>
            </a:r>
            <a:r>
              <a:rPr sz="1700" b="1" spc="-280" dirty="0">
                <a:solidFill>
                  <a:srgbClr val="D50B52"/>
                </a:solidFill>
                <a:latin typeface="Arial Narrow"/>
                <a:cs typeface="Arial Narrow"/>
              </a:rPr>
              <a:t>THREE</a:t>
            </a:r>
            <a:endParaRPr sz="1700">
              <a:latin typeface="Arial Narrow"/>
              <a:cs typeface="Arial Narrow"/>
            </a:endParaRPr>
          </a:p>
          <a:p>
            <a:pPr algn="ctr">
              <a:lnSpc>
                <a:spcPts val="1120"/>
              </a:lnSpc>
            </a:pPr>
            <a:r>
              <a:rPr sz="1000" b="1" spc="45" dirty="0">
                <a:latin typeface="Calibri"/>
                <a:cs typeface="Calibri"/>
              </a:rPr>
              <a:t>challenges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60043" y="2151164"/>
            <a:ext cx="975360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00"/>
              </a:spcBef>
            </a:pPr>
            <a:r>
              <a:rPr sz="1700" b="1" spc="-114" dirty="0">
                <a:solidFill>
                  <a:srgbClr val="57BFC5"/>
                </a:solidFill>
                <a:latin typeface="Arial Narrow"/>
                <a:cs typeface="Arial Narrow"/>
              </a:rPr>
              <a:t>Complet</a:t>
            </a:r>
            <a:r>
              <a:rPr sz="1700" b="1" spc="-130" dirty="0">
                <a:solidFill>
                  <a:srgbClr val="57BFC5"/>
                </a:solidFill>
                <a:latin typeface="Arial Narrow"/>
                <a:cs typeface="Arial Narrow"/>
              </a:rPr>
              <a:t>e</a:t>
            </a:r>
            <a:r>
              <a:rPr sz="1700" b="1" spc="-95" dirty="0">
                <a:solidFill>
                  <a:srgbClr val="57BFC5"/>
                </a:solidFill>
                <a:latin typeface="Arial Narrow"/>
                <a:cs typeface="Arial Narrow"/>
              </a:rPr>
              <a:t> </a:t>
            </a:r>
            <a:r>
              <a:rPr sz="1700" b="1" spc="-175" dirty="0">
                <a:solidFill>
                  <a:srgbClr val="57BFC5"/>
                </a:solidFill>
                <a:latin typeface="Arial Narrow"/>
                <a:cs typeface="Arial Narrow"/>
              </a:rPr>
              <a:t>SIX</a:t>
            </a:r>
            <a:endParaRPr sz="1700">
              <a:latin typeface="Arial Narrow"/>
              <a:cs typeface="Arial Narrow"/>
            </a:endParaRPr>
          </a:p>
          <a:p>
            <a:pPr algn="ctr">
              <a:lnSpc>
                <a:spcPts val="1120"/>
              </a:lnSpc>
            </a:pPr>
            <a:r>
              <a:rPr sz="1000" b="1" spc="45" dirty="0">
                <a:latin typeface="Calibri"/>
                <a:cs typeface="Calibri"/>
              </a:rPr>
              <a:t>challenges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0006" y="3888005"/>
            <a:ext cx="3239998" cy="107999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4801514" y="4088675"/>
            <a:ext cx="2411730" cy="11309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150" b="1" i="1" dirty="0">
                <a:latin typeface="Calibri"/>
                <a:cs typeface="Calibri"/>
                <a:hlinkClick r:id="rId14"/>
              </a:rPr>
              <a:t>Tell</a:t>
            </a:r>
            <a:r>
              <a:rPr sz="1150" b="1" i="1" spc="-20" dirty="0">
                <a:latin typeface="Calibri"/>
                <a:cs typeface="Calibri"/>
                <a:hlinkClick r:id="rId14"/>
              </a:rPr>
              <a:t> </a:t>
            </a:r>
            <a:r>
              <a:rPr sz="1150" b="1" i="1" spc="70" dirty="0">
                <a:latin typeface="Calibri"/>
                <a:cs typeface="Calibri"/>
                <a:hlinkClick r:id="rId14"/>
              </a:rPr>
              <a:t>us</a:t>
            </a:r>
            <a:r>
              <a:rPr sz="1150" b="1" i="1" spc="-20" dirty="0">
                <a:latin typeface="Calibri"/>
                <a:cs typeface="Calibri"/>
                <a:hlinkClick r:id="rId14"/>
              </a:rPr>
              <a:t> </a:t>
            </a:r>
            <a:r>
              <a:rPr sz="1150" b="1" i="1" spc="55" dirty="0">
                <a:latin typeface="Calibri"/>
                <a:cs typeface="Calibri"/>
                <a:hlinkClick r:id="rId14"/>
              </a:rPr>
              <a:t>what</a:t>
            </a:r>
            <a:r>
              <a:rPr sz="1150" b="1" i="1" spc="-20" dirty="0">
                <a:latin typeface="Calibri"/>
                <a:cs typeface="Calibri"/>
                <a:hlinkClick r:id="rId14"/>
              </a:rPr>
              <a:t> </a:t>
            </a:r>
            <a:r>
              <a:rPr sz="1150" b="1" i="1" spc="55" dirty="0">
                <a:latin typeface="Calibri"/>
                <a:cs typeface="Calibri"/>
                <a:hlinkClick r:id="rId14"/>
              </a:rPr>
              <a:t>you</a:t>
            </a:r>
            <a:r>
              <a:rPr sz="1150" b="1" i="1" spc="-25" dirty="0">
                <a:latin typeface="Calibri"/>
                <a:cs typeface="Calibri"/>
                <a:hlinkClick r:id="rId14"/>
              </a:rPr>
              <a:t> </a:t>
            </a:r>
            <a:r>
              <a:rPr sz="1150" b="1" i="1" spc="25" dirty="0">
                <a:latin typeface="Calibri"/>
                <a:cs typeface="Calibri"/>
                <a:hlinkClick r:id="rId14"/>
              </a:rPr>
              <a:t>think...</a:t>
            </a:r>
            <a:endParaRPr sz="1150">
              <a:latin typeface="Calibri"/>
              <a:cs typeface="Calibri"/>
            </a:endParaRPr>
          </a:p>
          <a:p>
            <a:pPr marL="12700" marR="307975">
              <a:lnSpc>
                <a:spcPct val="103099"/>
              </a:lnSpc>
              <a:spcBef>
                <a:spcPts val="210"/>
              </a:spcBef>
            </a:pPr>
            <a:r>
              <a:rPr sz="800" spc="-70" dirty="0">
                <a:latin typeface="Lucida Sans"/>
                <a:cs typeface="Lucida Sans"/>
                <a:hlinkClick r:id="rId14"/>
              </a:rPr>
              <a:t>Take</a:t>
            </a:r>
            <a:r>
              <a:rPr sz="800" spc="-80" dirty="0">
                <a:latin typeface="Lucida Sans"/>
                <a:cs typeface="Lucida Sans"/>
                <a:hlinkClick r:id="rId14"/>
              </a:rPr>
              <a:t> </a:t>
            </a:r>
            <a:r>
              <a:rPr sz="800" spc="-55" dirty="0">
                <a:latin typeface="Lucida Sans"/>
                <a:cs typeface="Lucida Sans"/>
                <a:hlinkClick r:id="rId14"/>
              </a:rPr>
              <a:t>our</a:t>
            </a:r>
            <a:r>
              <a:rPr sz="800" spc="-100" dirty="0">
                <a:latin typeface="Lucida Sans"/>
                <a:cs typeface="Lucida Sans"/>
                <a:hlinkClick r:id="rId14"/>
              </a:rPr>
              <a:t> </a:t>
            </a:r>
            <a:r>
              <a:rPr sz="800" spc="-35" dirty="0">
                <a:latin typeface="Lucida Sans"/>
                <a:cs typeface="Lucida Sans"/>
                <a:hlinkClick r:id="rId14"/>
              </a:rPr>
              <a:t>short</a:t>
            </a:r>
            <a:r>
              <a:rPr sz="800" spc="-80" dirty="0">
                <a:latin typeface="Lucida Sans"/>
                <a:cs typeface="Lucida Sans"/>
                <a:hlinkClick r:id="rId14"/>
              </a:rPr>
              <a:t> </a:t>
            </a:r>
            <a:r>
              <a:rPr sz="800" spc="-40" dirty="0">
                <a:latin typeface="Lucida Sans"/>
                <a:cs typeface="Lucida Sans"/>
                <a:hlinkClick r:id="rId14"/>
              </a:rPr>
              <a:t>survey</a:t>
            </a:r>
            <a:r>
              <a:rPr sz="800" spc="-90" dirty="0">
                <a:latin typeface="Lucida Sans"/>
                <a:cs typeface="Lucida Sans"/>
                <a:hlinkClick r:id="rId14"/>
              </a:rPr>
              <a:t> </a:t>
            </a:r>
            <a:r>
              <a:rPr sz="800" spc="-40" dirty="0">
                <a:latin typeface="Lucida Sans"/>
                <a:cs typeface="Lucida Sans"/>
                <a:hlinkClick r:id="rId14"/>
              </a:rPr>
              <a:t>for</a:t>
            </a:r>
            <a:r>
              <a:rPr sz="800" spc="-100" dirty="0">
                <a:latin typeface="Lucida Sans"/>
                <a:cs typeface="Lucida Sans"/>
                <a:hlinkClick r:id="rId14"/>
              </a:rPr>
              <a:t> </a:t>
            </a:r>
            <a:r>
              <a:rPr sz="800" spc="-15" dirty="0">
                <a:latin typeface="Lucida Sans"/>
                <a:cs typeface="Lucida Sans"/>
                <a:hlinkClick r:id="rId14"/>
              </a:rPr>
              <a:t>a</a:t>
            </a:r>
            <a:r>
              <a:rPr sz="800" spc="-80" dirty="0">
                <a:latin typeface="Lucida Sans"/>
                <a:cs typeface="Lucida Sans"/>
                <a:hlinkClick r:id="rId14"/>
              </a:rPr>
              <a:t> </a:t>
            </a:r>
            <a:r>
              <a:rPr sz="800" spc="-25" dirty="0">
                <a:latin typeface="Lucida Sans"/>
                <a:cs typeface="Lucida Sans"/>
                <a:hlinkClick r:id="rId14"/>
              </a:rPr>
              <a:t>chance</a:t>
            </a:r>
            <a:r>
              <a:rPr sz="800" spc="-85" dirty="0">
                <a:latin typeface="Lucida Sans"/>
                <a:cs typeface="Lucida Sans"/>
                <a:hlinkClick r:id="rId14"/>
              </a:rPr>
              <a:t> </a:t>
            </a:r>
            <a:r>
              <a:rPr sz="800" spc="-15" dirty="0">
                <a:latin typeface="Lucida Sans"/>
                <a:cs typeface="Lucida Sans"/>
                <a:hlinkClick r:id="rId14"/>
              </a:rPr>
              <a:t>to</a:t>
            </a:r>
            <a:r>
              <a:rPr sz="800" spc="-80" dirty="0">
                <a:latin typeface="Lucida Sans"/>
                <a:cs typeface="Lucida Sans"/>
                <a:hlinkClick r:id="rId14"/>
              </a:rPr>
              <a:t> </a:t>
            </a:r>
            <a:r>
              <a:rPr sz="800" spc="-40" dirty="0">
                <a:latin typeface="Lucida Sans"/>
                <a:cs typeface="Lucida Sans"/>
                <a:hlinkClick r:id="rId14"/>
              </a:rPr>
              <a:t>win</a:t>
            </a:r>
            <a:r>
              <a:rPr sz="800" spc="-80" dirty="0">
                <a:latin typeface="Lucida Sans"/>
                <a:cs typeface="Lucida Sans"/>
                <a:hlinkClick r:id="rId14"/>
              </a:rPr>
              <a:t> </a:t>
            </a:r>
            <a:r>
              <a:rPr sz="800" spc="-35" dirty="0">
                <a:latin typeface="Lucida Sans"/>
                <a:cs typeface="Lucida Sans"/>
                <a:hlinkClick r:id="rId14"/>
              </a:rPr>
              <a:t>£500 </a:t>
            </a:r>
            <a:r>
              <a:rPr sz="800" spc="-235" dirty="0">
                <a:latin typeface="Lucida Sans"/>
                <a:cs typeface="Lucida Sans"/>
                <a:hlinkClick r:id="rId14"/>
              </a:rPr>
              <a:t> </a:t>
            </a:r>
            <a:r>
              <a:rPr sz="800" spc="-55" dirty="0">
                <a:latin typeface="Lucida Sans"/>
                <a:cs typeface="Lucida Sans"/>
                <a:hlinkClick r:id="rId14"/>
              </a:rPr>
              <a:t>o</a:t>
            </a:r>
            <a:r>
              <a:rPr sz="800" dirty="0">
                <a:latin typeface="Lucida Sans"/>
                <a:cs typeface="Lucida Sans"/>
                <a:hlinkClick r:id="rId14"/>
              </a:rPr>
              <a:t>f</a:t>
            </a:r>
            <a:r>
              <a:rPr sz="800" spc="-100" dirty="0">
                <a:latin typeface="Lucida Sans"/>
                <a:cs typeface="Lucida Sans"/>
                <a:hlinkClick r:id="rId14"/>
              </a:rPr>
              <a:t> </a:t>
            </a:r>
            <a:r>
              <a:rPr sz="800" spc="-75" dirty="0">
                <a:latin typeface="Lucida Sans"/>
                <a:cs typeface="Lucida Sans"/>
                <a:hlinkClick r:id="rId14"/>
              </a:rPr>
              <a:t>r</a:t>
            </a:r>
            <a:r>
              <a:rPr sz="800" spc="-45" dirty="0">
                <a:latin typeface="Lucida Sans"/>
                <a:cs typeface="Lucida Sans"/>
                <a:hlinkClick r:id="rId14"/>
              </a:rPr>
              <a:t>ob</a:t>
            </a:r>
            <a:r>
              <a:rPr sz="800" spc="-50" dirty="0">
                <a:latin typeface="Lucida Sans"/>
                <a:cs typeface="Lucida Sans"/>
                <a:hlinkClick r:id="rId14"/>
              </a:rPr>
              <a:t>o</a:t>
            </a:r>
            <a:r>
              <a:rPr sz="800" spc="-20" dirty="0">
                <a:latin typeface="Lucida Sans"/>
                <a:cs typeface="Lucida Sans"/>
                <a:hlinkClick r:id="rId14"/>
              </a:rPr>
              <a:t>tic</a:t>
            </a:r>
            <a:r>
              <a:rPr sz="800" spc="-35" dirty="0">
                <a:latin typeface="Lucida Sans"/>
                <a:cs typeface="Lucida Sans"/>
                <a:hlinkClick r:id="rId14"/>
              </a:rPr>
              <a:t>s</a:t>
            </a:r>
            <a:r>
              <a:rPr sz="800" spc="-100" dirty="0">
                <a:latin typeface="Lucida Sans"/>
                <a:cs typeface="Lucida Sans"/>
                <a:hlinkClick r:id="rId14"/>
              </a:rPr>
              <a:t>/</a:t>
            </a:r>
            <a:r>
              <a:rPr sz="800" spc="-45" dirty="0">
                <a:latin typeface="Lucida Sans"/>
                <a:cs typeface="Lucida Sans"/>
                <a:hlinkClick r:id="rId14"/>
              </a:rPr>
              <a:t>coding</a:t>
            </a:r>
            <a:r>
              <a:rPr sz="800" spc="-80" dirty="0">
                <a:latin typeface="Lucida Sans"/>
                <a:cs typeface="Lucida Sans"/>
                <a:hlinkClick r:id="rId14"/>
              </a:rPr>
              <a:t> </a:t>
            </a:r>
            <a:r>
              <a:rPr sz="800" spc="-45" dirty="0">
                <a:latin typeface="Lucida Sans"/>
                <a:cs typeface="Lucida Sans"/>
                <a:hlinkClick r:id="rId14"/>
              </a:rPr>
              <a:t>equipme</a:t>
            </a:r>
            <a:r>
              <a:rPr sz="800" spc="-50" dirty="0">
                <a:latin typeface="Lucida Sans"/>
                <a:cs typeface="Lucida Sans"/>
                <a:hlinkClick r:id="rId14"/>
              </a:rPr>
              <a:t>n</a:t>
            </a:r>
            <a:r>
              <a:rPr sz="800" spc="20" dirty="0">
                <a:latin typeface="Lucida Sans"/>
                <a:cs typeface="Lucida Sans"/>
                <a:hlinkClick r:id="rId14"/>
              </a:rPr>
              <a:t>t</a:t>
            </a:r>
            <a:r>
              <a:rPr sz="800" spc="-80" dirty="0">
                <a:latin typeface="Lucida Sans"/>
                <a:cs typeface="Lucida Sans"/>
                <a:hlinkClick r:id="rId14"/>
              </a:rPr>
              <a:t> </a:t>
            </a:r>
            <a:r>
              <a:rPr sz="800" spc="-20" dirty="0">
                <a:latin typeface="Lucida Sans"/>
                <a:cs typeface="Lucida Sans"/>
                <a:hlinkClick r:id="rId14"/>
              </a:rPr>
              <a:t>f</a:t>
            </a:r>
            <a:r>
              <a:rPr sz="800" spc="-60" dirty="0">
                <a:latin typeface="Lucida Sans"/>
                <a:cs typeface="Lucida Sans"/>
                <a:hlinkClick r:id="rId14"/>
              </a:rPr>
              <a:t>o</a:t>
            </a:r>
            <a:r>
              <a:rPr sz="800" spc="-40" dirty="0">
                <a:latin typeface="Lucida Sans"/>
                <a:cs typeface="Lucida Sans"/>
                <a:hlinkClick r:id="rId14"/>
              </a:rPr>
              <a:t>r</a:t>
            </a:r>
            <a:r>
              <a:rPr sz="800" spc="-114" dirty="0">
                <a:latin typeface="Lucida Sans"/>
                <a:cs typeface="Lucida Sans"/>
                <a:hlinkClick r:id="rId14"/>
              </a:rPr>
              <a:t> </a:t>
            </a:r>
            <a:r>
              <a:rPr sz="800" spc="-25" dirty="0">
                <a:latin typeface="Lucida Sans"/>
                <a:cs typeface="Lucida Sans"/>
                <a:hlinkClick r:id="rId14"/>
              </a:rPr>
              <a:t>y</a:t>
            </a:r>
            <a:r>
              <a:rPr sz="800" spc="-60" dirty="0">
                <a:latin typeface="Lucida Sans"/>
                <a:cs typeface="Lucida Sans"/>
                <a:hlinkClick r:id="rId14"/>
              </a:rPr>
              <a:t>ou</a:t>
            </a:r>
            <a:r>
              <a:rPr sz="800" spc="-40" dirty="0">
                <a:latin typeface="Lucida Sans"/>
                <a:cs typeface="Lucida Sans"/>
                <a:hlinkClick r:id="rId14"/>
              </a:rPr>
              <a:t>r</a:t>
            </a:r>
            <a:r>
              <a:rPr sz="800" spc="-100" dirty="0">
                <a:latin typeface="Lucida Sans"/>
                <a:cs typeface="Lucida Sans"/>
                <a:hlinkClick r:id="rId14"/>
              </a:rPr>
              <a:t> </a:t>
            </a:r>
            <a:r>
              <a:rPr sz="800" spc="-45" dirty="0">
                <a:latin typeface="Lucida Sans"/>
                <a:cs typeface="Lucida Sans"/>
                <a:hlinkClick r:id="rId14"/>
              </a:rPr>
              <a:t>school.</a:t>
            </a:r>
            <a:endParaRPr sz="800">
              <a:latin typeface="Lucida Sans"/>
              <a:cs typeface="Lucida Sans"/>
            </a:endParaRPr>
          </a:p>
          <a:p>
            <a:pPr marL="12700" marR="420370">
              <a:lnSpc>
                <a:spcPct val="103099"/>
              </a:lnSpc>
              <a:spcBef>
                <a:spcPts val="285"/>
              </a:spcBef>
            </a:pPr>
            <a:r>
              <a:rPr sz="800" b="1" spc="45" dirty="0">
                <a:latin typeface="Calibri"/>
                <a:cs typeface="Calibri"/>
                <a:hlinkClick r:id="rId14"/>
              </a:rPr>
              <a:t>Scan </a:t>
            </a:r>
            <a:r>
              <a:rPr sz="800" b="1" spc="25" dirty="0">
                <a:latin typeface="Calibri"/>
                <a:cs typeface="Calibri"/>
                <a:hlinkClick r:id="rId14"/>
              </a:rPr>
              <a:t>the </a:t>
            </a:r>
            <a:r>
              <a:rPr sz="800" b="1" spc="30" dirty="0">
                <a:latin typeface="Calibri"/>
                <a:cs typeface="Calibri"/>
                <a:hlinkClick r:id="rId14"/>
              </a:rPr>
              <a:t>QR code </a:t>
            </a:r>
            <a:r>
              <a:rPr sz="800" b="1" spc="15" dirty="0">
                <a:latin typeface="Calibri"/>
                <a:cs typeface="Calibri"/>
                <a:hlinkClick r:id="rId14"/>
              </a:rPr>
              <a:t>on </a:t>
            </a:r>
            <a:r>
              <a:rPr sz="800" b="1" spc="10" dirty="0">
                <a:latin typeface="Calibri"/>
                <a:cs typeface="Calibri"/>
                <a:hlinkClick r:id="rId14"/>
              </a:rPr>
              <a:t>your phone, or </a:t>
            </a:r>
            <a:r>
              <a:rPr sz="800" b="1" spc="25" dirty="0">
                <a:latin typeface="Calibri"/>
                <a:cs typeface="Calibri"/>
                <a:hlinkClick r:id="rId14"/>
              </a:rPr>
              <a:t>go </a:t>
            </a:r>
            <a:r>
              <a:rPr sz="800" b="1" spc="30" dirty="0">
                <a:latin typeface="Calibri"/>
                <a:cs typeface="Calibri"/>
                <a:hlinkClick r:id="rId14"/>
              </a:rPr>
              <a:t>to </a:t>
            </a:r>
            <a:r>
              <a:rPr sz="800" b="1" spc="35" dirty="0">
                <a:latin typeface="Calibri"/>
                <a:cs typeface="Calibri"/>
              </a:rPr>
              <a:t> </a:t>
            </a:r>
            <a:r>
              <a:rPr sz="800" b="1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s</a:t>
            </a:r>
            <a:r>
              <a:rPr sz="80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t</a:t>
            </a:r>
            <a:r>
              <a:rPr sz="80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em</a:t>
            </a:r>
            <a:r>
              <a:rPr sz="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r</a:t>
            </a:r>
            <a:r>
              <a:rPr sz="80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esou</a:t>
            </a:r>
            <a:r>
              <a:rPr sz="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r</a:t>
            </a:r>
            <a:r>
              <a:rPr sz="80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ces.</a:t>
            </a:r>
            <a:r>
              <a:rPr sz="80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r</a:t>
            </a:r>
            <a:r>
              <a:rPr sz="8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aeng</a:t>
            </a:r>
            <a:r>
              <a:rPr sz="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.</a:t>
            </a:r>
            <a:r>
              <a:rPr sz="80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o</a:t>
            </a:r>
            <a:r>
              <a:rPr sz="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r</a:t>
            </a:r>
            <a:r>
              <a:rPr sz="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g</a:t>
            </a:r>
            <a:r>
              <a:rPr sz="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.</a:t>
            </a:r>
            <a:r>
              <a:rPr sz="8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uk</a:t>
            </a:r>
            <a:r>
              <a:rPr sz="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/</a:t>
            </a:r>
            <a:r>
              <a:rPr sz="800" b="1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s</a:t>
            </a:r>
            <a:r>
              <a:rPr sz="80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tud</a:t>
            </a:r>
            <a:r>
              <a:rPr sz="80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e</a:t>
            </a:r>
            <a:r>
              <a:rPr sz="8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n</a:t>
            </a:r>
            <a:r>
              <a:rPr sz="80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t-sur</a:t>
            </a:r>
            <a:r>
              <a:rPr sz="80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v</a:t>
            </a:r>
            <a:r>
              <a:rPr sz="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e</a:t>
            </a:r>
            <a:r>
              <a:rPr sz="80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4"/>
              </a:rPr>
              <a:t>y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"/>
              <a:cs typeface="Calibri"/>
            </a:endParaRPr>
          </a:p>
          <a:p>
            <a:pPr marL="1056005">
              <a:lnSpc>
                <a:spcPct val="100000"/>
              </a:lnSpc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60" dirty="0">
                <a:latin typeface="Arial Narrow"/>
                <a:cs typeface="Arial Narrow"/>
              </a:rPr>
              <a:t>5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272083"/>
            <a:ext cx="29895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60" dirty="0">
                <a:solidFill>
                  <a:srgbClr val="000000"/>
                </a:solidFill>
                <a:latin typeface="Arial Narrow"/>
                <a:cs typeface="Arial Narrow"/>
              </a:rPr>
              <a:t>STEM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690" dirty="0">
                <a:solidFill>
                  <a:srgbClr val="000000"/>
                </a:solidFill>
                <a:latin typeface="Arial Narrow"/>
                <a:cs typeface="Arial Narrow"/>
              </a:rPr>
              <a:t>BADGE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125" dirty="0">
                <a:solidFill>
                  <a:srgbClr val="000000"/>
                </a:solidFill>
                <a:latin typeface="Arial Narrow"/>
                <a:cs typeface="Arial Narrow"/>
              </a:rPr>
              <a:t>Tr</a:t>
            </a:r>
            <a:r>
              <a:rPr sz="3500" spc="-14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3500" spc="-105" dirty="0">
                <a:solidFill>
                  <a:srgbClr val="000000"/>
                </a:solidFill>
                <a:latin typeface="Arial Narrow"/>
                <a:cs typeface="Arial Narrow"/>
              </a:rPr>
              <a:t>cker</a:t>
            </a:r>
            <a:endParaRPr sz="35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994" y="1079995"/>
            <a:ext cx="2196465" cy="1152525"/>
            <a:chOff x="359994" y="1079995"/>
            <a:chExt cx="2196465" cy="1152525"/>
          </a:xfrm>
        </p:grpSpPr>
        <p:sp>
          <p:nvSpPr>
            <p:cNvPr id="4" name="object 4"/>
            <p:cNvSpPr/>
            <p:nvPr/>
          </p:nvSpPr>
          <p:spPr>
            <a:xfrm>
              <a:off x="432003" y="1079995"/>
              <a:ext cx="2124075" cy="1152525"/>
            </a:xfrm>
            <a:custGeom>
              <a:avLst/>
              <a:gdLst/>
              <a:ahLst/>
              <a:cxnLst/>
              <a:rect l="l" t="t" r="r" b="b"/>
              <a:pathLst>
                <a:path w="2124075" h="1152525">
                  <a:moveTo>
                    <a:pt x="2123998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2123998" y="1152004"/>
                  </a:lnTo>
                  <a:lnTo>
                    <a:pt x="2123998" y="0"/>
                  </a:lnTo>
                  <a:close/>
                </a:path>
              </a:pathLst>
            </a:custGeom>
            <a:solidFill>
              <a:srgbClr val="FCE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94" y="1247717"/>
              <a:ext cx="584085" cy="900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611" y="1255893"/>
              <a:ext cx="356905" cy="3569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36268" y="1251508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60" h="837564">
                  <a:moveTo>
                    <a:pt x="168351" y="590283"/>
                  </a:moveTo>
                  <a:lnTo>
                    <a:pt x="165887" y="578129"/>
                  </a:lnTo>
                  <a:lnTo>
                    <a:pt x="159194" y="568198"/>
                  </a:lnTo>
                  <a:lnTo>
                    <a:pt x="149263" y="561492"/>
                  </a:lnTo>
                  <a:lnTo>
                    <a:pt x="137109" y="559041"/>
                  </a:lnTo>
                  <a:lnTo>
                    <a:pt x="124955" y="561492"/>
                  </a:lnTo>
                  <a:lnTo>
                    <a:pt x="115023" y="568198"/>
                  </a:lnTo>
                  <a:lnTo>
                    <a:pt x="108318" y="578129"/>
                  </a:lnTo>
                  <a:lnTo>
                    <a:pt x="105867" y="590283"/>
                  </a:lnTo>
                  <a:lnTo>
                    <a:pt x="108318" y="602424"/>
                  </a:lnTo>
                  <a:lnTo>
                    <a:pt x="115023" y="612355"/>
                  </a:lnTo>
                  <a:lnTo>
                    <a:pt x="124955" y="619061"/>
                  </a:lnTo>
                  <a:lnTo>
                    <a:pt x="137109" y="621525"/>
                  </a:lnTo>
                  <a:lnTo>
                    <a:pt x="149263" y="619061"/>
                  </a:lnTo>
                  <a:lnTo>
                    <a:pt x="159194" y="612355"/>
                  </a:lnTo>
                  <a:lnTo>
                    <a:pt x="165887" y="602424"/>
                  </a:lnTo>
                  <a:lnTo>
                    <a:pt x="168351" y="590283"/>
                  </a:lnTo>
                  <a:close/>
                </a:path>
                <a:path w="810260" h="837564">
                  <a:moveTo>
                    <a:pt x="324040" y="767130"/>
                  </a:moveTo>
                  <a:lnTo>
                    <a:pt x="97269" y="767130"/>
                  </a:lnTo>
                  <a:lnTo>
                    <a:pt x="79209" y="764247"/>
                  </a:lnTo>
                  <a:lnTo>
                    <a:pt x="41935" y="727278"/>
                  </a:lnTo>
                  <a:lnTo>
                    <a:pt x="38684" y="713867"/>
                  </a:lnTo>
                  <a:lnTo>
                    <a:pt x="38684" y="602056"/>
                  </a:lnTo>
                  <a:lnTo>
                    <a:pt x="800" y="728548"/>
                  </a:lnTo>
                  <a:lnTo>
                    <a:pt x="13233" y="765302"/>
                  </a:lnTo>
                  <a:lnTo>
                    <a:pt x="270230" y="837057"/>
                  </a:lnTo>
                  <a:lnTo>
                    <a:pt x="273240" y="837425"/>
                  </a:lnTo>
                  <a:lnTo>
                    <a:pt x="276212" y="837425"/>
                  </a:lnTo>
                  <a:lnTo>
                    <a:pt x="287489" y="835571"/>
                  </a:lnTo>
                  <a:lnTo>
                    <a:pt x="297434" y="830351"/>
                  </a:lnTo>
                  <a:lnTo>
                    <a:pt x="305193" y="822286"/>
                  </a:lnTo>
                  <a:lnTo>
                    <a:pt x="309968" y="811885"/>
                  </a:lnTo>
                  <a:lnTo>
                    <a:pt x="324040" y="767130"/>
                  </a:lnTo>
                  <a:close/>
                </a:path>
                <a:path w="810260" h="837564">
                  <a:moveTo>
                    <a:pt x="371424" y="551510"/>
                  </a:moveTo>
                  <a:lnTo>
                    <a:pt x="369836" y="543699"/>
                  </a:lnTo>
                  <a:lnTo>
                    <a:pt x="368350" y="536333"/>
                  </a:lnTo>
                  <a:lnTo>
                    <a:pt x="359968" y="523913"/>
                  </a:lnTo>
                  <a:lnTo>
                    <a:pt x="347560" y="515531"/>
                  </a:lnTo>
                  <a:lnTo>
                    <a:pt x="340182" y="514045"/>
                  </a:lnTo>
                  <a:lnTo>
                    <a:pt x="340182" y="547204"/>
                  </a:lnTo>
                  <a:lnTo>
                    <a:pt x="340182" y="646823"/>
                  </a:lnTo>
                  <a:lnTo>
                    <a:pt x="285597" y="583095"/>
                  </a:lnTo>
                  <a:lnTo>
                    <a:pt x="278028" y="579818"/>
                  </a:lnTo>
                  <a:lnTo>
                    <a:pt x="269887" y="579640"/>
                  </a:lnTo>
                  <a:lnTo>
                    <a:pt x="261797" y="579678"/>
                  </a:lnTo>
                  <a:lnTo>
                    <a:pt x="254203" y="583272"/>
                  </a:lnTo>
                  <a:lnTo>
                    <a:pt x="190995" y="659130"/>
                  </a:lnTo>
                  <a:lnTo>
                    <a:pt x="172097" y="640270"/>
                  </a:lnTo>
                  <a:lnTo>
                    <a:pt x="163042" y="634263"/>
                  </a:lnTo>
                  <a:lnTo>
                    <a:pt x="152730" y="632269"/>
                  </a:lnTo>
                  <a:lnTo>
                    <a:pt x="142417" y="634263"/>
                  </a:lnTo>
                  <a:lnTo>
                    <a:pt x="133362" y="640270"/>
                  </a:lnTo>
                  <a:lnTo>
                    <a:pt x="90246" y="683374"/>
                  </a:lnTo>
                  <a:lnTo>
                    <a:pt x="90246" y="547204"/>
                  </a:lnTo>
                  <a:lnTo>
                    <a:pt x="93738" y="543699"/>
                  </a:lnTo>
                  <a:lnTo>
                    <a:pt x="336677" y="543699"/>
                  </a:lnTo>
                  <a:lnTo>
                    <a:pt x="340182" y="547204"/>
                  </a:lnTo>
                  <a:lnTo>
                    <a:pt x="340182" y="514045"/>
                  </a:lnTo>
                  <a:lnTo>
                    <a:pt x="332371" y="512457"/>
                  </a:lnTo>
                  <a:lnTo>
                    <a:pt x="98056" y="512457"/>
                  </a:lnTo>
                  <a:lnTo>
                    <a:pt x="82867" y="515531"/>
                  </a:lnTo>
                  <a:lnTo>
                    <a:pt x="70459" y="523913"/>
                  </a:lnTo>
                  <a:lnTo>
                    <a:pt x="62077" y="536333"/>
                  </a:lnTo>
                  <a:lnTo>
                    <a:pt x="59004" y="551510"/>
                  </a:lnTo>
                  <a:lnTo>
                    <a:pt x="59004" y="707758"/>
                  </a:lnTo>
                  <a:lnTo>
                    <a:pt x="62077" y="722947"/>
                  </a:lnTo>
                  <a:lnTo>
                    <a:pt x="70459" y="735355"/>
                  </a:lnTo>
                  <a:lnTo>
                    <a:pt x="82867" y="743737"/>
                  </a:lnTo>
                  <a:lnTo>
                    <a:pt x="98056" y="746810"/>
                  </a:lnTo>
                  <a:lnTo>
                    <a:pt x="332371" y="746810"/>
                  </a:lnTo>
                  <a:lnTo>
                    <a:pt x="347560" y="743737"/>
                  </a:lnTo>
                  <a:lnTo>
                    <a:pt x="359968" y="735355"/>
                  </a:lnTo>
                  <a:lnTo>
                    <a:pt x="368350" y="722947"/>
                  </a:lnTo>
                  <a:lnTo>
                    <a:pt x="371424" y="707758"/>
                  </a:lnTo>
                  <a:lnTo>
                    <a:pt x="371424" y="683374"/>
                  </a:lnTo>
                  <a:lnTo>
                    <a:pt x="371424" y="659130"/>
                  </a:lnTo>
                  <a:lnTo>
                    <a:pt x="371424" y="646823"/>
                  </a:lnTo>
                  <a:lnTo>
                    <a:pt x="371424" y="551510"/>
                  </a:lnTo>
                  <a:close/>
                </a:path>
                <a:path w="810260" h="837564">
                  <a:moveTo>
                    <a:pt x="702310" y="117157"/>
                  </a:moveTo>
                  <a:lnTo>
                    <a:pt x="678637" y="91224"/>
                  </a:lnTo>
                  <a:lnTo>
                    <a:pt x="671068" y="91630"/>
                  </a:lnTo>
                  <a:lnTo>
                    <a:pt x="650252" y="119761"/>
                  </a:lnTo>
                  <a:lnTo>
                    <a:pt x="652132" y="127266"/>
                  </a:lnTo>
                  <a:lnTo>
                    <a:pt x="656132" y="133883"/>
                  </a:lnTo>
                  <a:lnTo>
                    <a:pt x="661771" y="138950"/>
                  </a:lnTo>
                  <a:lnTo>
                    <a:pt x="668629" y="142189"/>
                  </a:lnTo>
                  <a:lnTo>
                    <a:pt x="676275" y="143319"/>
                  </a:lnTo>
                  <a:lnTo>
                    <a:pt x="686422" y="141236"/>
                  </a:lnTo>
                  <a:lnTo>
                    <a:pt x="694702" y="135610"/>
                  </a:lnTo>
                  <a:lnTo>
                    <a:pt x="700278" y="127304"/>
                  </a:lnTo>
                  <a:lnTo>
                    <a:pt x="702310" y="117157"/>
                  </a:lnTo>
                  <a:close/>
                </a:path>
                <a:path w="810260" h="837564">
                  <a:moveTo>
                    <a:pt x="791349" y="116801"/>
                  </a:moveTo>
                  <a:lnTo>
                    <a:pt x="783196" y="73088"/>
                  </a:lnTo>
                  <a:lnTo>
                    <a:pt x="779195" y="66776"/>
                  </a:lnTo>
                  <a:lnTo>
                    <a:pt x="760183" y="36728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46" y="131940"/>
                  </a:lnTo>
                  <a:lnTo>
                    <a:pt x="718172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94" y="166674"/>
                  </a:lnTo>
                  <a:lnTo>
                    <a:pt x="631659" y="140843"/>
                  </a:lnTo>
                  <a:lnTo>
                    <a:pt x="626008" y="112395"/>
                  </a:lnTo>
                  <a:lnTo>
                    <a:pt x="629627" y="97878"/>
                  </a:lnTo>
                  <a:lnTo>
                    <a:pt x="637349" y="85064"/>
                  </a:lnTo>
                  <a:lnTo>
                    <a:pt x="648233" y="75247"/>
                  </a:lnTo>
                  <a:lnTo>
                    <a:pt x="661479" y="68973"/>
                  </a:lnTo>
                  <a:lnTo>
                    <a:pt x="676275" y="66776"/>
                  </a:lnTo>
                  <a:lnTo>
                    <a:pt x="695871" y="70739"/>
                  </a:lnTo>
                  <a:lnTo>
                    <a:pt x="711873" y="81546"/>
                  </a:lnTo>
                  <a:lnTo>
                    <a:pt x="722680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38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80" y="36918"/>
                  </a:lnTo>
                  <a:lnTo>
                    <a:pt x="562559" y="97548"/>
                  </a:lnTo>
                  <a:lnTo>
                    <a:pt x="562368" y="131152"/>
                  </a:lnTo>
                  <a:lnTo>
                    <a:pt x="571817" y="163195"/>
                  </a:lnTo>
                  <a:lnTo>
                    <a:pt x="590550" y="191693"/>
                  </a:lnTo>
                  <a:lnTo>
                    <a:pt x="603897" y="206717"/>
                  </a:lnTo>
                  <a:lnTo>
                    <a:pt x="616204" y="220929"/>
                  </a:lnTo>
                  <a:lnTo>
                    <a:pt x="627672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70" y="267601"/>
                  </a:lnTo>
                  <a:lnTo>
                    <a:pt x="703630" y="262267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57" y="234632"/>
                  </a:lnTo>
                  <a:lnTo>
                    <a:pt x="735418" y="221081"/>
                  </a:lnTo>
                  <a:lnTo>
                    <a:pt x="746925" y="207899"/>
                  </a:lnTo>
                  <a:lnTo>
                    <a:pt x="758837" y="195084"/>
                  </a:lnTo>
                  <a:lnTo>
                    <a:pt x="772515" y="178130"/>
                  </a:lnTo>
                  <a:lnTo>
                    <a:pt x="778205" y="167411"/>
                  </a:lnTo>
                  <a:lnTo>
                    <a:pt x="782637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60" h="837564">
                  <a:moveTo>
                    <a:pt x="810120" y="297942"/>
                  </a:moveTo>
                  <a:lnTo>
                    <a:pt x="805967" y="280619"/>
                  </a:lnTo>
                  <a:lnTo>
                    <a:pt x="794054" y="265125"/>
                  </a:lnTo>
                  <a:lnTo>
                    <a:pt x="775182" y="251955"/>
                  </a:lnTo>
                  <a:lnTo>
                    <a:pt x="750176" y="241566"/>
                  </a:lnTo>
                  <a:lnTo>
                    <a:pt x="745921" y="246811"/>
                  </a:lnTo>
                  <a:lnTo>
                    <a:pt x="741641" y="252183"/>
                  </a:lnTo>
                  <a:lnTo>
                    <a:pt x="737209" y="257860"/>
                  </a:lnTo>
                  <a:lnTo>
                    <a:pt x="732942" y="263474"/>
                  </a:lnTo>
                  <a:lnTo>
                    <a:pt x="732497" y="263982"/>
                  </a:lnTo>
                  <a:lnTo>
                    <a:pt x="730504" y="266839"/>
                  </a:lnTo>
                  <a:lnTo>
                    <a:pt x="725525" y="273494"/>
                  </a:lnTo>
                  <a:lnTo>
                    <a:pt x="720661" y="280060"/>
                  </a:lnTo>
                  <a:lnTo>
                    <a:pt x="693051" y="312115"/>
                  </a:lnTo>
                  <a:lnTo>
                    <a:pt x="676287" y="316179"/>
                  </a:lnTo>
                  <a:lnTo>
                    <a:pt x="667600" y="315137"/>
                  </a:lnTo>
                  <a:lnTo>
                    <a:pt x="659523" y="312115"/>
                  </a:lnTo>
                  <a:lnTo>
                    <a:pt x="652386" y="307276"/>
                  </a:lnTo>
                  <a:lnTo>
                    <a:pt x="646506" y="300786"/>
                  </a:lnTo>
                  <a:lnTo>
                    <a:pt x="628967" y="276085"/>
                  </a:lnTo>
                  <a:lnTo>
                    <a:pt x="625475" y="271386"/>
                  </a:lnTo>
                  <a:lnTo>
                    <a:pt x="621563" y="266344"/>
                  </a:lnTo>
                  <a:lnTo>
                    <a:pt x="619963" y="264185"/>
                  </a:lnTo>
                  <a:lnTo>
                    <a:pt x="614934" y="257721"/>
                  </a:lnTo>
                  <a:lnTo>
                    <a:pt x="610463" y="252120"/>
                  </a:lnTo>
                  <a:lnTo>
                    <a:pt x="606386" y="247142"/>
                  </a:lnTo>
                  <a:lnTo>
                    <a:pt x="601891" y="241744"/>
                  </a:lnTo>
                  <a:lnTo>
                    <a:pt x="577075" y="252120"/>
                  </a:lnTo>
                  <a:lnTo>
                    <a:pt x="558368" y="265264"/>
                  </a:lnTo>
                  <a:lnTo>
                    <a:pt x="546557" y="280695"/>
                  </a:lnTo>
                  <a:lnTo>
                    <a:pt x="542442" y="297942"/>
                  </a:lnTo>
                  <a:lnTo>
                    <a:pt x="552627" y="324497"/>
                  </a:lnTo>
                  <a:lnTo>
                    <a:pt x="580745" y="345719"/>
                  </a:lnTo>
                  <a:lnTo>
                    <a:pt x="623176" y="359778"/>
                  </a:lnTo>
                  <a:lnTo>
                    <a:pt x="676275" y="364871"/>
                  </a:lnTo>
                  <a:lnTo>
                    <a:pt x="729386" y="359778"/>
                  </a:lnTo>
                  <a:lnTo>
                    <a:pt x="771817" y="345719"/>
                  </a:lnTo>
                  <a:lnTo>
                    <a:pt x="799934" y="324497"/>
                  </a:lnTo>
                  <a:lnTo>
                    <a:pt x="803122" y="316179"/>
                  </a:lnTo>
                  <a:lnTo>
                    <a:pt x="810120" y="29794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358" y="1476658"/>
              <a:ext cx="130375" cy="1347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91424" y="1257909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4">
                  <a:moveTo>
                    <a:pt x="56324" y="353542"/>
                  </a:moveTo>
                  <a:lnTo>
                    <a:pt x="55156" y="350227"/>
                  </a:lnTo>
                  <a:lnTo>
                    <a:pt x="54508" y="346659"/>
                  </a:lnTo>
                  <a:lnTo>
                    <a:pt x="54508" y="161963"/>
                  </a:lnTo>
                  <a:lnTo>
                    <a:pt x="38989" y="161963"/>
                  </a:lnTo>
                  <a:lnTo>
                    <a:pt x="23825" y="165036"/>
                  </a:lnTo>
                  <a:lnTo>
                    <a:pt x="11442" y="173405"/>
                  </a:lnTo>
                  <a:lnTo>
                    <a:pt x="3073" y="185801"/>
                  </a:lnTo>
                  <a:lnTo>
                    <a:pt x="0" y="200964"/>
                  </a:lnTo>
                  <a:lnTo>
                    <a:pt x="0" y="348792"/>
                  </a:lnTo>
                  <a:lnTo>
                    <a:pt x="4749" y="353542"/>
                  </a:lnTo>
                  <a:lnTo>
                    <a:pt x="56324" y="353542"/>
                  </a:lnTo>
                  <a:close/>
                </a:path>
                <a:path w="209550" h="353694">
                  <a:moveTo>
                    <a:pt x="209511" y="114020"/>
                  </a:moveTo>
                  <a:lnTo>
                    <a:pt x="209143" y="109728"/>
                  </a:lnTo>
                  <a:lnTo>
                    <a:pt x="206756" y="106514"/>
                  </a:lnTo>
                  <a:lnTo>
                    <a:pt x="129032" y="1587"/>
                  </a:lnTo>
                  <a:lnTo>
                    <a:pt x="125869" y="0"/>
                  </a:lnTo>
                  <a:lnTo>
                    <a:pt x="119151" y="0"/>
                  </a:lnTo>
                  <a:lnTo>
                    <a:pt x="115989" y="1587"/>
                  </a:lnTo>
                  <a:lnTo>
                    <a:pt x="35890" y="109728"/>
                  </a:lnTo>
                  <a:lnTo>
                    <a:pt x="35521" y="114020"/>
                  </a:lnTo>
                  <a:lnTo>
                    <a:pt x="39128" y="121170"/>
                  </a:lnTo>
                  <a:lnTo>
                    <a:pt x="42786" y="123431"/>
                  </a:lnTo>
                  <a:lnTo>
                    <a:pt x="74053" y="123431"/>
                  </a:lnTo>
                  <a:lnTo>
                    <a:pt x="74053" y="348792"/>
                  </a:lnTo>
                  <a:lnTo>
                    <a:pt x="78790" y="353542"/>
                  </a:lnTo>
                  <a:lnTo>
                    <a:pt x="166230" y="353542"/>
                  </a:lnTo>
                  <a:lnTo>
                    <a:pt x="170980" y="348792"/>
                  </a:lnTo>
                  <a:lnTo>
                    <a:pt x="170980" y="123431"/>
                  </a:lnTo>
                  <a:lnTo>
                    <a:pt x="202234" y="123431"/>
                  </a:lnTo>
                  <a:lnTo>
                    <a:pt x="205905" y="121170"/>
                  </a:lnTo>
                  <a:lnTo>
                    <a:pt x="209511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1068" y="2023229"/>
              <a:ext cx="131876" cy="784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52601" y="1748459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5" h="261619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5" h="261619">
                  <a:moveTo>
                    <a:pt x="308775" y="226225"/>
                  </a:moveTo>
                  <a:lnTo>
                    <a:pt x="308152" y="225005"/>
                  </a:lnTo>
                  <a:lnTo>
                    <a:pt x="307111" y="224243"/>
                  </a:lnTo>
                  <a:lnTo>
                    <a:pt x="269062" y="196278"/>
                  </a:lnTo>
                  <a:lnTo>
                    <a:pt x="261581" y="193814"/>
                  </a:lnTo>
                  <a:lnTo>
                    <a:pt x="53987" y="193814"/>
                  </a:lnTo>
                  <a:lnTo>
                    <a:pt x="48260" y="199555"/>
                  </a:lnTo>
                  <a:lnTo>
                    <a:pt x="48260" y="255485"/>
                  </a:lnTo>
                  <a:lnTo>
                    <a:pt x="53975" y="261213"/>
                  </a:lnTo>
                  <a:lnTo>
                    <a:pt x="261645" y="261213"/>
                  </a:lnTo>
                  <a:lnTo>
                    <a:pt x="269087" y="258762"/>
                  </a:lnTo>
                  <a:lnTo>
                    <a:pt x="308152" y="230047"/>
                  </a:lnTo>
                  <a:lnTo>
                    <a:pt x="308775" y="228828"/>
                  </a:lnTo>
                  <a:lnTo>
                    <a:pt x="308775" y="226225"/>
                  </a:lnTo>
                  <a:close/>
                </a:path>
                <a:path w="357505" h="261619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3335" y="1746651"/>
              <a:ext cx="92849" cy="1113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7094" y="1878947"/>
              <a:ext cx="113906" cy="92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7092" y="1746645"/>
              <a:ext cx="113918" cy="1113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4106" y="1746645"/>
              <a:ext cx="108318" cy="1113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7093" y="1992697"/>
              <a:ext cx="113906" cy="1108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4098" y="1878946"/>
              <a:ext cx="108331" cy="92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3339" y="1878947"/>
              <a:ext cx="92849" cy="928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3333" y="1992697"/>
              <a:ext cx="92849" cy="1108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4101" y="1992697"/>
              <a:ext cx="108331" cy="110845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2753995" y="1079995"/>
            <a:ext cx="2124075" cy="1152525"/>
          </a:xfrm>
          <a:custGeom>
            <a:avLst/>
            <a:gdLst/>
            <a:ahLst/>
            <a:cxnLst/>
            <a:rect l="l" t="t" r="r" b="b"/>
            <a:pathLst>
              <a:path w="2124075" h="1152525">
                <a:moveTo>
                  <a:pt x="2123998" y="0"/>
                </a:moveTo>
                <a:lnTo>
                  <a:pt x="0" y="0"/>
                </a:lnTo>
                <a:lnTo>
                  <a:pt x="0" y="1152004"/>
                </a:lnTo>
                <a:lnTo>
                  <a:pt x="2123998" y="1152004"/>
                </a:lnTo>
                <a:lnTo>
                  <a:pt x="2123998" y="0"/>
                </a:lnTo>
                <a:close/>
              </a:path>
            </a:pathLst>
          </a:custGeom>
          <a:solidFill>
            <a:srgbClr val="E6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300" y="952443"/>
            <a:ext cx="313118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4260" algn="l"/>
              </a:tabLst>
            </a:pPr>
            <a:r>
              <a:rPr sz="1350" b="1" spc="-50" dirty="0">
                <a:latin typeface="Arial Narrow"/>
                <a:cs typeface="Arial Narrow"/>
              </a:rPr>
              <a:t>Tr</a:t>
            </a:r>
            <a:r>
              <a:rPr sz="1350" b="1" spc="-60" dirty="0">
                <a:latin typeface="Arial Narrow"/>
                <a:cs typeface="Arial Narrow"/>
              </a:rPr>
              <a:t>a</a:t>
            </a:r>
            <a:r>
              <a:rPr sz="1350" b="1" spc="-80" dirty="0">
                <a:latin typeface="Arial Narrow"/>
                <a:cs typeface="Arial Narrow"/>
              </a:rPr>
              <a:t>ck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10" dirty="0">
                <a:latin typeface="Arial Narrow"/>
                <a:cs typeface="Arial Narrow"/>
              </a:rPr>
              <a:t>y</a:t>
            </a:r>
            <a:r>
              <a:rPr sz="1350" b="1" spc="-60" dirty="0">
                <a:latin typeface="Arial Narrow"/>
                <a:cs typeface="Arial Narrow"/>
              </a:rPr>
              <a:t>our</a:t>
            </a:r>
            <a:r>
              <a:rPr sz="1350" b="1" spc="-100" dirty="0">
                <a:latin typeface="Arial Narrow"/>
                <a:cs typeface="Arial Narrow"/>
              </a:rPr>
              <a:t> skip</a:t>
            </a:r>
            <a:r>
              <a:rPr sz="1350" b="1" dirty="0">
                <a:latin typeface="Arial Narrow"/>
                <a:cs typeface="Arial Narrow"/>
              </a:rPr>
              <a:t>	</a:t>
            </a:r>
            <a:r>
              <a:rPr sz="1350" b="1" spc="-80" dirty="0">
                <a:latin typeface="Arial Narrow"/>
                <a:cs typeface="Arial Narrow"/>
              </a:rPr>
              <a:t>Sporting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35" dirty="0">
                <a:latin typeface="Arial Narrow"/>
                <a:cs typeface="Arial Narrow"/>
              </a:rPr>
              <a:t>d</a:t>
            </a:r>
            <a:r>
              <a:rPr sz="1350" b="1" spc="-125" dirty="0">
                <a:latin typeface="Arial Narrow"/>
                <a:cs typeface="Arial Narrow"/>
              </a:rPr>
              <a:t>a</a:t>
            </a:r>
            <a:r>
              <a:rPr sz="1350" b="1" spc="55" dirty="0">
                <a:latin typeface="Arial Narrow"/>
                <a:cs typeface="Arial Narrow"/>
              </a:rPr>
              <a:t>t</a:t>
            </a:r>
            <a:r>
              <a:rPr sz="1350" b="1" spc="-70" dirty="0">
                <a:latin typeface="Arial Narrow"/>
                <a:cs typeface="Arial Narrow"/>
              </a:rPr>
              <a:t>a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81998" y="1247711"/>
            <a:ext cx="2031364" cy="901065"/>
            <a:chOff x="2681998" y="1247711"/>
            <a:chExt cx="2031364" cy="901065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81998" y="1247711"/>
              <a:ext cx="584072" cy="9004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74610" y="1255893"/>
              <a:ext cx="356906" cy="35691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858272" y="1251508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60" h="837564">
                  <a:moveTo>
                    <a:pt x="168351" y="590283"/>
                  </a:moveTo>
                  <a:lnTo>
                    <a:pt x="165887" y="578129"/>
                  </a:lnTo>
                  <a:lnTo>
                    <a:pt x="159181" y="568198"/>
                  </a:lnTo>
                  <a:lnTo>
                    <a:pt x="149250" y="561492"/>
                  </a:lnTo>
                  <a:lnTo>
                    <a:pt x="137109" y="559041"/>
                  </a:lnTo>
                  <a:lnTo>
                    <a:pt x="124955" y="561492"/>
                  </a:lnTo>
                  <a:lnTo>
                    <a:pt x="115023" y="568198"/>
                  </a:lnTo>
                  <a:lnTo>
                    <a:pt x="108318" y="578129"/>
                  </a:lnTo>
                  <a:lnTo>
                    <a:pt x="105867" y="590283"/>
                  </a:lnTo>
                  <a:lnTo>
                    <a:pt x="108318" y="602424"/>
                  </a:lnTo>
                  <a:lnTo>
                    <a:pt x="115023" y="612355"/>
                  </a:lnTo>
                  <a:lnTo>
                    <a:pt x="124955" y="619061"/>
                  </a:lnTo>
                  <a:lnTo>
                    <a:pt x="137109" y="621525"/>
                  </a:lnTo>
                  <a:lnTo>
                    <a:pt x="149250" y="619061"/>
                  </a:lnTo>
                  <a:lnTo>
                    <a:pt x="159181" y="612355"/>
                  </a:lnTo>
                  <a:lnTo>
                    <a:pt x="165887" y="602424"/>
                  </a:lnTo>
                  <a:lnTo>
                    <a:pt x="168351" y="590283"/>
                  </a:lnTo>
                  <a:close/>
                </a:path>
                <a:path w="810260" h="837564">
                  <a:moveTo>
                    <a:pt x="324040" y="767130"/>
                  </a:moveTo>
                  <a:lnTo>
                    <a:pt x="97269" y="767130"/>
                  </a:lnTo>
                  <a:lnTo>
                    <a:pt x="79209" y="764247"/>
                  </a:lnTo>
                  <a:lnTo>
                    <a:pt x="41935" y="727278"/>
                  </a:lnTo>
                  <a:lnTo>
                    <a:pt x="38696" y="713867"/>
                  </a:lnTo>
                  <a:lnTo>
                    <a:pt x="38696" y="602056"/>
                  </a:lnTo>
                  <a:lnTo>
                    <a:pt x="800" y="728548"/>
                  </a:lnTo>
                  <a:lnTo>
                    <a:pt x="13220" y="765302"/>
                  </a:lnTo>
                  <a:lnTo>
                    <a:pt x="270230" y="837057"/>
                  </a:lnTo>
                  <a:lnTo>
                    <a:pt x="273240" y="837425"/>
                  </a:lnTo>
                  <a:lnTo>
                    <a:pt x="276212" y="837425"/>
                  </a:lnTo>
                  <a:lnTo>
                    <a:pt x="287489" y="835571"/>
                  </a:lnTo>
                  <a:lnTo>
                    <a:pt x="297421" y="830351"/>
                  </a:lnTo>
                  <a:lnTo>
                    <a:pt x="305193" y="822286"/>
                  </a:lnTo>
                  <a:lnTo>
                    <a:pt x="309968" y="811885"/>
                  </a:lnTo>
                  <a:lnTo>
                    <a:pt x="324040" y="767130"/>
                  </a:lnTo>
                  <a:close/>
                </a:path>
                <a:path w="810260" h="837564">
                  <a:moveTo>
                    <a:pt x="371424" y="551510"/>
                  </a:moveTo>
                  <a:lnTo>
                    <a:pt x="369836" y="543699"/>
                  </a:lnTo>
                  <a:lnTo>
                    <a:pt x="368350" y="536333"/>
                  </a:lnTo>
                  <a:lnTo>
                    <a:pt x="359968" y="523913"/>
                  </a:lnTo>
                  <a:lnTo>
                    <a:pt x="347548" y="515531"/>
                  </a:lnTo>
                  <a:lnTo>
                    <a:pt x="340182" y="514045"/>
                  </a:lnTo>
                  <a:lnTo>
                    <a:pt x="340182" y="547204"/>
                  </a:lnTo>
                  <a:lnTo>
                    <a:pt x="340182" y="646823"/>
                  </a:lnTo>
                  <a:lnTo>
                    <a:pt x="285597" y="583095"/>
                  </a:lnTo>
                  <a:lnTo>
                    <a:pt x="278028" y="579818"/>
                  </a:lnTo>
                  <a:lnTo>
                    <a:pt x="269887" y="579640"/>
                  </a:lnTo>
                  <a:lnTo>
                    <a:pt x="261797" y="579678"/>
                  </a:lnTo>
                  <a:lnTo>
                    <a:pt x="254203" y="583272"/>
                  </a:lnTo>
                  <a:lnTo>
                    <a:pt x="190995" y="659130"/>
                  </a:lnTo>
                  <a:lnTo>
                    <a:pt x="172097" y="640270"/>
                  </a:lnTo>
                  <a:lnTo>
                    <a:pt x="163029" y="634263"/>
                  </a:lnTo>
                  <a:lnTo>
                    <a:pt x="152717" y="632269"/>
                  </a:lnTo>
                  <a:lnTo>
                    <a:pt x="142405" y="634263"/>
                  </a:lnTo>
                  <a:lnTo>
                    <a:pt x="133362" y="640270"/>
                  </a:lnTo>
                  <a:lnTo>
                    <a:pt x="90246" y="683374"/>
                  </a:lnTo>
                  <a:lnTo>
                    <a:pt x="90246" y="547204"/>
                  </a:lnTo>
                  <a:lnTo>
                    <a:pt x="93738" y="543699"/>
                  </a:lnTo>
                  <a:lnTo>
                    <a:pt x="336677" y="543699"/>
                  </a:lnTo>
                  <a:lnTo>
                    <a:pt x="340182" y="547204"/>
                  </a:lnTo>
                  <a:lnTo>
                    <a:pt x="340182" y="514045"/>
                  </a:lnTo>
                  <a:lnTo>
                    <a:pt x="332371" y="512457"/>
                  </a:lnTo>
                  <a:lnTo>
                    <a:pt x="98056" y="512457"/>
                  </a:lnTo>
                  <a:lnTo>
                    <a:pt x="82867" y="515531"/>
                  </a:lnTo>
                  <a:lnTo>
                    <a:pt x="70459" y="523913"/>
                  </a:lnTo>
                  <a:lnTo>
                    <a:pt x="62077" y="536333"/>
                  </a:lnTo>
                  <a:lnTo>
                    <a:pt x="59004" y="551510"/>
                  </a:lnTo>
                  <a:lnTo>
                    <a:pt x="59004" y="707758"/>
                  </a:lnTo>
                  <a:lnTo>
                    <a:pt x="62077" y="722947"/>
                  </a:lnTo>
                  <a:lnTo>
                    <a:pt x="70459" y="735355"/>
                  </a:lnTo>
                  <a:lnTo>
                    <a:pt x="82867" y="743737"/>
                  </a:lnTo>
                  <a:lnTo>
                    <a:pt x="98056" y="746810"/>
                  </a:lnTo>
                  <a:lnTo>
                    <a:pt x="332371" y="746810"/>
                  </a:lnTo>
                  <a:lnTo>
                    <a:pt x="347548" y="743737"/>
                  </a:lnTo>
                  <a:lnTo>
                    <a:pt x="359968" y="735355"/>
                  </a:lnTo>
                  <a:lnTo>
                    <a:pt x="368350" y="722947"/>
                  </a:lnTo>
                  <a:lnTo>
                    <a:pt x="371424" y="707758"/>
                  </a:lnTo>
                  <a:lnTo>
                    <a:pt x="371424" y="683374"/>
                  </a:lnTo>
                  <a:lnTo>
                    <a:pt x="371424" y="659130"/>
                  </a:lnTo>
                  <a:lnTo>
                    <a:pt x="371424" y="646823"/>
                  </a:lnTo>
                  <a:lnTo>
                    <a:pt x="371424" y="551510"/>
                  </a:lnTo>
                  <a:close/>
                </a:path>
                <a:path w="810260" h="837564">
                  <a:moveTo>
                    <a:pt x="702310" y="117157"/>
                  </a:moveTo>
                  <a:lnTo>
                    <a:pt x="678624" y="91224"/>
                  </a:lnTo>
                  <a:lnTo>
                    <a:pt x="671055" y="91630"/>
                  </a:lnTo>
                  <a:lnTo>
                    <a:pt x="650240" y="119761"/>
                  </a:lnTo>
                  <a:lnTo>
                    <a:pt x="652132" y="127266"/>
                  </a:lnTo>
                  <a:lnTo>
                    <a:pt x="656132" y="133883"/>
                  </a:lnTo>
                  <a:lnTo>
                    <a:pt x="661771" y="138950"/>
                  </a:lnTo>
                  <a:lnTo>
                    <a:pt x="668616" y="142189"/>
                  </a:lnTo>
                  <a:lnTo>
                    <a:pt x="676275" y="143319"/>
                  </a:lnTo>
                  <a:lnTo>
                    <a:pt x="686422" y="141236"/>
                  </a:lnTo>
                  <a:lnTo>
                    <a:pt x="694702" y="135610"/>
                  </a:lnTo>
                  <a:lnTo>
                    <a:pt x="700278" y="127304"/>
                  </a:lnTo>
                  <a:lnTo>
                    <a:pt x="702310" y="117157"/>
                  </a:lnTo>
                  <a:close/>
                </a:path>
                <a:path w="810260" h="837564">
                  <a:moveTo>
                    <a:pt x="791349" y="116801"/>
                  </a:moveTo>
                  <a:lnTo>
                    <a:pt x="783196" y="73088"/>
                  </a:lnTo>
                  <a:lnTo>
                    <a:pt x="779195" y="66776"/>
                  </a:lnTo>
                  <a:lnTo>
                    <a:pt x="760183" y="36728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46" y="131940"/>
                  </a:lnTo>
                  <a:lnTo>
                    <a:pt x="718172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94" y="166674"/>
                  </a:lnTo>
                  <a:lnTo>
                    <a:pt x="631659" y="140843"/>
                  </a:lnTo>
                  <a:lnTo>
                    <a:pt x="626008" y="112395"/>
                  </a:lnTo>
                  <a:lnTo>
                    <a:pt x="629627" y="97878"/>
                  </a:lnTo>
                  <a:lnTo>
                    <a:pt x="637349" y="85064"/>
                  </a:lnTo>
                  <a:lnTo>
                    <a:pt x="648233" y="75247"/>
                  </a:lnTo>
                  <a:lnTo>
                    <a:pt x="661479" y="68973"/>
                  </a:lnTo>
                  <a:lnTo>
                    <a:pt x="676275" y="66776"/>
                  </a:lnTo>
                  <a:lnTo>
                    <a:pt x="695871" y="70739"/>
                  </a:lnTo>
                  <a:lnTo>
                    <a:pt x="711873" y="81546"/>
                  </a:lnTo>
                  <a:lnTo>
                    <a:pt x="722668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38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80" y="36918"/>
                  </a:lnTo>
                  <a:lnTo>
                    <a:pt x="562559" y="97548"/>
                  </a:lnTo>
                  <a:lnTo>
                    <a:pt x="562368" y="131152"/>
                  </a:lnTo>
                  <a:lnTo>
                    <a:pt x="571817" y="163195"/>
                  </a:lnTo>
                  <a:lnTo>
                    <a:pt x="590550" y="191693"/>
                  </a:lnTo>
                  <a:lnTo>
                    <a:pt x="603885" y="206717"/>
                  </a:lnTo>
                  <a:lnTo>
                    <a:pt x="616191" y="220929"/>
                  </a:lnTo>
                  <a:lnTo>
                    <a:pt x="627659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57" y="267601"/>
                  </a:lnTo>
                  <a:lnTo>
                    <a:pt x="703618" y="262267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44" y="234632"/>
                  </a:lnTo>
                  <a:lnTo>
                    <a:pt x="735418" y="221081"/>
                  </a:lnTo>
                  <a:lnTo>
                    <a:pt x="746925" y="207899"/>
                  </a:lnTo>
                  <a:lnTo>
                    <a:pt x="758837" y="195084"/>
                  </a:lnTo>
                  <a:lnTo>
                    <a:pt x="772502" y="178130"/>
                  </a:lnTo>
                  <a:lnTo>
                    <a:pt x="778205" y="167411"/>
                  </a:lnTo>
                  <a:lnTo>
                    <a:pt x="782637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60" h="837564">
                  <a:moveTo>
                    <a:pt x="810120" y="297942"/>
                  </a:moveTo>
                  <a:lnTo>
                    <a:pt x="805967" y="280619"/>
                  </a:lnTo>
                  <a:lnTo>
                    <a:pt x="794042" y="265125"/>
                  </a:lnTo>
                  <a:lnTo>
                    <a:pt x="775182" y="251955"/>
                  </a:lnTo>
                  <a:lnTo>
                    <a:pt x="750176" y="241566"/>
                  </a:lnTo>
                  <a:lnTo>
                    <a:pt x="745921" y="246811"/>
                  </a:lnTo>
                  <a:lnTo>
                    <a:pt x="741641" y="252183"/>
                  </a:lnTo>
                  <a:lnTo>
                    <a:pt x="737209" y="257860"/>
                  </a:lnTo>
                  <a:lnTo>
                    <a:pt x="732942" y="263474"/>
                  </a:lnTo>
                  <a:lnTo>
                    <a:pt x="732497" y="263982"/>
                  </a:lnTo>
                  <a:lnTo>
                    <a:pt x="730504" y="266839"/>
                  </a:lnTo>
                  <a:lnTo>
                    <a:pt x="725525" y="273494"/>
                  </a:lnTo>
                  <a:lnTo>
                    <a:pt x="720661" y="280060"/>
                  </a:lnTo>
                  <a:lnTo>
                    <a:pt x="693039" y="312115"/>
                  </a:lnTo>
                  <a:lnTo>
                    <a:pt x="676287" y="316179"/>
                  </a:lnTo>
                  <a:lnTo>
                    <a:pt x="667600" y="315137"/>
                  </a:lnTo>
                  <a:lnTo>
                    <a:pt x="659523" y="312115"/>
                  </a:lnTo>
                  <a:lnTo>
                    <a:pt x="652373" y="307276"/>
                  </a:lnTo>
                  <a:lnTo>
                    <a:pt x="646506" y="300786"/>
                  </a:lnTo>
                  <a:lnTo>
                    <a:pt x="628967" y="276085"/>
                  </a:lnTo>
                  <a:lnTo>
                    <a:pt x="625475" y="271386"/>
                  </a:lnTo>
                  <a:lnTo>
                    <a:pt x="621563" y="266344"/>
                  </a:lnTo>
                  <a:lnTo>
                    <a:pt x="619963" y="264185"/>
                  </a:lnTo>
                  <a:lnTo>
                    <a:pt x="614934" y="257721"/>
                  </a:lnTo>
                  <a:lnTo>
                    <a:pt x="610450" y="252120"/>
                  </a:lnTo>
                  <a:lnTo>
                    <a:pt x="606386" y="247142"/>
                  </a:lnTo>
                  <a:lnTo>
                    <a:pt x="601891" y="241744"/>
                  </a:lnTo>
                  <a:lnTo>
                    <a:pt x="577075" y="252120"/>
                  </a:lnTo>
                  <a:lnTo>
                    <a:pt x="558368" y="265264"/>
                  </a:lnTo>
                  <a:lnTo>
                    <a:pt x="546557" y="280695"/>
                  </a:lnTo>
                  <a:lnTo>
                    <a:pt x="542442" y="297942"/>
                  </a:lnTo>
                  <a:lnTo>
                    <a:pt x="552615" y="324497"/>
                  </a:lnTo>
                  <a:lnTo>
                    <a:pt x="580745" y="345719"/>
                  </a:lnTo>
                  <a:lnTo>
                    <a:pt x="623163" y="359778"/>
                  </a:lnTo>
                  <a:lnTo>
                    <a:pt x="676275" y="364871"/>
                  </a:lnTo>
                  <a:lnTo>
                    <a:pt x="729373" y="359778"/>
                  </a:lnTo>
                  <a:lnTo>
                    <a:pt x="771804" y="345719"/>
                  </a:lnTo>
                  <a:lnTo>
                    <a:pt x="799934" y="324497"/>
                  </a:lnTo>
                  <a:lnTo>
                    <a:pt x="803122" y="316179"/>
                  </a:lnTo>
                  <a:lnTo>
                    <a:pt x="810120" y="29794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5358" y="1476658"/>
              <a:ext cx="130376" cy="13479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13428" y="1257909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4">
                  <a:moveTo>
                    <a:pt x="56324" y="353542"/>
                  </a:moveTo>
                  <a:lnTo>
                    <a:pt x="55156" y="350227"/>
                  </a:lnTo>
                  <a:lnTo>
                    <a:pt x="54508" y="346659"/>
                  </a:lnTo>
                  <a:lnTo>
                    <a:pt x="54508" y="161963"/>
                  </a:lnTo>
                  <a:lnTo>
                    <a:pt x="38989" y="161963"/>
                  </a:lnTo>
                  <a:lnTo>
                    <a:pt x="23825" y="165036"/>
                  </a:lnTo>
                  <a:lnTo>
                    <a:pt x="11430" y="173405"/>
                  </a:lnTo>
                  <a:lnTo>
                    <a:pt x="3073" y="185801"/>
                  </a:lnTo>
                  <a:lnTo>
                    <a:pt x="0" y="200964"/>
                  </a:lnTo>
                  <a:lnTo>
                    <a:pt x="0" y="348792"/>
                  </a:lnTo>
                  <a:lnTo>
                    <a:pt x="4749" y="353542"/>
                  </a:lnTo>
                  <a:lnTo>
                    <a:pt x="56324" y="353542"/>
                  </a:lnTo>
                  <a:close/>
                </a:path>
                <a:path w="209550" h="353694">
                  <a:moveTo>
                    <a:pt x="209499" y="114020"/>
                  </a:moveTo>
                  <a:lnTo>
                    <a:pt x="209130" y="109728"/>
                  </a:lnTo>
                  <a:lnTo>
                    <a:pt x="206743" y="106514"/>
                  </a:lnTo>
                  <a:lnTo>
                    <a:pt x="129019" y="1587"/>
                  </a:lnTo>
                  <a:lnTo>
                    <a:pt x="125857" y="0"/>
                  </a:lnTo>
                  <a:lnTo>
                    <a:pt x="119138" y="0"/>
                  </a:lnTo>
                  <a:lnTo>
                    <a:pt x="115976" y="1587"/>
                  </a:lnTo>
                  <a:lnTo>
                    <a:pt x="35877" y="109728"/>
                  </a:lnTo>
                  <a:lnTo>
                    <a:pt x="35509" y="114020"/>
                  </a:lnTo>
                  <a:lnTo>
                    <a:pt x="39116" y="121170"/>
                  </a:lnTo>
                  <a:lnTo>
                    <a:pt x="42773" y="123431"/>
                  </a:lnTo>
                  <a:lnTo>
                    <a:pt x="74041" y="123431"/>
                  </a:lnTo>
                  <a:lnTo>
                    <a:pt x="74041" y="348792"/>
                  </a:lnTo>
                  <a:lnTo>
                    <a:pt x="78778" y="353542"/>
                  </a:lnTo>
                  <a:lnTo>
                    <a:pt x="166217" y="353542"/>
                  </a:lnTo>
                  <a:lnTo>
                    <a:pt x="170967" y="348792"/>
                  </a:lnTo>
                  <a:lnTo>
                    <a:pt x="170967" y="123431"/>
                  </a:lnTo>
                  <a:lnTo>
                    <a:pt x="202222" y="123431"/>
                  </a:lnTo>
                  <a:lnTo>
                    <a:pt x="205892" y="121170"/>
                  </a:lnTo>
                  <a:lnTo>
                    <a:pt x="209499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3068" y="2023229"/>
              <a:ext cx="131876" cy="7849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374606" y="1748459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4" h="261619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4" h="261619">
                  <a:moveTo>
                    <a:pt x="308775" y="226225"/>
                  </a:moveTo>
                  <a:lnTo>
                    <a:pt x="308165" y="225005"/>
                  </a:lnTo>
                  <a:lnTo>
                    <a:pt x="307111" y="224243"/>
                  </a:lnTo>
                  <a:lnTo>
                    <a:pt x="269062" y="196278"/>
                  </a:lnTo>
                  <a:lnTo>
                    <a:pt x="261581" y="193814"/>
                  </a:lnTo>
                  <a:lnTo>
                    <a:pt x="53987" y="193814"/>
                  </a:lnTo>
                  <a:lnTo>
                    <a:pt x="48260" y="199555"/>
                  </a:lnTo>
                  <a:lnTo>
                    <a:pt x="48260" y="255485"/>
                  </a:lnTo>
                  <a:lnTo>
                    <a:pt x="53975" y="261213"/>
                  </a:lnTo>
                  <a:lnTo>
                    <a:pt x="261645" y="261213"/>
                  </a:lnTo>
                  <a:lnTo>
                    <a:pt x="269087" y="258762"/>
                  </a:lnTo>
                  <a:lnTo>
                    <a:pt x="308165" y="230047"/>
                  </a:lnTo>
                  <a:lnTo>
                    <a:pt x="308775" y="228828"/>
                  </a:lnTo>
                  <a:lnTo>
                    <a:pt x="308775" y="226225"/>
                  </a:lnTo>
                  <a:close/>
                </a:path>
                <a:path w="357504" h="261619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85336" y="1746651"/>
              <a:ext cx="92849" cy="1113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9094" y="1878947"/>
              <a:ext cx="113906" cy="928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9092" y="1746645"/>
              <a:ext cx="113918" cy="1113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6107" y="1746645"/>
              <a:ext cx="108318" cy="1113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9094" y="1992697"/>
              <a:ext cx="113906" cy="1108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6097" y="1878946"/>
              <a:ext cx="108330" cy="9284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85339" y="1878947"/>
              <a:ext cx="92849" cy="9284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85333" y="1992697"/>
              <a:ext cx="92849" cy="11084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56101" y="1992697"/>
              <a:ext cx="108331" cy="110845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5075999" y="1079995"/>
            <a:ext cx="2124075" cy="1152525"/>
          </a:xfrm>
          <a:custGeom>
            <a:avLst/>
            <a:gdLst/>
            <a:ahLst/>
            <a:cxnLst/>
            <a:rect l="l" t="t" r="r" b="b"/>
            <a:pathLst>
              <a:path w="2124075" h="1152525">
                <a:moveTo>
                  <a:pt x="2123998" y="0"/>
                </a:moveTo>
                <a:lnTo>
                  <a:pt x="0" y="0"/>
                </a:lnTo>
                <a:lnTo>
                  <a:pt x="0" y="1152004"/>
                </a:lnTo>
                <a:lnTo>
                  <a:pt x="2123998" y="1152004"/>
                </a:lnTo>
                <a:lnTo>
                  <a:pt x="2123998" y="0"/>
                </a:lnTo>
                <a:close/>
              </a:path>
            </a:pathLst>
          </a:custGeom>
          <a:solidFill>
            <a:srgbClr val="FE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91299" y="952443"/>
            <a:ext cx="15995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0" dirty="0">
                <a:latin typeface="Arial Narrow"/>
                <a:cs typeface="Arial Narrow"/>
              </a:rPr>
              <a:t>Enter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40" dirty="0">
                <a:latin typeface="Arial Narrow"/>
                <a:cs typeface="Arial Narrow"/>
              </a:rPr>
              <a:t>the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5" dirty="0">
                <a:latin typeface="Arial Narrow"/>
                <a:cs typeface="Arial Narrow"/>
              </a:rPr>
              <a:t>fourth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20" dirty="0">
                <a:latin typeface="Arial Narrow"/>
                <a:cs typeface="Arial Narrow"/>
              </a:rPr>
              <a:t>dimension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04003" y="1247711"/>
            <a:ext cx="2031364" cy="901065"/>
            <a:chOff x="5004003" y="1247711"/>
            <a:chExt cx="2031364" cy="901065"/>
          </a:xfrm>
        </p:grpSpPr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04003" y="1247711"/>
              <a:ext cx="584085" cy="90044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6610" y="1255893"/>
              <a:ext cx="356905" cy="35691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180277" y="1251508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59" h="837564">
                  <a:moveTo>
                    <a:pt x="168338" y="590283"/>
                  </a:moveTo>
                  <a:lnTo>
                    <a:pt x="165887" y="578129"/>
                  </a:lnTo>
                  <a:lnTo>
                    <a:pt x="159181" y="568198"/>
                  </a:lnTo>
                  <a:lnTo>
                    <a:pt x="149250" y="561492"/>
                  </a:lnTo>
                  <a:lnTo>
                    <a:pt x="137096" y="559041"/>
                  </a:lnTo>
                  <a:lnTo>
                    <a:pt x="124942" y="561492"/>
                  </a:lnTo>
                  <a:lnTo>
                    <a:pt x="115011" y="568198"/>
                  </a:lnTo>
                  <a:lnTo>
                    <a:pt x="108318" y="578129"/>
                  </a:lnTo>
                  <a:lnTo>
                    <a:pt x="105854" y="590283"/>
                  </a:lnTo>
                  <a:lnTo>
                    <a:pt x="108318" y="602424"/>
                  </a:lnTo>
                  <a:lnTo>
                    <a:pt x="115011" y="612355"/>
                  </a:lnTo>
                  <a:lnTo>
                    <a:pt x="124942" y="619061"/>
                  </a:lnTo>
                  <a:lnTo>
                    <a:pt x="137096" y="621525"/>
                  </a:lnTo>
                  <a:lnTo>
                    <a:pt x="149250" y="619061"/>
                  </a:lnTo>
                  <a:lnTo>
                    <a:pt x="159181" y="612355"/>
                  </a:lnTo>
                  <a:lnTo>
                    <a:pt x="165887" y="602424"/>
                  </a:lnTo>
                  <a:lnTo>
                    <a:pt x="168338" y="590283"/>
                  </a:lnTo>
                  <a:close/>
                </a:path>
                <a:path w="810259" h="837564">
                  <a:moveTo>
                    <a:pt x="324027" y="767130"/>
                  </a:moveTo>
                  <a:lnTo>
                    <a:pt x="97256" y="767130"/>
                  </a:lnTo>
                  <a:lnTo>
                    <a:pt x="79197" y="764247"/>
                  </a:lnTo>
                  <a:lnTo>
                    <a:pt x="41922" y="727278"/>
                  </a:lnTo>
                  <a:lnTo>
                    <a:pt x="38671" y="713867"/>
                  </a:lnTo>
                  <a:lnTo>
                    <a:pt x="38671" y="602056"/>
                  </a:lnTo>
                  <a:lnTo>
                    <a:pt x="787" y="728548"/>
                  </a:lnTo>
                  <a:lnTo>
                    <a:pt x="13220" y="765302"/>
                  </a:lnTo>
                  <a:lnTo>
                    <a:pt x="270217" y="837057"/>
                  </a:lnTo>
                  <a:lnTo>
                    <a:pt x="273227" y="837425"/>
                  </a:lnTo>
                  <a:lnTo>
                    <a:pt x="276199" y="837425"/>
                  </a:lnTo>
                  <a:lnTo>
                    <a:pt x="287477" y="835571"/>
                  </a:lnTo>
                  <a:lnTo>
                    <a:pt x="297421" y="830351"/>
                  </a:lnTo>
                  <a:lnTo>
                    <a:pt x="305193" y="822286"/>
                  </a:lnTo>
                  <a:lnTo>
                    <a:pt x="309956" y="811885"/>
                  </a:lnTo>
                  <a:lnTo>
                    <a:pt x="324027" y="767130"/>
                  </a:lnTo>
                  <a:close/>
                </a:path>
                <a:path w="810259" h="837564">
                  <a:moveTo>
                    <a:pt x="371411" y="551510"/>
                  </a:moveTo>
                  <a:lnTo>
                    <a:pt x="347548" y="515531"/>
                  </a:lnTo>
                  <a:lnTo>
                    <a:pt x="340169" y="514045"/>
                  </a:lnTo>
                  <a:lnTo>
                    <a:pt x="340169" y="547204"/>
                  </a:lnTo>
                  <a:lnTo>
                    <a:pt x="340169" y="646823"/>
                  </a:lnTo>
                  <a:lnTo>
                    <a:pt x="285584" y="583095"/>
                  </a:lnTo>
                  <a:lnTo>
                    <a:pt x="278015" y="579818"/>
                  </a:lnTo>
                  <a:lnTo>
                    <a:pt x="269875" y="579640"/>
                  </a:lnTo>
                  <a:lnTo>
                    <a:pt x="261785" y="579678"/>
                  </a:lnTo>
                  <a:lnTo>
                    <a:pt x="254190" y="583272"/>
                  </a:lnTo>
                  <a:lnTo>
                    <a:pt x="190982" y="659130"/>
                  </a:lnTo>
                  <a:lnTo>
                    <a:pt x="172085" y="640270"/>
                  </a:lnTo>
                  <a:lnTo>
                    <a:pt x="163029" y="634263"/>
                  </a:lnTo>
                  <a:lnTo>
                    <a:pt x="152717" y="632269"/>
                  </a:lnTo>
                  <a:lnTo>
                    <a:pt x="142405" y="634263"/>
                  </a:lnTo>
                  <a:lnTo>
                    <a:pt x="133350" y="640270"/>
                  </a:lnTo>
                  <a:lnTo>
                    <a:pt x="90233" y="683374"/>
                  </a:lnTo>
                  <a:lnTo>
                    <a:pt x="90233" y="547204"/>
                  </a:lnTo>
                  <a:lnTo>
                    <a:pt x="93726" y="543699"/>
                  </a:lnTo>
                  <a:lnTo>
                    <a:pt x="336664" y="543699"/>
                  </a:lnTo>
                  <a:lnTo>
                    <a:pt x="340169" y="547204"/>
                  </a:lnTo>
                  <a:lnTo>
                    <a:pt x="340169" y="514045"/>
                  </a:lnTo>
                  <a:lnTo>
                    <a:pt x="332359" y="512457"/>
                  </a:lnTo>
                  <a:lnTo>
                    <a:pt x="98044" y="512457"/>
                  </a:lnTo>
                  <a:lnTo>
                    <a:pt x="82867" y="515531"/>
                  </a:lnTo>
                  <a:lnTo>
                    <a:pt x="70446" y="523913"/>
                  </a:lnTo>
                  <a:lnTo>
                    <a:pt x="62064" y="536333"/>
                  </a:lnTo>
                  <a:lnTo>
                    <a:pt x="58991" y="551510"/>
                  </a:lnTo>
                  <a:lnTo>
                    <a:pt x="58991" y="707758"/>
                  </a:lnTo>
                  <a:lnTo>
                    <a:pt x="62064" y="722947"/>
                  </a:lnTo>
                  <a:lnTo>
                    <a:pt x="70446" y="735355"/>
                  </a:lnTo>
                  <a:lnTo>
                    <a:pt x="82867" y="743737"/>
                  </a:lnTo>
                  <a:lnTo>
                    <a:pt x="98044" y="746810"/>
                  </a:lnTo>
                  <a:lnTo>
                    <a:pt x="332359" y="746810"/>
                  </a:lnTo>
                  <a:lnTo>
                    <a:pt x="347548" y="743737"/>
                  </a:lnTo>
                  <a:lnTo>
                    <a:pt x="359956" y="735355"/>
                  </a:lnTo>
                  <a:lnTo>
                    <a:pt x="368338" y="722947"/>
                  </a:lnTo>
                  <a:lnTo>
                    <a:pt x="371411" y="707758"/>
                  </a:lnTo>
                  <a:lnTo>
                    <a:pt x="371411" y="683374"/>
                  </a:lnTo>
                  <a:lnTo>
                    <a:pt x="371411" y="659130"/>
                  </a:lnTo>
                  <a:lnTo>
                    <a:pt x="371411" y="646823"/>
                  </a:lnTo>
                  <a:lnTo>
                    <a:pt x="371411" y="551510"/>
                  </a:lnTo>
                  <a:close/>
                </a:path>
                <a:path w="810259" h="837564">
                  <a:moveTo>
                    <a:pt x="702310" y="117157"/>
                  </a:moveTo>
                  <a:lnTo>
                    <a:pt x="678624" y="91224"/>
                  </a:lnTo>
                  <a:lnTo>
                    <a:pt x="671055" y="91630"/>
                  </a:lnTo>
                  <a:lnTo>
                    <a:pt x="650240" y="119761"/>
                  </a:lnTo>
                  <a:lnTo>
                    <a:pt x="652132" y="127266"/>
                  </a:lnTo>
                  <a:lnTo>
                    <a:pt x="656120" y="133883"/>
                  </a:lnTo>
                  <a:lnTo>
                    <a:pt x="661758" y="138950"/>
                  </a:lnTo>
                  <a:lnTo>
                    <a:pt x="668616" y="142189"/>
                  </a:lnTo>
                  <a:lnTo>
                    <a:pt x="676275" y="143319"/>
                  </a:lnTo>
                  <a:lnTo>
                    <a:pt x="686409" y="141236"/>
                  </a:lnTo>
                  <a:lnTo>
                    <a:pt x="694690" y="135610"/>
                  </a:lnTo>
                  <a:lnTo>
                    <a:pt x="700265" y="127304"/>
                  </a:lnTo>
                  <a:lnTo>
                    <a:pt x="702310" y="117157"/>
                  </a:lnTo>
                  <a:close/>
                </a:path>
                <a:path w="810259" h="837564">
                  <a:moveTo>
                    <a:pt x="791349" y="116801"/>
                  </a:moveTo>
                  <a:lnTo>
                    <a:pt x="783183" y="73088"/>
                  </a:lnTo>
                  <a:lnTo>
                    <a:pt x="779195" y="66776"/>
                  </a:lnTo>
                  <a:lnTo>
                    <a:pt x="760171" y="36728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33" y="131940"/>
                  </a:lnTo>
                  <a:lnTo>
                    <a:pt x="718159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81" y="166674"/>
                  </a:lnTo>
                  <a:lnTo>
                    <a:pt x="631647" y="140843"/>
                  </a:lnTo>
                  <a:lnTo>
                    <a:pt x="625995" y="112395"/>
                  </a:lnTo>
                  <a:lnTo>
                    <a:pt x="629627" y="97878"/>
                  </a:lnTo>
                  <a:lnTo>
                    <a:pt x="637336" y="85064"/>
                  </a:lnTo>
                  <a:lnTo>
                    <a:pt x="648220" y="75247"/>
                  </a:lnTo>
                  <a:lnTo>
                    <a:pt x="661466" y="68973"/>
                  </a:lnTo>
                  <a:lnTo>
                    <a:pt x="676275" y="66776"/>
                  </a:lnTo>
                  <a:lnTo>
                    <a:pt x="695858" y="70739"/>
                  </a:lnTo>
                  <a:lnTo>
                    <a:pt x="711873" y="81546"/>
                  </a:lnTo>
                  <a:lnTo>
                    <a:pt x="722668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25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67" y="36918"/>
                  </a:lnTo>
                  <a:lnTo>
                    <a:pt x="562559" y="97548"/>
                  </a:lnTo>
                  <a:lnTo>
                    <a:pt x="562356" y="131152"/>
                  </a:lnTo>
                  <a:lnTo>
                    <a:pt x="571804" y="163195"/>
                  </a:lnTo>
                  <a:lnTo>
                    <a:pt x="590550" y="191693"/>
                  </a:lnTo>
                  <a:lnTo>
                    <a:pt x="603885" y="206717"/>
                  </a:lnTo>
                  <a:lnTo>
                    <a:pt x="616191" y="220929"/>
                  </a:lnTo>
                  <a:lnTo>
                    <a:pt x="627659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57" y="267601"/>
                  </a:lnTo>
                  <a:lnTo>
                    <a:pt x="703618" y="262267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44" y="234632"/>
                  </a:lnTo>
                  <a:lnTo>
                    <a:pt x="735418" y="221081"/>
                  </a:lnTo>
                  <a:lnTo>
                    <a:pt x="746912" y="207899"/>
                  </a:lnTo>
                  <a:lnTo>
                    <a:pt x="758837" y="195084"/>
                  </a:lnTo>
                  <a:lnTo>
                    <a:pt x="772502" y="178130"/>
                  </a:lnTo>
                  <a:lnTo>
                    <a:pt x="778192" y="167411"/>
                  </a:lnTo>
                  <a:lnTo>
                    <a:pt x="782624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59" h="837564">
                  <a:moveTo>
                    <a:pt x="810107" y="297942"/>
                  </a:moveTo>
                  <a:lnTo>
                    <a:pt x="805954" y="280619"/>
                  </a:lnTo>
                  <a:lnTo>
                    <a:pt x="794042" y="265125"/>
                  </a:lnTo>
                  <a:lnTo>
                    <a:pt x="775169" y="251955"/>
                  </a:lnTo>
                  <a:lnTo>
                    <a:pt x="750163" y="241566"/>
                  </a:lnTo>
                  <a:lnTo>
                    <a:pt x="745921" y="246811"/>
                  </a:lnTo>
                  <a:lnTo>
                    <a:pt x="741629" y="252183"/>
                  </a:lnTo>
                  <a:lnTo>
                    <a:pt x="737196" y="257860"/>
                  </a:lnTo>
                  <a:lnTo>
                    <a:pt x="732929" y="263474"/>
                  </a:lnTo>
                  <a:lnTo>
                    <a:pt x="732485" y="263982"/>
                  </a:lnTo>
                  <a:lnTo>
                    <a:pt x="730491" y="266839"/>
                  </a:lnTo>
                  <a:lnTo>
                    <a:pt x="725512" y="273494"/>
                  </a:lnTo>
                  <a:lnTo>
                    <a:pt x="720648" y="280060"/>
                  </a:lnTo>
                  <a:lnTo>
                    <a:pt x="693039" y="312115"/>
                  </a:lnTo>
                  <a:lnTo>
                    <a:pt x="676275" y="316179"/>
                  </a:lnTo>
                  <a:lnTo>
                    <a:pt x="667588" y="315137"/>
                  </a:lnTo>
                  <a:lnTo>
                    <a:pt x="659511" y="312115"/>
                  </a:lnTo>
                  <a:lnTo>
                    <a:pt x="652373" y="307276"/>
                  </a:lnTo>
                  <a:lnTo>
                    <a:pt x="646493" y="300786"/>
                  </a:lnTo>
                  <a:lnTo>
                    <a:pt x="628954" y="276085"/>
                  </a:lnTo>
                  <a:lnTo>
                    <a:pt x="625462" y="271386"/>
                  </a:lnTo>
                  <a:lnTo>
                    <a:pt x="621550" y="266344"/>
                  </a:lnTo>
                  <a:lnTo>
                    <a:pt x="619950" y="264185"/>
                  </a:lnTo>
                  <a:lnTo>
                    <a:pt x="614921" y="257721"/>
                  </a:lnTo>
                  <a:lnTo>
                    <a:pt x="610450" y="252120"/>
                  </a:lnTo>
                  <a:lnTo>
                    <a:pt x="606386" y="247142"/>
                  </a:lnTo>
                  <a:lnTo>
                    <a:pt x="601878" y="241744"/>
                  </a:lnTo>
                  <a:lnTo>
                    <a:pt x="577075" y="252120"/>
                  </a:lnTo>
                  <a:lnTo>
                    <a:pt x="558355" y="265264"/>
                  </a:lnTo>
                  <a:lnTo>
                    <a:pt x="546544" y="280695"/>
                  </a:lnTo>
                  <a:lnTo>
                    <a:pt x="542429" y="297942"/>
                  </a:lnTo>
                  <a:lnTo>
                    <a:pt x="552615" y="324497"/>
                  </a:lnTo>
                  <a:lnTo>
                    <a:pt x="580732" y="345719"/>
                  </a:lnTo>
                  <a:lnTo>
                    <a:pt x="623163" y="359778"/>
                  </a:lnTo>
                  <a:lnTo>
                    <a:pt x="676262" y="364871"/>
                  </a:lnTo>
                  <a:lnTo>
                    <a:pt x="729373" y="359778"/>
                  </a:lnTo>
                  <a:lnTo>
                    <a:pt x="771804" y="345719"/>
                  </a:lnTo>
                  <a:lnTo>
                    <a:pt x="799922" y="324497"/>
                  </a:lnTo>
                  <a:lnTo>
                    <a:pt x="803122" y="316179"/>
                  </a:lnTo>
                  <a:lnTo>
                    <a:pt x="810107" y="29794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87357" y="1476658"/>
              <a:ext cx="130375" cy="13479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335433" y="1257909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4">
                  <a:moveTo>
                    <a:pt x="56324" y="353542"/>
                  </a:moveTo>
                  <a:lnTo>
                    <a:pt x="55156" y="350227"/>
                  </a:lnTo>
                  <a:lnTo>
                    <a:pt x="54508" y="346659"/>
                  </a:lnTo>
                  <a:lnTo>
                    <a:pt x="54508" y="161963"/>
                  </a:lnTo>
                  <a:lnTo>
                    <a:pt x="38989" y="161963"/>
                  </a:lnTo>
                  <a:lnTo>
                    <a:pt x="23825" y="165036"/>
                  </a:lnTo>
                  <a:lnTo>
                    <a:pt x="11430" y="173405"/>
                  </a:lnTo>
                  <a:lnTo>
                    <a:pt x="3060" y="185801"/>
                  </a:lnTo>
                  <a:lnTo>
                    <a:pt x="0" y="200964"/>
                  </a:lnTo>
                  <a:lnTo>
                    <a:pt x="0" y="348792"/>
                  </a:lnTo>
                  <a:lnTo>
                    <a:pt x="4749" y="353542"/>
                  </a:lnTo>
                  <a:lnTo>
                    <a:pt x="56324" y="353542"/>
                  </a:lnTo>
                  <a:close/>
                </a:path>
                <a:path w="209550" h="353694">
                  <a:moveTo>
                    <a:pt x="209499" y="114020"/>
                  </a:moveTo>
                  <a:lnTo>
                    <a:pt x="209130" y="109728"/>
                  </a:lnTo>
                  <a:lnTo>
                    <a:pt x="206743" y="106514"/>
                  </a:lnTo>
                  <a:lnTo>
                    <a:pt x="129019" y="1587"/>
                  </a:lnTo>
                  <a:lnTo>
                    <a:pt x="125857" y="0"/>
                  </a:lnTo>
                  <a:lnTo>
                    <a:pt x="119138" y="0"/>
                  </a:lnTo>
                  <a:lnTo>
                    <a:pt x="115976" y="1587"/>
                  </a:lnTo>
                  <a:lnTo>
                    <a:pt x="35877" y="109728"/>
                  </a:lnTo>
                  <a:lnTo>
                    <a:pt x="35509" y="114020"/>
                  </a:lnTo>
                  <a:lnTo>
                    <a:pt x="39116" y="121170"/>
                  </a:lnTo>
                  <a:lnTo>
                    <a:pt x="42773" y="123431"/>
                  </a:lnTo>
                  <a:lnTo>
                    <a:pt x="74041" y="123431"/>
                  </a:lnTo>
                  <a:lnTo>
                    <a:pt x="74041" y="348792"/>
                  </a:lnTo>
                  <a:lnTo>
                    <a:pt x="78778" y="353542"/>
                  </a:lnTo>
                  <a:lnTo>
                    <a:pt x="166217" y="353542"/>
                  </a:lnTo>
                  <a:lnTo>
                    <a:pt x="170967" y="348792"/>
                  </a:lnTo>
                  <a:lnTo>
                    <a:pt x="170967" y="123431"/>
                  </a:lnTo>
                  <a:lnTo>
                    <a:pt x="202222" y="123431"/>
                  </a:lnTo>
                  <a:lnTo>
                    <a:pt x="205892" y="121170"/>
                  </a:lnTo>
                  <a:lnTo>
                    <a:pt x="209499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5068" y="2023229"/>
              <a:ext cx="131876" cy="7849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696610" y="1748459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4" h="261619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4" h="261619">
                  <a:moveTo>
                    <a:pt x="308762" y="226225"/>
                  </a:moveTo>
                  <a:lnTo>
                    <a:pt x="308152" y="225005"/>
                  </a:lnTo>
                  <a:lnTo>
                    <a:pt x="307098" y="224243"/>
                  </a:lnTo>
                  <a:lnTo>
                    <a:pt x="269049" y="196278"/>
                  </a:lnTo>
                  <a:lnTo>
                    <a:pt x="261569" y="193814"/>
                  </a:lnTo>
                  <a:lnTo>
                    <a:pt x="53975" y="193814"/>
                  </a:lnTo>
                  <a:lnTo>
                    <a:pt x="48247" y="199555"/>
                  </a:lnTo>
                  <a:lnTo>
                    <a:pt x="48247" y="255485"/>
                  </a:lnTo>
                  <a:lnTo>
                    <a:pt x="53962" y="261213"/>
                  </a:lnTo>
                  <a:lnTo>
                    <a:pt x="261632" y="261213"/>
                  </a:lnTo>
                  <a:lnTo>
                    <a:pt x="269074" y="258762"/>
                  </a:lnTo>
                  <a:lnTo>
                    <a:pt x="308152" y="230047"/>
                  </a:lnTo>
                  <a:lnTo>
                    <a:pt x="308762" y="228828"/>
                  </a:lnTo>
                  <a:lnTo>
                    <a:pt x="308762" y="226225"/>
                  </a:lnTo>
                  <a:close/>
                </a:path>
                <a:path w="357504" h="261619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7335" y="1746651"/>
              <a:ext cx="92849" cy="11137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1093" y="1878947"/>
              <a:ext cx="113906" cy="9284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1092" y="1746645"/>
              <a:ext cx="113919" cy="11139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8106" y="1746645"/>
              <a:ext cx="108318" cy="11139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1093" y="1992697"/>
              <a:ext cx="113906" cy="11084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78096" y="1878946"/>
              <a:ext cx="108330" cy="9284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07338" y="1878947"/>
              <a:ext cx="92849" cy="9284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7333" y="1992697"/>
              <a:ext cx="92849" cy="11084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8100" y="1992697"/>
              <a:ext cx="108330" cy="110845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432003" y="3816007"/>
            <a:ext cx="2124075" cy="1152525"/>
          </a:xfrm>
          <a:custGeom>
            <a:avLst/>
            <a:gdLst/>
            <a:ahLst/>
            <a:cxnLst/>
            <a:rect l="l" t="t" r="r" b="b"/>
            <a:pathLst>
              <a:path w="2124075" h="1152525">
                <a:moveTo>
                  <a:pt x="2123998" y="0"/>
                </a:moveTo>
                <a:lnTo>
                  <a:pt x="0" y="0"/>
                </a:lnTo>
                <a:lnTo>
                  <a:pt x="0" y="1152004"/>
                </a:lnTo>
                <a:lnTo>
                  <a:pt x="2123998" y="1152004"/>
                </a:lnTo>
                <a:lnTo>
                  <a:pt x="2123998" y="0"/>
                </a:lnTo>
                <a:close/>
              </a:path>
            </a:pathLst>
          </a:custGeom>
          <a:solidFill>
            <a:srgbClr val="E2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47300" y="3688443"/>
            <a:ext cx="9969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65" dirty="0">
                <a:latin typeface="Arial Narrow"/>
                <a:cs typeface="Arial Narrow"/>
              </a:rPr>
              <a:t>Setting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40" dirty="0">
                <a:latin typeface="Arial Narrow"/>
                <a:cs typeface="Arial Narrow"/>
              </a:rPr>
              <a:t>the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70" dirty="0">
                <a:latin typeface="Arial Narrow"/>
                <a:cs typeface="Arial Narrow"/>
              </a:rPr>
              <a:t>mood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59994" y="3983717"/>
            <a:ext cx="2031364" cy="900430"/>
            <a:chOff x="359994" y="3983717"/>
            <a:chExt cx="2031364" cy="900430"/>
          </a:xfrm>
        </p:grpSpPr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9994" y="3983717"/>
              <a:ext cx="584085" cy="90043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52611" y="3991893"/>
              <a:ext cx="356905" cy="35691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536268" y="3987508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60" h="837564">
                  <a:moveTo>
                    <a:pt x="168351" y="590283"/>
                  </a:moveTo>
                  <a:lnTo>
                    <a:pt x="165887" y="578129"/>
                  </a:lnTo>
                  <a:lnTo>
                    <a:pt x="159194" y="568198"/>
                  </a:lnTo>
                  <a:lnTo>
                    <a:pt x="149263" y="561492"/>
                  </a:lnTo>
                  <a:lnTo>
                    <a:pt x="137109" y="559041"/>
                  </a:lnTo>
                  <a:lnTo>
                    <a:pt x="124955" y="561492"/>
                  </a:lnTo>
                  <a:lnTo>
                    <a:pt x="115023" y="568198"/>
                  </a:lnTo>
                  <a:lnTo>
                    <a:pt x="108318" y="578129"/>
                  </a:lnTo>
                  <a:lnTo>
                    <a:pt x="105867" y="590283"/>
                  </a:lnTo>
                  <a:lnTo>
                    <a:pt x="108318" y="602437"/>
                  </a:lnTo>
                  <a:lnTo>
                    <a:pt x="115023" y="612368"/>
                  </a:lnTo>
                  <a:lnTo>
                    <a:pt x="124955" y="619061"/>
                  </a:lnTo>
                  <a:lnTo>
                    <a:pt x="137109" y="621525"/>
                  </a:lnTo>
                  <a:lnTo>
                    <a:pt x="149263" y="619061"/>
                  </a:lnTo>
                  <a:lnTo>
                    <a:pt x="159194" y="612368"/>
                  </a:lnTo>
                  <a:lnTo>
                    <a:pt x="165887" y="602437"/>
                  </a:lnTo>
                  <a:lnTo>
                    <a:pt x="168351" y="590283"/>
                  </a:lnTo>
                  <a:close/>
                </a:path>
                <a:path w="810260" h="837564">
                  <a:moveTo>
                    <a:pt x="324040" y="767130"/>
                  </a:moveTo>
                  <a:lnTo>
                    <a:pt x="97269" y="767130"/>
                  </a:lnTo>
                  <a:lnTo>
                    <a:pt x="79209" y="764247"/>
                  </a:lnTo>
                  <a:lnTo>
                    <a:pt x="41935" y="727278"/>
                  </a:lnTo>
                  <a:lnTo>
                    <a:pt x="38684" y="713867"/>
                  </a:lnTo>
                  <a:lnTo>
                    <a:pt x="38684" y="602056"/>
                  </a:lnTo>
                  <a:lnTo>
                    <a:pt x="800" y="728548"/>
                  </a:lnTo>
                  <a:lnTo>
                    <a:pt x="13233" y="765302"/>
                  </a:lnTo>
                  <a:lnTo>
                    <a:pt x="270230" y="837057"/>
                  </a:lnTo>
                  <a:lnTo>
                    <a:pt x="273240" y="837425"/>
                  </a:lnTo>
                  <a:lnTo>
                    <a:pt x="276212" y="837425"/>
                  </a:lnTo>
                  <a:lnTo>
                    <a:pt x="287489" y="835571"/>
                  </a:lnTo>
                  <a:lnTo>
                    <a:pt x="297434" y="830364"/>
                  </a:lnTo>
                  <a:lnTo>
                    <a:pt x="305193" y="822286"/>
                  </a:lnTo>
                  <a:lnTo>
                    <a:pt x="309968" y="811885"/>
                  </a:lnTo>
                  <a:lnTo>
                    <a:pt x="324040" y="767130"/>
                  </a:lnTo>
                  <a:close/>
                </a:path>
                <a:path w="810260" h="837564">
                  <a:moveTo>
                    <a:pt x="371424" y="551510"/>
                  </a:moveTo>
                  <a:lnTo>
                    <a:pt x="369836" y="543699"/>
                  </a:lnTo>
                  <a:lnTo>
                    <a:pt x="368350" y="536333"/>
                  </a:lnTo>
                  <a:lnTo>
                    <a:pt x="359968" y="523913"/>
                  </a:lnTo>
                  <a:lnTo>
                    <a:pt x="347560" y="515543"/>
                  </a:lnTo>
                  <a:lnTo>
                    <a:pt x="340182" y="514045"/>
                  </a:lnTo>
                  <a:lnTo>
                    <a:pt x="340182" y="547204"/>
                  </a:lnTo>
                  <a:lnTo>
                    <a:pt x="340182" y="646823"/>
                  </a:lnTo>
                  <a:lnTo>
                    <a:pt x="285597" y="583095"/>
                  </a:lnTo>
                  <a:lnTo>
                    <a:pt x="278028" y="579818"/>
                  </a:lnTo>
                  <a:lnTo>
                    <a:pt x="269887" y="579640"/>
                  </a:lnTo>
                  <a:lnTo>
                    <a:pt x="261797" y="579678"/>
                  </a:lnTo>
                  <a:lnTo>
                    <a:pt x="254203" y="583272"/>
                  </a:lnTo>
                  <a:lnTo>
                    <a:pt x="190995" y="659130"/>
                  </a:lnTo>
                  <a:lnTo>
                    <a:pt x="172097" y="640270"/>
                  </a:lnTo>
                  <a:lnTo>
                    <a:pt x="163042" y="634263"/>
                  </a:lnTo>
                  <a:lnTo>
                    <a:pt x="152730" y="632269"/>
                  </a:lnTo>
                  <a:lnTo>
                    <a:pt x="142417" y="634263"/>
                  </a:lnTo>
                  <a:lnTo>
                    <a:pt x="133362" y="640270"/>
                  </a:lnTo>
                  <a:lnTo>
                    <a:pt x="90246" y="683374"/>
                  </a:lnTo>
                  <a:lnTo>
                    <a:pt x="90246" y="547204"/>
                  </a:lnTo>
                  <a:lnTo>
                    <a:pt x="93738" y="543699"/>
                  </a:lnTo>
                  <a:lnTo>
                    <a:pt x="336677" y="543699"/>
                  </a:lnTo>
                  <a:lnTo>
                    <a:pt x="340182" y="547204"/>
                  </a:lnTo>
                  <a:lnTo>
                    <a:pt x="340182" y="514045"/>
                  </a:lnTo>
                  <a:lnTo>
                    <a:pt x="332371" y="512457"/>
                  </a:lnTo>
                  <a:lnTo>
                    <a:pt x="98056" y="512457"/>
                  </a:lnTo>
                  <a:lnTo>
                    <a:pt x="82867" y="515543"/>
                  </a:lnTo>
                  <a:lnTo>
                    <a:pt x="70459" y="523913"/>
                  </a:lnTo>
                  <a:lnTo>
                    <a:pt x="62077" y="536333"/>
                  </a:lnTo>
                  <a:lnTo>
                    <a:pt x="59004" y="551510"/>
                  </a:lnTo>
                  <a:lnTo>
                    <a:pt x="59004" y="707758"/>
                  </a:lnTo>
                  <a:lnTo>
                    <a:pt x="62077" y="722947"/>
                  </a:lnTo>
                  <a:lnTo>
                    <a:pt x="70459" y="735368"/>
                  </a:lnTo>
                  <a:lnTo>
                    <a:pt x="82867" y="743737"/>
                  </a:lnTo>
                  <a:lnTo>
                    <a:pt x="98056" y="746810"/>
                  </a:lnTo>
                  <a:lnTo>
                    <a:pt x="332371" y="746810"/>
                  </a:lnTo>
                  <a:lnTo>
                    <a:pt x="347560" y="743737"/>
                  </a:lnTo>
                  <a:lnTo>
                    <a:pt x="359968" y="735368"/>
                  </a:lnTo>
                  <a:lnTo>
                    <a:pt x="368350" y="722947"/>
                  </a:lnTo>
                  <a:lnTo>
                    <a:pt x="371424" y="707758"/>
                  </a:lnTo>
                  <a:lnTo>
                    <a:pt x="371424" y="683374"/>
                  </a:lnTo>
                  <a:lnTo>
                    <a:pt x="371424" y="659130"/>
                  </a:lnTo>
                  <a:lnTo>
                    <a:pt x="371424" y="646823"/>
                  </a:lnTo>
                  <a:lnTo>
                    <a:pt x="371424" y="551510"/>
                  </a:lnTo>
                  <a:close/>
                </a:path>
                <a:path w="810260" h="837564">
                  <a:moveTo>
                    <a:pt x="702310" y="117157"/>
                  </a:moveTo>
                  <a:lnTo>
                    <a:pt x="678637" y="91236"/>
                  </a:lnTo>
                  <a:lnTo>
                    <a:pt x="671068" y="91630"/>
                  </a:lnTo>
                  <a:lnTo>
                    <a:pt x="650252" y="119761"/>
                  </a:lnTo>
                  <a:lnTo>
                    <a:pt x="652132" y="127266"/>
                  </a:lnTo>
                  <a:lnTo>
                    <a:pt x="656132" y="133883"/>
                  </a:lnTo>
                  <a:lnTo>
                    <a:pt x="661771" y="138950"/>
                  </a:lnTo>
                  <a:lnTo>
                    <a:pt x="668629" y="142189"/>
                  </a:lnTo>
                  <a:lnTo>
                    <a:pt x="676275" y="143319"/>
                  </a:lnTo>
                  <a:lnTo>
                    <a:pt x="686422" y="141236"/>
                  </a:lnTo>
                  <a:lnTo>
                    <a:pt x="694702" y="135623"/>
                  </a:lnTo>
                  <a:lnTo>
                    <a:pt x="700278" y="127317"/>
                  </a:lnTo>
                  <a:lnTo>
                    <a:pt x="702310" y="117157"/>
                  </a:lnTo>
                  <a:close/>
                </a:path>
                <a:path w="810260" h="837564">
                  <a:moveTo>
                    <a:pt x="791349" y="116801"/>
                  </a:moveTo>
                  <a:lnTo>
                    <a:pt x="783196" y="73088"/>
                  </a:lnTo>
                  <a:lnTo>
                    <a:pt x="779195" y="66776"/>
                  </a:lnTo>
                  <a:lnTo>
                    <a:pt x="760183" y="36728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46" y="131940"/>
                  </a:lnTo>
                  <a:lnTo>
                    <a:pt x="718172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94" y="166674"/>
                  </a:lnTo>
                  <a:lnTo>
                    <a:pt x="631659" y="140843"/>
                  </a:lnTo>
                  <a:lnTo>
                    <a:pt x="626008" y="112395"/>
                  </a:lnTo>
                  <a:lnTo>
                    <a:pt x="629627" y="97878"/>
                  </a:lnTo>
                  <a:lnTo>
                    <a:pt x="637349" y="85064"/>
                  </a:lnTo>
                  <a:lnTo>
                    <a:pt x="648233" y="75247"/>
                  </a:lnTo>
                  <a:lnTo>
                    <a:pt x="661479" y="68973"/>
                  </a:lnTo>
                  <a:lnTo>
                    <a:pt x="676275" y="66776"/>
                  </a:lnTo>
                  <a:lnTo>
                    <a:pt x="695871" y="70751"/>
                  </a:lnTo>
                  <a:lnTo>
                    <a:pt x="711873" y="81546"/>
                  </a:lnTo>
                  <a:lnTo>
                    <a:pt x="722680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38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80" y="36918"/>
                  </a:lnTo>
                  <a:lnTo>
                    <a:pt x="562559" y="97548"/>
                  </a:lnTo>
                  <a:lnTo>
                    <a:pt x="562368" y="131152"/>
                  </a:lnTo>
                  <a:lnTo>
                    <a:pt x="571817" y="163195"/>
                  </a:lnTo>
                  <a:lnTo>
                    <a:pt x="590550" y="191693"/>
                  </a:lnTo>
                  <a:lnTo>
                    <a:pt x="603897" y="206717"/>
                  </a:lnTo>
                  <a:lnTo>
                    <a:pt x="616204" y="220929"/>
                  </a:lnTo>
                  <a:lnTo>
                    <a:pt x="627672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70" y="267601"/>
                  </a:lnTo>
                  <a:lnTo>
                    <a:pt x="703630" y="262267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57" y="234632"/>
                  </a:lnTo>
                  <a:lnTo>
                    <a:pt x="735418" y="221081"/>
                  </a:lnTo>
                  <a:lnTo>
                    <a:pt x="746925" y="207899"/>
                  </a:lnTo>
                  <a:lnTo>
                    <a:pt x="758837" y="195084"/>
                  </a:lnTo>
                  <a:lnTo>
                    <a:pt x="772515" y="178142"/>
                  </a:lnTo>
                  <a:lnTo>
                    <a:pt x="778205" y="167411"/>
                  </a:lnTo>
                  <a:lnTo>
                    <a:pt x="782637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60" h="837564">
                  <a:moveTo>
                    <a:pt x="810120" y="297942"/>
                  </a:moveTo>
                  <a:lnTo>
                    <a:pt x="805967" y="280619"/>
                  </a:lnTo>
                  <a:lnTo>
                    <a:pt x="794054" y="265125"/>
                  </a:lnTo>
                  <a:lnTo>
                    <a:pt x="775182" y="251955"/>
                  </a:lnTo>
                  <a:lnTo>
                    <a:pt x="750176" y="241566"/>
                  </a:lnTo>
                  <a:lnTo>
                    <a:pt x="745921" y="246811"/>
                  </a:lnTo>
                  <a:lnTo>
                    <a:pt x="741641" y="252183"/>
                  </a:lnTo>
                  <a:lnTo>
                    <a:pt x="737209" y="257873"/>
                  </a:lnTo>
                  <a:lnTo>
                    <a:pt x="732942" y="263474"/>
                  </a:lnTo>
                  <a:lnTo>
                    <a:pt x="732497" y="263982"/>
                  </a:lnTo>
                  <a:lnTo>
                    <a:pt x="730504" y="266839"/>
                  </a:lnTo>
                  <a:lnTo>
                    <a:pt x="725525" y="273494"/>
                  </a:lnTo>
                  <a:lnTo>
                    <a:pt x="720661" y="280060"/>
                  </a:lnTo>
                  <a:lnTo>
                    <a:pt x="693051" y="312115"/>
                  </a:lnTo>
                  <a:lnTo>
                    <a:pt x="676287" y="316179"/>
                  </a:lnTo>
                  <a:lnTo>
                    <a:pt x="667600" y="315137"/>
                  </a:lnTo>
                  <a:lnTo>
                    <a:pt x="659523" y="312115"/>
                  </a:lnTo>
                  <a:lnTo>
                    <a:pt x="652386" y="307276"/>
                  </a:lnTo>
                  <a:lnTo>
                    <a:pt x="646506" y="300786"/>
                  </a:lnTo>
                  <a:lnTo>
                    <a:pt x="628967" y="276085"/>
                  </a:lnTo>
                  <a:lnTo>
                    <a:pt x="625475" y="271386"/>
                  </a:lnTo>
                  <a:lnTo>
                    <a:pt x="621563" y="266344"/>
                  </a:lnTo>
                  <a:lnTo>
                    <a:pt x="619963" y="264185"/>
                  </a:lnTo>
                  <a:lnTo>
                    <a:pt x="614934" y="257721"/>
                  </a:lnTo>
                  <a:lnTo>
                    <a:pt x="610463" y="252120"/>
                  </a:lnTo>
                  <a:lnTo>
                    <a:pt x="606386" y="247142"/>
                  </a:lnTo>
                  <a:lnTo>
                    <a:pt x="601891" y="241744"/>
                  </a:lnTo>
                  <a:lnTo>
                    <a:pt x="577075" y="252120"/>
                  </a:lnTo>
                  <a:lnTo>
                    <a:pt x="558368" y="265264"/>
                  </a:lnTo>
                  <a:lnTo>
                    <a:pt x="546557" y="280695"/>
                  </a:lnTo>
                  <a:lnTo>
                    <a:pt x="542442" y="297942"/>
                  </a:lnTo>
                  <a:lnTo>
                    <a:pt x="552627" y="324497"/>
                  </a:lnTo>
                  <a:lnTo>
                    <a:pt x="580745" y="345719"/>
                  </a:lnTo>
                  <a:lnTo>
                    <a:pt x="623176" y="359778"/>
                  </a:lnTo>
                  <a:lnTo>
                    <a:pt x="676275" y="364871"/>
                  </a:lnTo>
                  <a:lnTo>
                    <a:pt x="729386" y="359778"/>
                  </a:lnTo>
                  <a:lnTo>
                    <a:pt x="771817" y="345719"/>
                  </a:lnTo>
                  <a:lnTo>
                    <a:pt x="799934" y="324497"/>
                  </a:lnTo>
                  <a:lnTo>
                    <a:pt x="803122" y="316179"/>
                  </a:lnTo>
                  <a:lnTo>
                    <a:pt x="810120" y="29794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43358" y="4212658"/>
              <a:ext cx="130375" cy="13479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691424" y="3993921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5">
                  <a:moveTo>
                    <a:pt x="56324" y="353529"/>
                  </a:moveTo>
                  <a:lnTo>
                    <a:pt x="55156" y="350215"/>
                  </a:lnTo>
                  <a:lnTo>
                    <a:pt x="54508" y="346646"/>
                  </a:lnTo>
                  <a:lnTo>
                    <a:pt x="54508" y="161950"/>
                  </a:lnTo>
                  <a:lnTo>
                    <a:pt x="38989" y="161950"/>
                  </a:lnTo>
                  <a:lnTo>
                    <a:pt x="23825" y="165023"/>
                  </a:lnTo>
                  <a:lnTo>
                    <a:pt x="11442" y="173393"/>
                  </a:lnTo>
                  <a:lnTo>
                    <a:pt x="3073" y="185788"/>
                  </a:lnTo>
                  <a:lnTo>
                    <a:pt x="0" y="200952"/>
                  </a:lnTo>
                  <a:lnTo>
                    <a:pt x="0" y="348780"/>
                  </a:lnTo>
                  <a:lnTo>
                    <a:pt x="4749" y="353529"/>
                  </a:lnTo>
                  <a:lnTo>
                    <a:pt x="56324" y="353529"/>
                  </a:lnTo>
                  <a:close/>
                </a:path>
                <a:path w="209550" h="353695">
                  <a:moveTo>
                    <a:pt x="209511" y="114020"/>
                  </a:moveTo>
                  <a:lnTo>
                    <a:pt x="209143" y="109728"/>
                  </a:lnTo>
                  <a:lnTo>
                    <a:pt x="206756" y="106514"/>
                  </a:lnTo>
                  <a:lnTo>
                    <a:pt x="129032" y="1587"/>
                  </a:lnTo>
                  <a:lnTo>
                    <a:pt x="125869" y="0"/>
                  </a:lnTo>
                  <a:lnTo>
                    <a:pt x="119151" y="0"/>
                  </a:lnTo>
                  <a:lnTo>
                    <a:pt x="115989" y="1587"/>
                  </a:lnTo>
                  <a:lnTo>
                    <a:pt x="35890" y="109728"/>
                  </a:lnTo>
                  <a:lnTo>
                    <a:pt x="35521" y="114020"/>
                  </a:lnTo>
                  <a:lnTo>
                    <a:pt x="39128" y="121170"/>
                  </a:lnTo>
                  <a:lnTo>
                    <a:pt x="42786" y="123431"/>
                  </a:lnTo>
                  <a:lnTo>
                    <a:pt x="74053" y="123431"/>
                  </a:lnTo>
                  <a:lnTo>
                    <a:pt x="74053" y="348792"/>
                  </a:lnTo>
                  <a:lnTo>
                    <a:pt x="78790" y="353542"/>
                  </a:lnTo>
                  <a:lnTo>
                    <a:pt x="166230" y="353542"/>
                  </a:lnTo>
                  <a:lnTo>
                    <a:pt x="170980" y="348792"/>
                  </a:lnTo>
                  <a:lnTo>
                    <a:pt x="170980" y="123431"/>
                  </a:lnTo>
                  <a:lnTo>
                    <a:pt x="202234" y="123431"/>
                  </a:lnTo>
                  <a:lnTo>
                    <a:pt x="205905" y="121170"/>
                  </a:lnTo>
                  <a:lnTo>
                    <a:pt x="209511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1068" y="4759229"/>
              <a:ext cx="131876" cy="7849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052601" y="4484459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5" h="261620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5" h="261620">
                  <a:moveTo>
                    <a:pt x="308775" y="226225"/>
                  </a:moveTo>
                  <a:lnTo>
                    <a:pt x="308152" y="225005"/>
                  </a:lnTo>
                  <a:lnTo>
                    <a:pt x="307111" y="224243"/>
                  </a:lnTo>
                  <a:lnTo>
                    <a:pt x="269062" y="196278"/>
                  </a:lnTo>
                  <a:lnTo>
                    <a:pt x="261581" y="193814"/>
                  </a:lnTo>
                  <a:lnTo>
                    <a:pt x="53987" y="193814"/>
                  </a:lnTo>
                  <a:lnTo>
                    <a:pt x="48260" y="199555"/>
                  </a:lnTo>
                  <a:lnTo>
                    <a:pt x="48260" y="255485"/>
                  </a:lnTo>
                  <a:lnTo>
                    <a:pt x="53975" y="261213"/>
                  </a:lnTo>
                  <a:lnTo>
                    <a:pt x="261645" y="261213"/>
                  </a:lnTo>
                  <a:lnTo>
                    <a:pt x="269087" y="258762"/>
                  </a:lnTo>
                  <a:lnTo>
                    <a:pt x="308152" y="230047"/>
                  </a:lnTo>
                  <a:lnTo>
                    <a:pt x="308775" y="228828"/>
                  </a:lnTo>
                  <a:lnTo>
                    <a:pt x="308775" y="226225"/>
                  </a:lnTo>
                  <a:close/>
                </a:path>
                <a:path w="357505" h="261620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63335" y="4482650"/>
              <a:ext cx="92849" cy="1113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77094" y="4614947"/>
              <a:ext cx="113906" cy="9284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77092" y="4482644"/>
              <a:ext cx="113918" cy="11139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34106" y="4482644"/>
              <a:ext cx="108318" cy="11139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7093" y="4728697"/>
              <a:ext cx="113906" cy="11084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34098" y="4614946"/>
              <a:ext cx="108331" cy="9284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63339" y="4614947"/>
              <a:ext cx="92849" cy="9284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3333" y="4728697"/>
              <a:ext cx="92849" cy="11084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4101" y="4728697"/>
              <a:ext cx="108331" cy="110845"/>
            </a:xfrm>
            <a:prstGeom prst="rect">
              <a:avLst/>
            </a:prstGeom>
          </p:spPr>
        </p:pic>
      </p:grpSp>
      <p:sp>
        <p:nvSpPr>
          <p:cNvPr id="78" name="object 78"/>
          <p:cNvSpPr/>
          <p:nvPr/>
        </p:nvSpPr>
        <p:spPr>
          <a:xfrm>
            <a:off x="2753995" y="3816007"/>
            <a:ext cx="2124075" cy="1152525"/>
          </a:xfrm>
          <a:custGeom>
            <a:avLst/>
            <a:gdLst/>
            <a:ahLst/>
            <a:cxnLst/>
            <a:rect l="l" t="t" r="r" b="b"/>
            <a:pathLst>
              <a:path w="2124075" h="1152525">
                <a:moveTo>
                  <a:pt x="2123998" y="0"/>
                </a:moveTo>
                <a:lnTo>
                  <a:pt x="0" y="0"/>
                </a:lnTo>
                <a:lnTo>
                  <a:pt x="0" y="1152004"/>
                </a:lnTo>
                <a:lnTo>
                  <a:pt x="2123998" y="1152004"/>
                </a:lnTo>
                <a:lnTo>
                  <a:pt x="2123998" y="0"/>
                </a:lnTo>
                <a:close/>
              </a:path>
            </a:pathLst>
          </a:custGeom>
          <a:solidFill>
            <a:srgbClr val="E7D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669300" y="3688443"/>
            <a:ext cx="14160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90" dirty="0">
                <a:latin typeface="Arial Narrow"/>
                <a:cs typeface="Arial Narrow"/>
              </a:rPr>
              <a:t>Cre</a:t>
            </a:r>
            <a:r>
              <a:rPr sz="1350" b="1" spc="-145" dirty="0">
                <a:latin typeface="Arial Narrow"/>
                <a:cs typeface="Arial Narrow"/>
              </a:rPr>
              <a:t>a</a:t>
            </a:r>
            <a:r>
              <a:rPr sz="1350" b="1" spc="-50" dirty="0">
                <a:latin typeface="Arial Narrow"/>
                <a:cs typeface="Arial Narrow"/>
              </a:rPr>
              <a:t>ting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70" dirty="0">
                <a:latin typeface="Arial Narrow"/>
                <a:cs typeface="Arial Narrow"/>
              </a:rPr>
              <a:t>a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0" dirty="0">
                <a:latin typeface="Arial Narrow"/>
                <a:cs typeface="Arial Narrow"/>
              </a:rPr>
              <a:t>horror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10" dirty="0">
                <a:latin typeface="Arial Narrow"/>
                <a:cs typeface="Arial Narrow"/>
              </a:rPr>
              <a:t>scene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681998" y="3983717"/>
            <a:ext cx="2031364" cy="900430"/>
            <a:chOff x="2681998" y="3983717"/>
            <a:chExt cx="2031364" cy="900430"/>
          </a:xfrm>
        </p:grpSpPr>
        <p:pic>
          <p:nvPicPr>
            <p:cNvPr id="81" name="object 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81998" y="3983717"/>
              <a:ext cx="584072" cy="90043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74610" y="3991893"/>
              <a:ext cx="356906" cy="35691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858272" y="3987508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60" h="837564">
                  <a:moveTo>
                    <a:pt x="168351" y="590283"/>
                  </a:moveTo>
                  <a:lnTo>
                    <a:pt x="165887" y="578129"/>
                  </a:lnTo>
                  <a:lnTo>
                    <a:pt x="159181" y="568198"/>
                  </a:lnTo>
                  <a:lnTo>
                    <a:pt x="149250" y="561492"/>
                  </a:lnTo>
                  <a:lnTo>
                    <a:pt x="137109" y="559041"/>
                  </a:lnTo>
                  <a:lnTo>
                    <a:pt x="124955" y="561492"/>
                  </a:lnTo>
                  <a:lnTo>
                    <a:pt x="115023" y="568198"/>
                  </a:lnTo>
                  <a:lnTo>
                    <a:pt x="108318" y="578129"/>
                  </a:lnTo>
                  <a:lnTo>
                    <a:pt x="105867" y="590283"/>
                  </a:lnTo>
                  <a:lnTo>
                    <a:pt x="108318" y="602437"/>
                  </a:lnTo>
                  <a:lnTo>
                    <a:pt x="115023" y="612368"/>
                  </a:lnTo>
                  <a:lnTo>
                    <a:pt x="124955" y="619061"/>
                  </a:lnTo>
                  <a:lnTo>
                    <a:pt x="137109" y="621525"/>
                  </a:lnTo>
                  <a:lnTo>
                    <a:pt x="149250" y="619061"/>
                  </a:lnTo>
                  <a:lnTo>
                    <a:pt x="159181" y="612368"/>
                  </a:lnTo>
                  <a:lnTo>
                    <a:pt x="165887" y="602437"/>
                  </a:lnTo>
                  <a:lnTo>
                    <a:pt x="168351" y="590283"/>
                  </a:lnTo>
                  <a:close/>
                </a:path>
                <a:path w="810260" h="837564">
                  <a:moveTo>
                    <a:pt x="324040" y="767130"/>
                  </a:moveTo>
                  <a:lnTo>
                    <a:pt x="97269" y="767130"/>
                  </a:lnTo>
                  <a:lnTo>
                    <a:pt x="79209" y="764247"/>
                  </a:lnTo>
                  <a:lnTo>
                    <a:pt x="41935" y="727278"/>
                  </a:lnTo>
                  <a:lnTo>
                    <a:pt x="38696" y="713867"/>
                  </a:lnTo>
                  <a:lnTo>
                    <a:pt x="38696" y="602056"/>
                  </a:lnTo>
                  <a:lnTo>
                    <a:pt x="800" y="728548"/>
                  </a:lnTo>
                  <a:lnTo>
                    <a:pt x="13220" y="765302"/>
                  </a:lnTo>
                  <a:lnTo>
                    <a:pt x="270230" y="837057"/>
                  </a:lnTo>
                  <a:lnTo>
                    <a:pt x="273240" y="837425"/>
                  </a:lnTo>
                  <a:lnTo>
                    <a:pt x="276212" y="837425"/>
                  </a:lnTo>
                  <a:lnTo>
                    <a:pt x="287489" y="835571"/>
                  </a:lnTo>
                  <a:lnTo>
                    <a:pt x="297421" y="830364"/>
                  </a:lnTo>
                  <a:lnTo>
                    <a:pt x="305193" y="822286"/>
                  </a:lnTo>
                  <a:lnTo>
                    <a:pt x="309968" y="811885"/>
                  </a:lnTo>
                  <a:lnTo>
                    <a:pt x="324040" y="767130"/>
                  </a:lnTo>
                  <a:close/>
                </a:path>
                <a:path w="810260" h="837564">
                  <a:moveTo>
                    <a:pt x="371424" y="551510"/>
                  </a:moveTo>
                  <a:lnTo>
                    <a:pt x="369836" y="543699"/>
                  </a:lnTo>
                  <a:lnTo>
                    <a:pt x="368350" y="536333"/>
                  </a:lnTo>
                  <a:lnTo>
                    <a:pt x="359968" y="523913"/>
                  </a:lnTo>
                  <a:lnTo>
                    <a:pt x="347548" y="515543"/>
                  </a:lnTo>
                  <a:lnTo>
                    <a:pt x="340182" y="514057"/>
                  </a:lnTo>
                  <a:lnTo>
                    <a:pt x="340182" y="547204"/>
                  </a:lnTo>
                  <a:lnTo>
                    <a:pt x="340182" y="646823"/>
                  </a:lnTo>
                  <a:lnTo>
                    <a:pt x="285597" y="583095"/>
                  </a:lnTo>
                  <a:lnTo>
                    <a:pt x="278028" y="579818"/>
                  </a:lnTo>
                  <a:lnTo>
                    <a:pt x="269887" y="579640"/>
                  </a:lnTo>
                  <a:lnTo>
                    <a:pt x="261797" y="579678"/>
                  </a:lnTo>
                  <a:lnTo>
                    <a:pt x="254203" y="583272"/>
                  </a:lnTo>
                  <a:lnTo>
                    <a:pt x="190995" y="659130"/>
                  </a:lnTo>
                  <a:lnTo>
                    <a:pt x="172097" y="640270"/>
                  </a:lnTo>
                  <a:lnTo>
                    <a:pt x="163029" y="634263"/>
                  </a:lnTo>
                  <a:lnTo>
                    <a:pt x="152717" y="632269"/>
                  </a:lnTo>
                  <a:lnTo>
                    <a:pt x="142405" y="634263"/>
                  </a:lnTo>
                  <a:lnTo>
                    <a:pt x="133362" y="640270"/>
                  </a:lnTo>
                  <a:lnTo>
                    <a:pt x="90246" y="683374"/>
                  </a:lnTo>
                  <a:lnTo>
                    <a:pt x="90246" y="547204"/>
                  </a:lnTo>
                  <a:lnTo>
                    <a:pt x="93738" y="543699"/>
                  </a:lnTo>
                  <a:lnTo>
                    <a:pt x="336677" y="543699"/>
                  </a:lnTo>
                  <a:lnTo>
                    <a:pt x="340182" y="547204"/>
                  </a:lnTo>
                  <a:lnTo>
                    <a:pt x="340182" y="514057"/>
                  </a:lnTo>
                  <a:lnTo>
                    <a:pt x="332371" y="512457"/>
                  </a:lnTo>
                  <a:lnTo>
                    <a:pt x="98056" y="512457"/>
                  </a:lnTo>
                  <a:lnTo>
                    <a:pt x="82867" y="515543"/>
                  </a:lnTo>
                  <a:lnTo>
                    <a:pt x="70459" y="523913"/>
                  </a:lnTo>
                  <a:lnTo>
                    <a:pt x="62077" y="536333"/>
                  </a:lnTo>
                  <a:lnTo>
                    <a:pt x="59004" y="551510"/>
                  </a:lnTo>
                  <a:lnTo>
                    <a:pt x="59004" y="707758"/>
                  </a:lnTo>
                  <a:lnTo>
                    <a:pt x="62077" y="722947"/>
                  </a:lnTo>
                  <a:lnTo>
                    <a:pt x="70459" y="735368"/>
                  </a:lnTo>
                  <a:lnTo>
                    <a:pt x="82867" y="743737"/>
                  </a:lnTo>
                  <a:lnTo>
                    <a:pt x="98056" y="746810"/>
                  </a:lnTo>
                  <a:lnTo>
                    <a:pt x="332371" y="746810"/>
                  </a:lnTo>
                  <a:lnTo>
                    <a:pt x="347548" y="743737"/>
                  </a:lnTo>
                  <a:lnTo>
                    <a:pt x="359968" y="735368"/>
                  </a:lnTo>
                  <a:lnTo>
                    <a:pt x="368350" y="722947"/>
                  </a:lnTo>
                  <a:lnTo>
                    <a:pt x="371424" y="707758"/>
                  </a:lnTo>
                  <a:lnTo>
                    <a:pt x="371424" y="683374"/>
                  </a:lnTo>
                  <a:lnTo>
                    <a:pt x="371424" y="659130"/>
                  </a:lnTo>
                  <a:lnTo>
                    <a:pt x="371424" y="646823"/>
                  </a:lnTo>
                  <a:lnTo>
                    <a:pt x="371424" y="551510"/>
                  </a:lnTo>
                  <a:close/>
                </a:path>
                <a:path w="810260" h="837564">
                  <a:moveTo>
                    <a:pt x="702310" y="117157"/>
                  </a:moveTo>
                  <a:lnTo>
                    <a:pt x="678624" y="91236"/>
                  </a:lnTo>
                  <a:lnTo>
                    <a:pt x="671055" y="91630"/>
                  </a:lnTo>
                  <a:lnTo>
                    <a:pt x="650240" y="119761"/>
                  </a:lnTo>
                  <a:lnTo>
                    <a:pt x="652132" y="127266"/>
                  </a:lnTo>
                  <a:lnTo>
                    <a:pt x="656132" y="133883"/>
                  </a:lnTo>
                  <a:lnTo>
                    <a:pt x="661771" y="138950"/>
                  </a:lnTo>
                  <a:lnTo>
                    <a:pt x="668616" y="142189"/>
                  </a:lnTo>
                  <a:lnTo>
                    <a:pt x="676275" y="143319"/>
                  </a:lnTo>
                  <a:lnTo>
                    <a:pt x="686422" y="141236"/>
                  </a:lnTo>
                  <a:lnTo>
                    <a:pt x="694702" y="135623"/>
                  </a:lnTo>
                  <a:lnTo>
                    <a:pt x="700278" y="127317"/>
                  </a:lnTo>
                  <a:lnTo>
                    <a:pt x="702310" y="117157"/>
                  </a:lnTo>
                  <a:close/>
                </a:path>
                <a:path w="810260" h="837564">
                  <a:moveTo>
                    <a:pt x="791349" y="116801"/>
                  </a:moveTo>
                  <a:lnTo>
                    <a:pt x="783196" y="73088"/>
                  </a:lnTo>
                  <a:lnTo>
                    <a:pt x="779195" y="66776"/>
                  </a:lnTo>
                  <a:lnTo>
                    <a:pt x="760183" y="36728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46" y="131940"/>
                  </a:lnTo>
                  <a:lnTo>
                    <a:pt x="718172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94" y="166674"/>
                  </a:lnTo>
                  <a:lnTo>
                    <a:pt x="631659" y="140843"/>
                  </a:lnTo>
                  <a:lnTo>
                    <a:pt x="626008" y="112395"/>
                  </a:lnTo>
                  <a:lnTo>
                    <a:pt x="629627" y="97878"/>
                  </a:lnTo>
                  <a:lnTo>
                    <a:pt x="637349" y="85064"/>
                  </a:lnTo>
                  <a:lnTo>
                    <a:pt x="648233" y="75247"/>
                  </a:lnTo>
                  <a:lnTo>
                    <a:pt x="661479" y="68973"/>
                  </a:lnTo>
                  <a:lnTo>
                    <a:pt x="676275" y="66776"/>
                  </a:lnTo>
                  <a:lnTo>
                    <a:pt x="695871" y="70751"/>
                  </a:lnTo>
                  <a:lnTo>
                    <a:pt x="711873" y="81546"/>
                  </a:lnTo>
                  <a:lnTo>
                    <a:pt x="722668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38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80" y="36918"/>
                  </a:lnTo>
                  <a:lnTo>
                    <a:pt x="562559" y="97548"/>
                  </a:lnTo>
                  <a:lnTo>
                    <a:pt x="562368" y="131152"/>
                  </a:lnTo>
                  <a:lnTo>
                    <a:pt x="571817" y="163195"/>
                  </a:lnTo>
                  <a:lnTo>
                    <a:pt x="590550" y="191693"/>
                  </a:lnTo>
                  <a:lnTo>
                    <a:pt x="603885" y="206717"/>
                  </a:lnTo>
                  <a:lnTo>
                    <a:pt x="616191" y="220929"/>
                  </a:lnTo>
                  <a:lnTo>
                    <a:pt x="627659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57" y="267601"/>
                  </a:lnTo>
                  <a:lnTo>
                    <a:pt x="703618" y="262267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44" y="234632"/>
                  </a:lnTo>
                  <a:lnTo>
                    <a:pt x="735418" y="221081"/>
                  </a:lnTo>
                  <a:lnTo>
                    <a:pt x="746925" y="207899"/>
                  </a:lnTo>
                  <a:lnTo>
                    <a:pt x="758837" y="195084"/>
                  </a:lnTo>
                  <a:lnTo>
                    <a:pt x="772502" y="178142"/>
                  </a:lnTo>
                  <a:lnTo>
                    <a:pt x="778205" y="167411"/>
                  </a:lnTo>
                  <a:lnTo>
                    <a:pt x="782637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60" h="837564">
                  <a:moveTo>
                    <a:pt x="810120" y="297942"/>
                  </a:moveTo>
                  <a:lnTo>
                    <a:pt x="805967" y="280619"/>
                  </a:lnTo>
                  <a:lnTo>
                    <a:pt x="794042" y="265125"/>
                  </a:lnTo>
                  <a:lnTo>
                    <a:pt x="775182" y="251955"/>
                  </a:lnTo>
                  <a:lnTo>
                    <a:pt x="750176" y="241566"/>
                  </a:lnTo>
                  <a:lnTo>
                    <a:pt x="745921" y="246811"/>
                  </a:lnTo>
                  <a:lnTo>
                    <a:pt x="741641" y="252183"/>
                  </a:lnTo>
                  <a:lnTo>
                    <a:pt x="737209" y="257873"/>
                  </a:lnTo>
                  <a:lnTo>
                    <a:pt x="732942" y="263474"/>
                  </a:lnTo>
                  <a:lnTo>
                    <a:pt x="732497" y="263982"/>
                  </a:lnTo>
                  <a:lnTo>
                    <a:pt x="730504" y="266839"/>
                  </a:lnTo>
                  <a:lnTo>
                    <a:pt x="725525" y="273494"/>
                  </a:lnTo>
                  <a:lnTo>
                    <a:pt x="720661" y="280060"/>
                  </a:lnTo>
                  <a:lnTo>
                    <a:pt x="693039" y="312115"/>
                  </a:lnTo>
                  <a:lnTo>
                    <a:pt x="676287" y="316179"/>
                  </a:lnTo>
                  <a:lnTo>
                    <a:pt x="667600" y="315137"/>
                  </a:lnTo>
                  <a:lnTo>
                    <a:pt x="659523" y="312115"/>
                  </a:lnTo>
                  <a:lnTo>
                    <a:pt x="652373" y="307276"/>
                  </a:lnTo>
                  <a:lnTo>
                    <a:pt x="646506" y="300786"/>
                  </a:lnTo>
                  <a:lnTo>
                    <a:pt x="628967" y="276085"/>
                  </a:lnTo>
                  <a:lnTo>
                    <a:pt x="625475" y="271386"/>
                  </a:lnTo>
                  <a:lnTo>
                    <a:pt x="621563" y="266344"/>
                  </a:lnTo>
                  <a:lnTo>
                    <a:pt x="619963" y="264185"/>
                  </a:lnTo>
                  <a:lnTo>
                    <a:pt x="614934" y="257721"/>
                  </a:lnTo>
                  <a:lnTo>
                    <a:pt x="610450" y="252120"/>
                  </a:lnTo>
                  <a:lnTo>
                    <a:pt x="606386" y="247142"/>
                  </a:lnTo>
                  <a:lnTo>
                    <a:pt x="601891" y="241744"/>
                  </a:lnTo>
                  <a:lnTo>
                    <a:pt x="577075" y="252120"/>
                  </a:lnTo>
                  <a:lnTo>
                    <a:pt x="558368" y="265264"/>
                  </a:lnTo>
                  <a:lnTo>
                    <a:pt x="546557" y="280695"/>
                  </a:lnTo>
                  <a:lnTo>
                    <a:pt x="542442" y="297942"/>
                  </a:lnTo>
                  <a:lnTo>
                    <a:pt x="552615" y="324497"/>
                  </a:lnTo>
                  <a:lnTo>
                    <a:pt x="580745" y="345719"/>
                  </a:lnTo>
                  <a:lnTo>
                    <a:pt x="623163" y="359778"/>
                  </a:lnTo>
                  <a:lnTo>
                    <a:pt x="676275" y="364871"/>
                  </a:lnTo>
                  <a:lnTo>
                    <a:pt x="729373" y="359778"/>
                  </a:lnTo>
                  <a:lnTo>
                    <a:pt x="771804" y="345719"/>
                  </a:lnTo>
                  <a:lnTo>
                    <a:pt x="799934" y="324497"/>
                  </a:lnTo>
                  <a:lnTo>
                    <a:pt x="803122" y="316179"/>
                  </a:lnTo>
                  <a:lnTo>
                    <a:pt x="810120" y="29794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65358" y="4212658"/>
              <a:ext cx="130376" cy="13479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013428" y="3993921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5">
                  <a:moveTo>
                    <a:pt x="56324" y="353529"/>
                  </a:moveTo>
                  <a:lnTo>
                    <a:pt x="55156" y="350215"/>
                  </a:lnTo>
                  <a:lnTo>
                    <a:pt x="54508" y="346646"/>
                  </a:lnTo>
                  <a:lnTo>
                    <a:pt x="54508" y="161950"/>
                  </a:lnTo>
                  <a:lnTo>
                    <a:pt x="38989" y="161950"/>
                  </a:lnTo>
                  <a:lnTo>
                    <a:pt x="23825" y="165023"/>
                  </a:lnTo>
                  <a:lnTo>
                    <a:pt x="11430" y="173393"/>
                  </a:lnTo>
                  <a:lnTo>
                    <a:pt x="3073" y="185788"/>
                  </a:lnTo>
                  <a:lnTo>
                    <a:pt x="0" y="200952"/>
                  </a:lnTo>
                  <a:lnTo>
                    <a:pt x="0" y="348780"/>
                  </a:lnTo>
                  <a:lnTo>
                    <a:pt x="4749" y="353529"/>
                  </a:lnTo>
                  <a:lnTo>
                    <a:pt x="56324" y="353529"/>
                  </a:lnTo>
                  <a:close/>
                </a:path>
                <a:path w="209550" h="353695">
                  <a:moveTo>
                    <a:pt x="209499" y="114020"/>
                  </a:moveTo>
                  <a:lnTo>
                    <a:pt x="209130" y="109728"/>
                  </a:lnTo>
                  <a:lnTo>
                    <a:pt x="206743" y="106514"/>
                  </a:lnTo>
                  <a:lnTo>
                    <a:pt x="129019" y="1587"/>
                  </a:lnTo>
                  <a:lnTo>
                    <a:pt x="125857" y="0"/>
                  </a:lnTo>
                  <a:lnTo>
                    <a:pt x="119138" y="0"/>
                  </a:lnTo>
                  <a:lnTo>
                    <a:pt x="115976" y="1587"/>
                  </a:lnTo>
                  <a:lnTo>
                    <a:pt x="35877" y="109728"/>
                  </a:lnTo>
                  <a:lnTo>
                    <a:pt x="35509" y="114020"/>
                  </a:lnTo>
                  <a:lnTo>
                    <a:pt x="39116" y="121170"/>
                  </a:lnTo>
                  <a:lnTo>
                    <a:pt x="42773" y="123431"/>
                  </a:lnTo>
                  <a:lnTo>
                    <a:pt x="74041" y="123431"/>
                  </a:lnTo>
                  <a:lnTo>
                    <a:pt x="74041" y="348792"/>
                  </a:lnTo>
                  <a:lnTo>
                    <a:pt x="78778" y="353542"/>
                  </a:lnTo>
                  <a:lnTo>
                    <a:pt x="166217" y="353542"/>
                  </a:lnTo>
                  <a:lnTo>
                    <a:pt x="170967" y="348792"/>
                  </a:lnTo>
                  <a:lnTo>
                    <a:pt x="170967" y="123431"/>
                  </a:lnTo>
                  <a:lnTo>
                    <a:pt x="202222" y="123431"/>
                  </a:lnTo>
                  <a:lnTo>
                    <a:pt x="205892" y="121170"/>
                  </a:lnTo>
                  <a:lnTo>
                    <a:pt x="209499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93068" y="4759229"/>
              <a:ext cx="131876" cy="7849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374606" y="4484459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4" h="261620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4" h="261620">
                  <a:moveTo>
                    <a:pt x="308775" y="226225"/>
                  </a:moveTo>
                  <a:lnTo>
                    <a:pt x="308165" y="225005"/>
                  </a:lnTo>
                  <a:lnTo>
                    <a:pt x="307111" y="224243"/>
                  </a:lnTo>
                  <a:lnTo>
                    <a:pt x="269062" y="196278"/>
                  </a:lnTo>
                  <a:lnTo>
                    <a:pt x="261581" y="193814"/>
                  </a:lnTo>
                  <a:lnTo>
                    <a:pt x="53987" y="193814"/>
                  </a:lnTo>
                  <a:lnTo>
                    <a:pt x="48260" y="199555"/>
                  </a:lnTo>
                  <a:lnTo>
                    <a:pt x="48260" y="255485"/>
                  </a:lnTo>
                  <a:lnTo>
                    <a:pt x="53975" y="261213"/>
                  </a:lnTo>
                  <a:lnTo>
                    <a:pt x="261645" y="261213"/>
                  </a:lnTo>
                  <a:lnTo>
                    <a:pt x="269087" y="258762"/>
                  </a:lnTo>
                  <a:lnTo>
                    <a:pt x="308165" y="230047"/>
                  </a:lnTo>
                  <a:lnTo>
                    <a:pt x="308775" y="228828"/>
                  </a:lnTo>
                  <a:lnTo>
                    <a:pt x="308775" y="226225"/>
                  </a:lnTo>
                  <a:close/>
                </a:path>
                <a:path w="357504" h="261620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85336" y="4482650"/>
              <a:ext cx="92849" cy="11137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9094" y="4614947"/>
              <a:ext cx="113906" cy="9284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56107" y="4482644"/>
              <a:ext cx="108318" cy="11139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99092" y="4482644"/>
              <a:ext cx="113918" cy="11139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56097" y="4614946"/>
              <a:ext cx="108330" cy="9284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9094" y="4728697"/>
              <a:ext cx="113906" cy="11084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85339" y="4614947"/>
              <a:ext cx="92849" cy="9284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85333" y="4728697"/>
              <a:ext cx="92849" cy="11084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56101" y="4728697"/>
              <a:ext cx="108331" cy="110845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5075999" y="3816007"/>
            <a:ext cx="2124075" cy="1152525"/>
          </a:xfrm>
          <a:custGeom>
            <a:avLst/>
            <a:gdLst/>
            <a:ahLst/>
            <a:cxnLst/>
            <a:rect l="l" t="t" r="r" b="b"/>
            <a:pathLst>
              <a:path w="2124075" h="1152525">
                <a:moveTo>
                  <a:pt x="2123998" y="0"/>
                </a:moveTo>
                <a:lnTo>
                  <a:pt x="0" y="0"/>
                </a:lnTo>
                <a:lnTo>
                  <a:pt x="0" y="1152004"/>
                </a:lnTo>
                <a:lnTo>
                  <a:pt x="2123998" y="1152004"/>
                </a:lnTo>
                <a:lnTo>
                  <a:pt x="2123998" y="0"/>
                </a:lnTo>
                <a:close/>
              </a:path>
            </a:pathLst>
          </a:custGeom>
          <a:solidFill>
            <a:srgbClr val="E6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4991299" y="3688443"/>
            <a:ext cx="11601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140" dirty="0">
                <a:latin typeface="Arial Narrow"/>
                <a:cs typeface="Arial Narrow"/>
              </a:rPr>
              <a:t>The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60" dirty="0">
                <a:latin typeface="Arial Narrow"/>
                <a:cs typeface="Arial Narrow"/>
              </a:rPr>
              <a:t>full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75" dirty="0">
                <a:latin typeface="Arial Narrow"/>
                <a:cs typeface="Arial Narrow"/>
              </a:rPr>
              <a:t>production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004003" y="3983717"/>
            <a:ext cx="2031364" cy="900430"/>
            <a:chOff x="5004003" y="3983717"/>
            <a:chExt cx="2031364" cy="900430"/>
          </a:xfrm>
        </p:grpSpPr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04003" y="3983717"/>
              <a:ext cx="584085" cy="90043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96610" y="3991893"/>
              <a:ext cx="356905" cy="35691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180277" y="3987508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59" h="837564">
                  <a:moveTo>
                    <a:pt x="168338" y="590283"/>
                  </a:moveTo>
                  <a:lnTo>
                    <a:pt x="165887" y="578129"/>
                  </a:lnTo>
                  <a:lnTo>
                    <a:pt x="159181" y="568198"/>
                  </a:lnTo>
                  <a:lnTo>
                    <a:pt x="149250" y="561492"/>
                  </a:lnTo>
                  <a:lnTo>
                    <a:pt x="137096" y="559041"/>
                  </a:lnTo>
                  <a:lnTo>
                    <a:pt x="124942" y="561492"/>
                  </a:lnTo>
                  <a:lnTo>
                    <a:pt x="115011" y="568198"/>
                  </a:lnTo>
                  <a:lnTo>
                    <a:pt x="108318" y="578129"/>
                  </a:lnTo>
                  <a:lnTo>
                    <a:pt x="105854" y="590283"/>
                  </a:lnTo>
                  <a:lnTo>
                    <a:pt x="108318" y="602437"/>
                  </a:lnTo>
                  <a:lnTo>
                    <a:pt x="115011" y="612368"/>
                  </a:lnTo>
                  <a:lnTo>
                    <a:pt x="124942" y="619061"/>
                  </a:lnTo>
                  <a:lnTo>
                    <a:pt x="137096" y="621525"/>
                  </a:lnTo>
                  <a:lnTo>
                    <a:pt x="149250" y="619061"/>
                  </a:lnTo>
                  <a:lnTo>
                    <a:pt x="159181" y="612368"/>
                  </a:lnTo>
                  <a:lnTo>
                    <a:pt x="165887" y="602437"/>
                  </a:lnTo>
                  <a:lnTo>
                    <a:pt x="168338" y="590283"/>
                  </a:lnTo>
                  <a:close/>
                </a:path>
                <a:path w="810259" h="837564">
                  <a:moveTo>
                    <a:pt x="324027" y="767130"/>
                  </a:moveTo>
                  <a:lnTo>
                    <a:pt x="97256" y="767130"/>
                  </a:lnTo>
                  <a:lnTo>
                    <a:pt x="79197" y="764247"/>
                  </a:lnTo>
                  <a:lnTo>
                    <a:pt x="41922" y="727278"/>
                  </a:lnTo>
                  <a:lnTo>
                    <a:pt x="38671" y="713867"/>
                  </a:lnTo>
                  <a:lnTo>
                    <a:pt x="38671" y="602056"/>
                  </a:lnTo>
                  <a:lnTo>
                    <a:pt x="787" y="728548"/>
                  </a:lnTo>
                  <a:lnTo>
                    <a:pt x="13220" y="765302"/>
                  </a:lnTo>
                  <a:lnTo>
                    <a:pt x="270217" y="837057"/>
                  </a:lnTo>
                  <a:lnTo>
                    <a:pt x="273227" y="837425"/>
                  </a:lnTo>
                  <a:lnTo>
                    <a:pt x="276199" y="837425"/>
                  </a:lnTo>
                  <a:lnTo>
                    <a:pt x="287477" y="835571"/>
                  </a:lnTo>
                  <a:lnTo>
                    <a:pt x="297421" y="830364"/>
                  </a:lnTo>
                  <a:lnTo>
                    <a:pt x="305193" y="822286"/>
                  </a:lnTo>
                  <a:lnTo>
                    <a:pt x="309956" y="811885"/>
                  </a:lnTo>
                  <a:lnTo>
                    <a:pt x="324027" y="767130"/>
                  </a:lnTo>
                  <a:close/>
                </a:path>
                <a:path w="810259" h="837564">
                  <a:moveTo>
                    <a:pt x="371411" y="551510"/>
                  </a:moveTo>
                  <a:lnTo>
                    <a:pt x="347548" y="515543"/>
                  </a:lnTo>
                  <a:lnTo>
                    <a:pt x="340169" y="514045"/>
                  </a:lnTo>
                  <a:lnTo>
                    <a:pt x="340169" y="547204"/>
                  </a:lnTo>
                  <a:lnTo>
                    <a:pt x="340169" y="646823"/>
                  </a:lnTo>
                  <a:lnTo>
                    <a:pt x="285584" y="583095"/>
                  </a:lnTo>
                  <a:lnTo>
                    <a:pt x="278015" y="579818"/>
                  </a:lnTo>
                  <a:lnTo>
                    <a:pt x="269875" y="579640"/>
                  </a:lnTo>
                  <a:lnTo>
                    <a:pt x="261785" y="579678"/>
                  </a:lnTo>
                  <a:lnTo>
                    <a:pt x="254190" y="583272"/>
                  </a:lnTo>
                  <a:lnTo>
                    <a:pt x="190982" y="659130"/>
                  </a:lnTo>
                  <a:lnTo>
                    <a:pt x="172085" y="640270"/>
                  </a:lnTo>
                  <a:lnTo>
                    <a:pt x="163029" y="634263"/>
                  </a:lnTo>
                  <a:lnTo>
                    <a:pt x="152717" y="632269"/>
                  </a:lnTo>
                  <a:lnTo>
                    <a:pt x="142405" y="634263"/>
                  </a:lnTo>
                  <a:lnTo>
                    <a:pt x="133350" y="640270"/>
                  </a:lnTo>
                  <a:lnTo>
                    <a:pt x="90233" y="683374"/>
                  </a:lnTo>
                  <a:lnTo>
                    <a:pt x="90233" y="547204"/>
                  </a:lnTo>
                  <a:lnTo>
                    <a:pt x="93726" y="543699"/>
                  </a:lnTo>
                  <a:lnTo>
                    <a:pt x="336664" y="543699"/>
                  </a:lnTo>
                  <a:lnTo>
                    <a:pt x="340169" y="547204"/>
                  </a:lnTo>
                  <a:lnTo>
                    <a:pt x="340169" y="514045"/>
                  </a:lnTo>
                  <a:lnTo>
                    <a:pt x="332359" y="512457"/>
                  </a:lnTo>
                  <a:lnTo>
                    <a:pt x="98044" y="512457"/>
                  </a:lnTo>
                  <a:lnTo>
                    <a:pt x="82867" y="515543"/>
                  </a:lnTo>
                  <a:lnTo>
                    <a:pt x="70446" y="523913"/>
                  </a:lnTo>
                  <a:lnTo>
                    <a:pt x="62064" y="536333"/>
                  </a:lnTo>
                  <a:lnTo>
                    <a:pt x="58991" y="551510"/>
                  </a:lnTo>
                  <a:lnTo>
                    <a:pt x="58991" y="707758"/>
                  </a:lnTo>
                  <a:lnTo>
                    <a:pt x="62064" y="722947"/>
                  </a:lnTo>
                  <a:lnTo>
                    <a:pt x="70446" y="735368"/>
                  </a:lnTo>
                  <a:lnTo>
                    <a:pt x="82867" y="743737"/>
                  </a:lnTo>
                  <a:lnTo>
                    <a:pt x="98044" y="746810"/>
                  </a:lnTo>
                  <a:lnTo>
                    <a:pt x="332359" y="746810"/>
                  </a:lnTo>
                  <a:lnTo>
                    <a:pt x="347548" y="743737"/>
                  </a:lnTo>
                  <a:lnTo>
                    <a:pt x="359956" y="735368"/>
                  </a:lnTo>
                  <a:lnTo>
                    <a:pt x="368338" y="722947"/>
                  </a:lnTo>
                  <a:lnTo>
                    <a:pt x="371411" y="707758"/>
                  </a:lnTo>
                  <a:lnTo>
                    <a:pt x="371411" y="683374"/>
                  </a:lnTo>
                  <a:lnTo>
                    <a:pt x="371411" y="659130"/>
                  </a:lnTo>
                  <a:lnTo>
                    <a:pt x="371411" y="646823"/>
                  </a:lnTo>
                  <a:lnTo>
                    <a:pt x="371411" y="551510"/>
                  </a:lnTo>
                  <a:close/>
                </a:path>
                <a:path w="810259" h="837564">
                  <a:moveTo>
                    <a:pt x="702310" y="117157"/>
                  </a:moveTo>
                  <a:lnTo>
                    <a:pt x="678624" y="91236"/>
                  </a:lnTo>
                  <a:lnTo>
                    <a:pt x="671055" y="91630"/>
                  </a:lnTo>
                  <a:lnTo>
                    <a:pt x="650240" y="119761"/>
                  </a:lnTo>
                  <a:lnTo>
                    <a:pt x="652132" y="127266"/>
                  </a:lnTo>
                  <a:lnTo>
                    <a:pt x="656120" y="133883"/>
                  </a:lnTo>
                  <a:lnTo>
                    <a:pt x="661758" y="138950"/>
                  </a:lnTo>
                  <a:lnTo>
                    <a:pt x="668616" y="142189"/>
                  </a:lnTo>
                  <a:lnTo>
                    <a:pt x="676275" y="143319"/>
                  </a:lnTo>
                  <a:lnTo>
                    <a:pt x="686409" y="141236"/>
                  </a:lnTo>
                  <a:lnTo>
                    <a:pt x="694690" y="135623"/>
                  </a:lnTo>
                  <a:lnTo>
                    <a:pt x="700265" y="127317"/>
                  </a:lnTo>
                  <a:lnTo>
                    <a:pt x="702310" y="117157"/>
                  </a:lnTo>
                  <a:close/>
                </a:path>
                <a:path w="810259" h="837564">
                  <a:moveTo>
                    <a:pt x="791349" y="116801"/>
                  </a:moveTo>
                  <a:lnTo>
                    <a:pt x="783183" y="73088"/>
                  </a:lnTo>
                  <a:lnTo>
                    <a:pt x="779195" y="66776"/>
                  </a:lnTo>
                  <a:lnTo>
                    <a:pt x="760171" y="36728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33" y="131940"/>
                  </a:lnTo>
                  <a:lnTo>
                    <a:pt x="718159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81" y="166674"/>
                  </a:lnTo>
                  <a:lnTo>
                    <a:pt x="631647" y="140843"/>
                  </a:lnTo>
                  <a:lnTo>
                    <a:pt x="625995" y="112395"/>
                  </a:lnTo>
                  <a:lnTo>
                    <a:pt x="629627" y="97878"/>
                  </a:lnTo>
                  <a:lnTo>
                    <a:pt x="637336" y="85064"/>
                  </a:lnTo>
                  <a:lnTo>
                    <a:pt x="648220" y="75247"/>
                  </a:lnTo>
                  <a:lnTo>
                    <a:pt x="661466" y="68973"/>
                  </a:lnTo>
                  <a:lnTo>
                    <a:pt x="676275" y="66776"/>
                  </a:lnTo>
                  <a:lnTo>
                    <a:pt x="695858" y="70751"/>
                  </a:lnTo>
                  <a:lnTo>
                    <a:pt x="711873" y="81546"/>
                  </a:lnTo>
                  <a:lnTo>
                    <a:pt x="722668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25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67" y="36918"/>
                  </a:lnTo>
                  <a:lnTo>
                    <a:pt x="562559" y="97548"/>
                  </a:lnTo>
                  <a:lnTo>
                    <a:pt x="562356" y="131152"/>
                  </a:lnTo>
                  <a:lnTo>
                    <a:pt x="571804" y="163195"/>
                  </a:lnTo>
                  <a:lnTo>
                    <a:pt x="590550" y="191693"/>
                  </a:lnTo>
                  <a:lnTo>
                    <a:pt x="603885" y="206717"/>
                  </a:lnTo>
                  <a:lnTo>
                    <a:pt x="616191" y="220929"/>
                  </a:lnTo>
                  <a:lnTo>
                    <a:pt x="627659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57" y="267601"/>
                  </a:lnTo>
                  <a:lnTo>
                    <a:pt x="703618" y="262267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44" y="234632"/>
                  </a:lnTo>
                  <a:lnTo>
                    <a:pt x="735418" y="221081"/>
                  </a:lnTo>
                  <a:lnTo>
                    <a:pt x="746912" y="207899"/>
                  </a:lnTo>
                  <a:lnTo>
                    <a:pt x="758837" y="195084"/>
                  </a:lnTo>
                  <a:lnTo>
                    <a:pt x="772502" y="178142"/>
                  </a:lnTo>
                  <a:lnTo>
                    <a:pt x="778192" y="167411"/>
                  </a:lnTo>
                  <a:lnTo>
                    <a:pt x="782624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59" h="837564">
                  <a:moveTo>
                    <a:pt x="810107" y="297942"/>
                  </a:moveTo>
                  <a:lnTo>
                    <a:pt x="805954" y="280619"/>
                  </a:lnTo>
                  <a:lnTo>
                    <a:pt x="794042" y="265125"/>
                  </a:lnTo>
                  <a:lnTo>
                    <a:pt x="775169" y="251955"/>
                  </a:lnTo>
                  <a:lnTo>
                    <a:pt x="750163" y="241566"/>
                  </a:lnTo>
                  <a:lnTo>
                    <a:pt x="745921" y="246811"/>
                  </a:lnTo>
                  <a:lnTo>
                    <a:pt x="741629" y="252183"/>
                  </a:lnTo>
                  <a:lnTo>
                    <a:pt x="737196" y="257873"/>
                  </a:lnTo>
                  <a:lnTo>
                    <a:pt x="732929" y="263474"/>
                  </a:lnTo>
                  <a:lnTo>
                    <a:pt x="732485" y="263982"/>
                  </a:lnTo>
                  <a:lnTo>
                    <a:pt x="730491" y="266839"/>
                  </a:lnTo>
                  <a:lnTo>
                    <a:pt x="725512" y="273494"/>
                  </a:lnTo>
                  <a:lnTo>
                    <a:pt x="720648" y="280060"/>
                  </a:lnTo>
                  <a:lnTo>
                    <a:pt x="693039" y="312115"/>
                  </a:lnTo>
                  <a:lnTo>
                    <a:pt x="676275" y="316179"/>
                  </a:lnTo>
                  <a:lnTo>
                    <a:pt x="667588" y="315137"/>
                  </a:lnTo>
                  <a:lnTo>
                    <a:pt x="659511" y="312115"/>
                  </a:lnTo>
                  <a:lnTo>
                    <a:pt x="652373" y="307276"/>
                  </a:lnTo>
                  <a:lnTo>
                    <a:pt x="646493" y="300786"/>
                  </a:lnTo>
                  <a:lnTo>
                    <a:pt x="628954" y="276085"/>
                  </a:lnTo>
                  <a:lnTo>
                    <a:pt x="625462" y="271386"/>
                  </a:lnTo>
                  <a:lnTo>
                    <a:pt x="621550" y="266344"/>
                  </a:lnTo>
                  <a:lnTo>
                    <a:pt x="619950" y="264185"/>
                  </a:lnTo>
                  <a:lnTo>
                    <a:pt x="614921" y="257721"/>
                  </a:lnTo>
                  <a:lnTo>
                    <a:pt x="610450" y="252120"/>
                  </a:lnTo>
                  <a:lnTo>
                    <a:pt x="606386" y="247142"/>
                  </a:lnTo>
                  <a:lnTo>
                    <a:pt x="601878" y="241744"/>
                  </a:lnTo>
                  <a:lnTo>
                    <a:pt x="577075" y="252120"/>
                  </a:lnTo>
                  <a:lnTo>
                    <a:pt x="558355" y="265264"/>
                  </a:lnTo>
                  <a:lnTo>
                    <a:pt x="546544" y="280695"/>
                  </a:lnTo>
                  <a:lnTo>
                    <a:pt x="542429" y="297942"/>
                  </a:lnTo>
                  <a:lnTo>
                    <a:pt x="552615" y="324497"/>
                  </a:lnTo>
                  <a:lnTo>
                    <a:pt x="580732" y="345719"/>
                  </a:lnTo>
                  <a:lnTo>
                    <a:pt x="623163" y="359778"/>
                  </a:lnTo>
                  <a:lnTo>
                    <a:pt x="676262" y="364871"/>
                  </a:lnTo>
                  <a:lnTo>
                    <a:pt x="729373" y="359778"/>
                  </a:lnTo>
                  <a:lnTo>
                    <a:pt x="771804" y="345719"/>
                  </a:lnTo>
                  <a:lnTo>
                    <a:pt x="799922" y="324497"/>
                  </a:lnTo>
                  <a:lnTo>
                    <a:pt x="803122" y="316179"/>
                  </a:lnTo>
                  <a:lnTo>
                    <a:pt x="810107" y="29794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87357" y="4212658"/>
              <a:ext cx="130375" cy="13479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335433" y="3993921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5">
                  <a:moveTo>
                    <a:pt x="56324" y="353529"/>
                  </a:moveTo>
                  <a:lnTo>
                    <a:pt x="55156" y="350215"/>
                  </a:lnTo>
                  <a:lnTo>
                    <a:pt x="54508" y="346646"/>
                  </a:lnTo>
                  <a:lnTo>
                    <a:pt x="54508" y="161950"/>
                  </a:lnTo>
                  <a:lnTo>
                    <a:pt x="38989" y="161950"/>
                  </a:lnTo>
                  <a:lnTo>
                    <a:pt x="23825" y="165023"/>
                  </a:lnTo>
                  <a:lnTo>
                    <a:pt x="11430" y="173393"/>
                  </a:lnTo>
                  <a:lnTo>
                    <a:pt x="3060" y="185788"/>
                  </a:lnTo>
                  <a:lnTo>
                    <a:pt x="0" y="200952"/>
                  </a:lnTo>
                  <a:lnTo>
                    <a:pt x="0" y="348780"/>
                  </a:lnTo>
                  <a:lnTo>
                    <a:pt x="4749" y="353529"/>
                  </a:lnTo>
                  <a:lnTo>
                    <a:pt x="56324" y="353529"/>
                  </a:lnTo>
                  <a:close/>
                </a:path>
                <a:path w="209550" h="353695">
                  <a:moveTo>
                    <a:pt x="209499" y="114020"/>
                  </a:moveTo>
                  <a:lnTo>
                    <a:pt x="209130" y="109728"/>
                  </a:lnTo>
                  <a:lnTo>
                    <a:pt x="206743" y="106514"/>
                  </a:lnTo>
                  <a:lnTo>
                    <a:pt x="129019" y="1587"/>
                  </a:lnTo>
                  <a:lnTo>
                    <a:pt x="125857" y="0"/>
                  </a:lnTo>
                  <a:lnTo>
                    <a:pt x="119138" y="0"/>
                  </a:lnTo>
                  <a:lnTo>
                    <a:pt x="115976" y="1587"/>
                  </a:lnTo>
                  <a:lnTo>
                    <a:pt x="35877" y="109728"/>
                  </a:lnTo>
                  <a:lnTo>
                    <a:pt x="35509" y="114020"/>
                  </a:lnTo>
                  <a:lnTo>
                    <a:pt x="39116" y="121170"/>
                  </a:lnTo>
                  <a:lnTo>
                    <a:pt x="42773" y="123431"/>
                  </a:lnTo>
                  <a:lnTo>
                    <a:pt x="74041" y="123431"/>
                  </a:lnTo>
                  <a:lnTo>
                    <a:pt x="74041" y="348792"/>
                  </a:lnTo>
                  <a:lnTo>
                    <a:pt x="78778" y="353542"/>
                  </a:lnTo>
                  <a:lnTo>
                    <a:pt x="166217" y="353542"/>
                  </a:lnTo>
                  <a:lnTo>
                    <a:pt x="170967" y="348792"/>
                  </a:lnTo>
                  <a:lnTo>
                    <a:pt x="170967" y="123431"/>
                  </a:lnTo>
                  <a:lnTo>
                    <a:pt x="202222" y="123431"/>
                  </a:lnTo>
                  <a:lnTo>
                    <a:pt x="205892" y="121170"/>
                  </a:lnTo>
                  <a:lnTo>
                    <a:pt x="209499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15068" y="4759229"/>
              <a:ext cx="131876" cy="78498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696610" y="4484459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4" h="261620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4" h="261620">
                  <a:moveTo>
                    <a:pt x="308762" y="226225"/>
                  </a:moveTo>
                  <a:lnTo>
                    <a:pt x="308152" y="225005"/>
                  </a:lnTo>
                  <a:lnTo>
                    <a:pt x="307098" y="224243"/>
                  </a:lnTo>
                  <a:lnTo>
                    <a:pt x="269049" y="196278"/>
                  </a:lnTo>
                  <a:lnTo>
                    <a:pt x="261569" y="193814"/>
                  </a:lnTo>
                  <a:lnTo>
                    <a:pt x="53975" y="193814"/>
                  </a:lnTo>
                  <a:lnTo>
                    <a:pt x="48247" y="199555"/>
                  </a:lnTo>
                  <a:lnTo>
                    <a:pt x="48247" y="255485"/>
                  </a:lnTo>
                  <a:lnTo>
                    <a:pt x="53962" y="261213"/>
                  </a:lnTo>
                  <a:lnTo>
                    <a:pt x="261632" y="261213"/>
                  </a:lnTo>
                  <a:lnTo>
                    <a:pt x="269074" y="258762"/>
                  </a:lnTo>
                  <a:lnTo>
                    <a:pt x="308152" y="230047"/>
                  </a:lnTo>
                  <a:lnTo>
                    <a:pt x="308762" y="228828"/>
                  </a:lnTo>
                  <a:lnTo>
                    <a:pt x="308762" y="226225"/>
                  </a:lnTo>
                  <a:close/>
                </a:path>
                <a:path w="357504" h="261620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07335" y="4482650"/>
              <a:ext cx="92849" cy="11137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21093" y="4614947"/>
              <a:ext cx="113906" cy="9284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21092" y="4482644"/>
              <a:ext cx="113919" cy="11139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78106" y="4482644"/>
              <a:ext cx="108318" cy="11139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1093" y="4728697"/>
              <a:ext cx="113906" cy="11084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78096" y="4614946"/>
              <a:ext cx="108330" cy="9284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07338" y="4614947"/>
              <a:ext cx="92849" cy="9284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7333" y="4728697"/>
              <a:ext cx="92849" cy="11084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8100" y="4728697"/>
              <a:ext cx="108330" cy="110845"/>
            </a:xfrm>
            <a:prstGeom prst="rect">
              <a:avLst/>
            </a:prstGeom>
          </p:spPr>
        </p:pic>
      </p:grpSp>
      <p:sp>
        <p:nvSpPr>
          <p:cNvPr id="116" name="object 116"/>
          <p:cNvSpPr/>
          <p:nvPr/>
        </p:nvSpPr>
        <p:spPr>
          <a:xfrm>
            <a:off x="432003" y="2448001"/>
            <a:ext cx="2124075" cy="1152525"/>
          </a:xfrm>
          <a:custGeom>
            <a:avLst/>
            <a:gdLst/>
            <a:ahLst/>
            <a:cxnLst/>
            <a:rect l="l" t="t" r="r" b="b"/>
            <a:pathLst>
              <a:path w="2124075" h="1152525">
                <a:moveTo>
                  <a:pt x="2123998" y="0"/>
                </a:moveTo>
                <a:lnTo>
                  <a:pt x="0" y="0"/>
                </a:lnTo>
                <a:lnTo>
                  <a:pt x="0" y="1152004"/>
                </a:lnTo>
                <a:lnTo>
                  <a:pt x="2123998" y="1152004"/>
                </a:lnTo>
                <a:lnTo>
                  <a:pt x="2123998" y="0"/>
                </a:lnTo>
                <a:close/>
              </a:path>
            </a:pathLst>
          </a:custGeom>
          <a:solidFill>
            <a:srgbClr val="FE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347300" y="2320443"/>
            <a:ext cx="1309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110" dirty="0">
                <a:latin typeface="Arial Narrow"/>
                <a:cs typeface="Arial Narrow"/>
              </a:rPr>
              <a:t>Computer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55" dirty="0">
                <a:latin typeface="Arial Narrow"/>
                <a:cs typeface="Arial Narrow"/>
              </a:rPr>
              <a:t>a</a:t>
            </a:r>
            <a:r>
              <a:rPr sz="1350" b="1" dirty="0">
                <a:latin typeface="Arial Narrow"/>
                <a:cs typeface="Arial Narrow"/>
              </a:rPr>
              <a:t>l</a:t>
            </a:r>
            <a:r>
              <a:rPr sz="1350" b="1" spc="-130" dirty="0">
                <a:latin typeface="Arial Narrow"/>
                <a:cs typeface="Arial Narrow"/>
              </a:rPr>
              <a:t>w</a:t>
            </a:r>
            <a:r>
              <a:rPr sz="1350" b="1" spc="-140" dirty="0">
                <a:latin typeface="Arial Narrow"/>
                <a:cs typeface="Arial Narrow"/>
              </a:rPr>
              <a:t>a</a:t>
            </a:r>
            <a:r>
              <a:rPr sz="1350" b="1" spc="-95" dirty="0">
                <a:latin typeface="Arial Narrow"/>
                <a:cs typeface="Arial Narrow"/>
              </a:rPr>
              <a:t>y</a:t>
            </a:r>
            <a:r>
              <a:rPr sz="1350" b="1" spc="-114" dirty="0">
                <a:latin typeface="Arial Narrow"/>
                <a:cs typeface="Arial Narrow"/>
              </a:rPr>
              <a:t>s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95" dirty="0">
                <a:latin typeface="Arial Narrow"/>
                <a:cs typeface="Arial Narrow"/>
              </a:rPr>
              <a:t>wins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359994" y="2615717"/>
            <a:ext cx="2031364" cy="901065"/>
            <a:chOff x="359994" y="2615717"/>
            <a:chExt cx="2031364" cy="901065"/>
          </a:xfrm>
        </p:grpSpPr>
        <p:pic>
          <p:nvPicPr>
            <p:cNvPr id="119" name="object 11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59994" y="2615717"/>
              <a:ext cx="584085" cy="90044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52611" y="2623893"/>
              <a:ext cx="356905" cy="35691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536268" y="2619502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60" h="837564">
                  <a:moveTo>
                    <a:pt x="168351" y="590283"/>
                  </a:moveTo>
                  <a:lnTo>
                    <a:pt x="165887" y="578129"/>
                  </a:lnTo>
                  <a:lnTo>
                    <a:pt x="159194" y="568198"/>
                  </a:lnTo>
                  <a:lnTo>
                    <a:pt x="149263" y="561505"/>
                  </a:lnTo>
                  <a:lnTo>
                    <a:pt x="137109" y="559041"/>
                  </a:lnTo>
                  <a:lnTo>
                    <a:pt x="124955" y="561505"/>
                  </a:lnTo>
                  <a:lnTo>
                    <a:pt x="115023" y="568198"/>
                  </a:lnTo>
                  <a:lnTo>
                    <a:pt x="108318" y="578129"/>
                  </a:lnTo>
                  <a:lnTo>
                    <a:pt x="105867" y="590283"/>
                  </a:lnTo>
                  <a:lnTo>
                    <a:pt x="108318" y="602437"/>
                  </a:lnTo>
                  <a:lnTo>
                    <a:pt x="115023" y="612368"/>
                  </a:lnTo>
                  <a:lnTo>
                    <a:pt x="124955" y="619074"/>
                  </a:lnTo>
                  <a:lnTo>
                    <a:pt x="137109" y="621525"/>
                  </a:lnTo>
                  <a:lnTo>
                    <a:pt x="149263" y="619074"/>
                  </a:lnTo>
                  <a:lnTo>
                    <a:pt x="159194" y="612368"/>
                  </a:lnTo>
                  <a:lnTo>
                    <a:pt x="165887" y="602437"/>
                  </a:lnTo>
                  <a:lnTo>
                    <a:pt x="168351" y="590283"/>
                  </a:lnTo>
                  <a:close/>
                </a:path>
                <a:path w="810260" h="837564">
                  <a:moveTo>
                    <a:pt x="324040" y="767130"/>
                  </a:moveTo>
                  <a:lnTo>
                    <a:pt x="97269" y="767130"/>
                  </a:lnTo>
                  <a:lnTo>
                    <a:pt x="79209" y="764260"/>
                  </a:lnTo>
                  <a:lnTo>
                    <a:pt x="41935" y="727278"/>
                  </a:lnTo>
                  <a:lnTo>
                    <a:pt x="38684" y="713867"/>
                  </a:lnTo>
                  <a:lnTo>
                    <a:pt x="38684" y="602056"/>
                  </a:lnTo>
                  <a:lnTo>
                    <a:pt x="800" y="728548"/>
                  </a:lnTo>
                  <a:lnTo>
                    <a:pt x="13233" y="765302"/>
                  </a:lnTo>
                  <a:lnTo>
                    <a:pt x="270230" y="837057"/>
                  </a:lnTo>
                  <a:lnTo>
                    <a:pt x="273240" y="837425"/>
                  </a:lnTo>
                  <a:lnTo>
                    <a:pt x="276212" y="837425"/>
                  </a:lnTo>
                  <a:lnTo>
                    <a:pt x="287489" y="835571"/>
                  </a:lnTo>
                  <a:lnTo>
                    <a:pt x="297434" y="830364"/>
                  </a:lnTo>
                  <a:lnTo>
                    <a:pt x="305193" y="822299"/>
                  </a:lnTo>
                  <a:lnTo>
                    <a:pt x="309968" y="811885"/>
                  </a:lnTo>
                  <a:lnTo>
                    <a:pt x="324040" y="767130"/>
                  </a:lnTo>
                  <a:close/>
                </a:path>
                <a:path w="810260" h="837564">
                  <a:moveTo>
                    <a:pt x="371424" y="551522"/>
                  </a:moveTo>
                  <a:lnTo>
                    <a:pt x="369836" y="543712"/>
                  </a:lnTo>
                  <a:lnTo>
                    <a:pt x="368350" y="536333"/>
                  </a:lnTo>
                  <a:lnTo>
                    <a:pt x="359968" y="523925"/>
                  </a:lnTo>
                  <a:lnTo>
                    <a:pt x="347560" y="515543"/>
                  </a:lnTo>
                  <a:lnTo>
                    <a:pt x="340182" y="514057"/>
                  </a:lnTo>
                  <a:lnTo>
                    <a:pt x="340182" y="547217"/>
                  </a:lnTo>
                  <a:lnTo>
                    <a:pt x="340182" y="646836"/>
                  </a:lnTo>
                  <a:lnTo>
                    <a:pt x="285597" y="583107"/>
                  </a:lnTo>
                  <a:lnTo>
                    <a:pt x="278028" y="579831"/>
                  </a:lnTo>
                  <a:lnTo>
                    <a:pt x="269887" y="579653"/>
                  </a:lnTo>
                  <a:lnTo>
                    <a:pt x="261797" y="579691"/>
                  </a:lnTo>
                  <a:lnTo>
                    <a:pt x="254203" y="583285"/>
                  </a:lnTo>
                  <a:lnTo>
                    <a:pt x="190995" y="659142"/>
                  </a:lnTo>
                  <a:lnTo>
                    <a:pt x="172097" y="640283"/>
                  </a:lnTo>
                  <a:lnTo>
                    <a:pt x="163042" y="634276"/>
                  </a:lnTo>
                  <a:lnTo>
                    <a:pt x="152730" y="632269"/>
                  </a:lnTo>
                  <a:lnTo>
                    <a:pt x="142417" y="634276"/>
                  </a:lnTo>
                  <a:lnTo>
                    <a:pt x="133362" y="640283"/>
                  </a:lnTo>
                  <a:lnTo>
                    <a:pt x="90246" y="683387"/>
                  </a:lnTo>
                  <a:lnTo>
                    <a:pt x="90246" y="547217"/>
                  </a:lnTo>
                  <a:lnTo>
                    <a:pt x="93738" y="543712"/>
                  </a:lnTo>
                  <a:lnTo>
                    <a:pt x="336677" y="543712"/>
                  </a:lnTo>
                  <a:lnTo>
                    <a:pt x="340182" y="547217"/>
                  </a:lnTo>
                  <a:lnTo>
                    <a:pt x="340182" y="514057"/>
                  </a:lnTo>
                  <a:lnTo>
                    <a:pt x="332371" y="512470"/>
                  </a:lnTo>
                  <a:lnTo>
                    <a:pt x="98056" y="512470"/>
                  </a:lnTo>
                  <a:lnTo>
                    <a:pt x="82867" y="515543"/>
                  </a:lnTo>
                  <a:lnTo>
                    <a:pt x="70459" y="523925"/>
                  </a:lnTo>
                  <a:lnTo>
                    <a:pt x="62077" y="536333"/>
                  </a:lnTo>
                  <a:lnTo>
                    <a:pt x="59004" y="551522"/>
                  </a:lnTo>
                  <a:lnTo>
                    <a:pt x="59004" y="707771"/>
                  </a:lnTo>
                  <a:lnTo>
                    <a:pt x="62077" y="722947"/>
                  </a:lnTo>
                  <a:lnTo>
                    <a:pt x="70459" y="735368"/>
                  </a:lnTo>
                  <a:lnTo>
                    <a:pt x="82867" y="743750"/>
                  </a:lnTo>
                  <a:lnTo>
                    <a:pt x="98056" y="746823"/>
                  </a:lnTo>
                  <a:lnTo>
                    <a:pt x="332371" y="746823"/>
                  </a:lnTo>
                  <a:lnTo>
                    <a:pt x="347560" y="743750"/>
                  </a:lnTo>
                  <a:lnTo>
                    <a:pt x="359968" y="735368"/>
                  </a:lnTo>
                  <a:lnTo>
                    <a:pt x="368350" y="722947"/>
                  </a:lnTo>
                  <a:lnTo>
                    <a:pt x="371424" y="707771"/>
                  </a:lnTo>
                  <a:lnTo>
                    <a:pt x="371424" y="683387"/>
                  </a:lnTo>
                  <a:lnTo>
                    <a:pt x="371424" y="659142"/>
                  </a:lnTo>
                  <a:lnTo>
                    <a:pt x="371424" y="646836"/>
                  </a:lnTo>
                  <a:lnTo>
                    <a:pt x="371424" y="551522"/>
                  </a:lnTo>
                  <a:close/>
                </a:path>
                <a:path w="810260" h="837564">
                  <a:moveTo>
                    <a:pt x="702310" y="117157"/>
                  </a:moveTo>
                  <a:lnTo>
                    <a:pt x="678637" y="91236"/>
                  </a:lnTo>
                  <a:lnTo>
                    <a:pt x="671068" y="91643"/>
                  </a:lnTo>
                  <a:lnTo>
                    <a:pt x="650252" y="119761"/>
                  </a:lnTo>
                  <a:lnTo>
                    <a:pt x="652132" y="127266"/>
                  </a:lnTo>
                  <a:lnTo>
                    <a:pt x="656132" y="133896"/>
                  </a:lnTo>
                  <a:lnTo>
                    <a:pt x="661771" y="138963"/>
                  </a:lnTo>
                  <a:lnTo>
                    <a:pt x="668629" y="142201"/>
                  </a:lnTo>
                  <a:lnTo>
                    <a:pt x="676275" y="143319"/>
                  </a:lnTo>
                  <a:lnTo>
                    <a:pt x="686422" y="141236"/>
                  </a:lnTo>
                  <a:lnTo>
                    <a:pt x="694702" y="135623"/>
                  </a:lnTo>
                  <a:lnTo>
                    <a:pt x="700278" y="127317"/>
                  </a:lnTo>
                  <a:lnTo>
                    <a:pt x="702310" y="117157"/>
                  </a:lnTo>
                  <a:close/>
                </a:path>
                <a:path w="810260" h="837564">
                  <a:moveTo>
                    <a:pt x="791349" y="116801"/>
                  </a:moveTo>
                  <a:lnTo>
                    <a:pt x="783196" y="73088"/>
                  </a:lnTo>
                  <a:lnTo>
                    <a:pt x="779195" y="66776"/>
                  </a:lnTo>
                  <a:lnTo>
                    <a:pt x="760183" y="36741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46" y="131940"/>
                  </a:lnTo>
                  <a:lnTo>
                    <a:pt x="718172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94" y="166674"/>
                  </a:lnTo>
                  <a:lnTo>
                    <a:pt x="631659" y="140843"/>
                  </a:lnTo>
                  <a:lnTo>
                    <a:pt x="626008" y="112395"/>
                  </a:lnTo>
                  <a:lnTo>
                    <a:pt x="629627" y="97878"/>
                  </a:lnTo>
                  <a:lnTo>
                    <a:pt x="637349" y="85064"/>
                  </a:lnTo>
                  <a:lnTo>
                    <a:pt x="648233" y="75247"/>
                  </a:lnTo>
                  <a:lnTo>
                    <a:pt x="661479" y="68973"/>
                  </a:lnTo>
                  <a:lnTo>
                    <a:pt x="676275" y="66776"/>
                  </a:lnTo>
                  <a:lnTo>
                    <a:pt x="695871" y="70751"/>
                  </a:lnTo>
                  <a:lnTo>
                    <a:pt x="711873" y="81546"/>
                  </a:lnTo>
                  <a:lnTo>
                    <a:pt x="722680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38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80" y="36918"/>
                  </a:lnTo>
                  <a:lnTo>
                    <a:pt x="562559" y="97548"/>
                  </a:lnTo>
                  <a:lnTo>
                    <a:pt x="562368" y="131152"/>
                  </a:lnTo>
                  <a:lnTo>
                    <a:pt x="571817" y="163207"/>
                  </a:lnTo>
                  <a:lnTo>
                    <a:pt x="590550" y="191693"/>
                  </a:lnTo>
                  <a:lnTo>
                    <a:pt x="603897" y="206717"/>
                  </a:lnTo>
                  <a:lnTo>
                    <a:pt x="616204" y="220929"/>
                  </a:lnTo>
                  <a:lnTo>
                    <a:pt x="627672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70" y="267601"/>
                  </a:lnTo>
                  <a:lnTo>
                    <a:pt x="703630" y="262280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57" y="234632"/>
                  </a:lnTo>
                  <a:lnTo>
                    <a:pt x="735418" y="221094"/>
                  </a:lnTo>
                  <a:lnTo>
                    <a:pt x="746925" y="207899"/>
                  </a:lnTo>
                  <a:lnTo>
                    <a:pt x="758837" y="195084"/>
                  </a:lnTo>
                  <a:lnTo>
                    <a:pt x="772515" y="178142"/>
                  </a:lnTo>
                  <a:lnTo>
                    <a:pt x="778205" y="167411"/>
                  </a:lnTo>
                  <a:lnTo>
                    <a:pt x="782637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60" h="837564">
                  <a:moveTo>
                    <a:pt x="810120" y="297954"/>
                  </a:moveTo>
                  <a:lnTo>
                    <a:pt x="805967" y="280619"/>
                  </a:lnTo>
                  <a:lnTo>
                    <a:pt x="794054" y="265137"/>
                  </a:lnTo>
                  <a:lnTo>
                    <a:pt x="775182" y="251955"/>
                  </a:lnTo>
                  <a:lnTo>
                    <a:pt x="750176" y="241579"/>
                  </a:lnTo>
                  <a:lnTo>
                    <a:pt x="745921" y="246811"/>
                  </a:lnTo>
                  <a:lnTo>
                    <a:pt x="741641" y="252183"/>
                  </a:lnTo>
                  <a:lnTo>
                    <a:pt x="737209" y="257873"/>
                  </a:lnTo>
                  <a:lnTo>
                    <a:pt x="732942" y="263486"/>
                  </a:lnTo>
                  <a:lnTo>
                    <a:pt x="732497" y="263994"/>
                  </a:lnTo>
                  <a:lnTo>
                    <a:pt x="730504" y="266852"/>
                  </a:lnTo>
                  <a:lnTo>
                    <a:pt x="725525" y="273507"/>
                  </a:lnTo>
                  <a:lnTo>
                    <a:pt x="720661" y="280073"/>
                  </a:lnTo>
                  <a:lnTo>
                    <a:pt x="693051" y="312115"/>
                  </a:lnTo>
                  <a:lnTo>
                    <a:pt x="676287" y="316191"/>
                  </a:lnTo>
                  <a:lnTo>
                    <a:pt x="667600" y="315137"/>
                  </a:lnTo>
                  <a:lnTo>
                    <a:pt x="659523" y="312115"/>
                  </a:lnTo>
                  <a:lnTo>
                    <a:pt x="652386" y="307276"/>
                  </a:lnTo>
                  <a:lnTo>
                    <a:pt x="646506" y="300799"/>
                  </a:lnTo>
                  <a:lnTo>
                    <a:pt x="628967" y="276098"/>
                  </a:lnTo>
                  <a:lnTo>
                    <a:pt x="625475" y="271399"/>
                  </a:lnTo>
                  <a:lnTo>
                    <a:pt x="621563" y="266357"/>
                  </a:lnTo>
                  <a:lnTo>
                    <a:pt x="619963" y="264198"/>
                  </a:lnTo>
                  <a:lnTo>
                    <a:pt x="614934" y="257733"/>
                  </a:lnTo>
                  <a:lnTo>
                    <a:pt x="610463" y="252133"/>
                  </a:lnTo>
                  <a:lnTo>
                    <a:pt x="606386" y="247154"/>
                  </a:lnTo>
                  <a:lnTo>
                    <a:pt x="601891" y="241757"/>
                  </a:lnTo>
                  <a:lnTo>
                    <a:pt x="577075" y="252133"/>
                  </a:lnTo>
                  <a:lnTo>
                    <a:pt x="558368" y="265277"/>
                  </a:lnTo>
                  <a:lnTo>
                    <a:pt x="546557" y="280708"/>
                  </a:lnTo>
                  <a:lnTo>
                    <a:pt x="542442" y="297954"/>
                  </a:lnTo>
                  <a:lnTo>
                    <a:pt x="552627" y="324510"/>
                  </a:lnTo>
                  <a:lnTo>
                    <a:pt x="580745" y="345732"/>
                  </a:lnTo>
                  <a:lnTo>
                    <a:pt x="623176" y="359791"/>
                  </a:lnTo>
                  <a:lnTo>
                    <a:pt x="676275" y="364883"/>
                  </a:lnTo>
                  <a:lnTo>
                    <a:pt x="729386" y="359791"/>
                  </a:lnTo>
                  <a:lnTo>
                    <a:pt x="771817" y="345732"/>
                  </a:lnTo>
                  <a:lnTo>
                    <a:pt x="799934" y="324510"/>
                  </a:lnTo>
                  <a:lnTo>
                    <a:pt x="803122" y="316191"/>
                  </a:lnTo>
                  <a:lnTo>
                    <a:pt x="810120" y="29795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43358" y="2844659"/>
              <a:ext cx="130375" cy="13479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691424" y="2625915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4">
                  <a:moveTo>
                    <a:pt x="56324" y="353542"/>
                  </a:moveTo>
                  <a:lnTo>
                    <a:pt x="55156" y="350227"/>
                  </a:lnTo>
                  <a:lnTo>
                    <a:pt x="54508" y="346659"/>
                  </a:lnTo>
                  <a:lnTo>
                    <a:pt x="54508" y="161963"/>
                  </a:lnTo>
                  <a:lnTo>
                    <a:pt x="38989" y="161963"/>
                  </a:lnTo>
                  <a:lnTo>
                    <a:pt x="23825" y="165036"/>
                  </a:lnTo>
                  <a:lnTo>
                    <a:pt x="11442" y="173393"/>
                  </a:lnTo>
                  <a:lnTo>
                    <a:pt x="3073" y="185801"/>
                  </a:lnTo>
                  <a:lnTo>
                    <a:pt x="0" y="200964"/>
                  </a:lnTo>
                  <a:lnTo>
                    <a:pt x="0" y="348792"/>
                  </a:lnTo>
                  <a:lnTo>
                    <a:pt x="4749" y="353542"/>
                  </a:lnTo>
                  <a:lnTo>
                    <a:pt x="56324" y="353542"/>
                  </a:lnTo>
                  <a:close/>
                </a:path>
                <a:path w="209550" h="353694">
                  <a:moveTo>
                    <a:pt x="209511" y="114020"/>
                  </a:moveTo>
                  <a:lnTo>
                    <a:pt x="209143" y="109728"/>
                  </a:lnTo>
                  <a:lnTo>
                    <a:pt x="206756" y="106514"/>
                  </a:lnTo>
                  <a:lnTo>
                    <a:pt x="129032" y="1587"/>
                  </a:lnTo>
                  <a:lnTo>
                    <a:pt x="125869" y="0"/>
                  </a:lnTo>
                  <a:lnTo>
                    <a:pt x="119151" y="0"/>
                  </a:lnTo>
                  <a:lnTo>
                    <a:pt x="115989" y="1587"/>
                  </a:lnTo>
                  <a:lnTo>
                    <a:pt x="35890" y="109728"/>
                  </a:lnTo>
                  <a:lnTo>
                    <a:pt x="35521" y="114020"/>
                  </a:lnTo>
                  <a:lnTo>
                    <a:pt x="39128" y="121170"/>
                  </a:lnTo>
                  <a:lnTo>
                    <a:pt x="42786" y="123431"/>
                  </a:lnTo>
                  <a:lnTo>
                    <a:pt x="74053" y="123431"/>
                  </a:lnTo>
                  <a:lnTo>
                    <a:pt x="74053" y="348792"/>
                  </a:lnTo>
                  <a:lnTo>
                    <a:pt x="78790" y="353542"/>
                  </a:lnTo>
                  <a:lnTo>
                    <a:pt x="166230" y="353542"/>
                  </a:lnTo>
                  <a:lnTo>
                    <a:pt x="170980" y="348792"/>
                  </a:lnTo>
                  <a:lnTo>
                    <a:pt x="170980" y="123431"/>
                  </a:lnTo>
                  <a:lnTo>
                    <a:pt x="202234" y="123431"/>
                  </a:lnTo>
                  <a:lnTo>
                    <a:pt x="205905" y="121170"/>
                  </a:lnTo>
                  <a:lnTo>
                    <a:pt x="209511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1068" y="3391230"/>
              <a:ext cx="131876" cy="78498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052601" y="3116465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5" h="261620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5" h="261620">
                  <a:moveTo>
                    <a:pt x="308775" y="226212"/>
                  </a:moveTo>
                  <a:lnTo>
                    <a:pt x="308152" y="224993"/>
                  </a:lnTo>
                  <a:lnTo>
                    <a:pt x="307111" y="224231"/>
                  </a:lnTo>
                  <a:lnTo>
                    <a:pt x="269062" y="196265"/>
                  </a:lnTo>
                  <a:lnTo>
                    <a:pt x="261581" y="193802"/>
                  </a:lnTo>
                  <a:lnTo>
                    <a:pt x="53987" y="193802"/>
                  </a:lnTo>
                  <a:lnTo>
                    <a:pt x="48260" y="199542"/>
                  </a:lnTo>
                  <a:lnTo>
                    <a:pt x="48260" y="255473"/>
                  </a:lnTo>
                  <a:lnTo>
                    <a:pt x="53975" y="261200"/>
                  </a:lnTo>
                  <a:lnTo>
                    <a:pt x="261645" y="261200"/>
                  </a:lnTo>
                  <a:lnTo>
                    <a:pt x="269087" y="258749"/>
                  </a:lnTo>
                  <a:lnTo>
                    <a:pt x="308152" y="230035"/>
                  </a:lnTo>
                  <a:lnTo>
                    <a:pt x="308775" y="228815"/>
                  </a:lnTo>
                  <a:lnTo>
                    <a:pt x="308775" y="226212"/>
                  </a:lnTo>
                  <a:close/>
                </a:path>
                <a:path w="357505" h="261620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63335" y="3114651"/>
              <a:ext cx="92849" cy="11137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77094" y="3246946"/>
              <a:ext cx="113906" cy="9284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77092" y="3114644"/>
              <a:ext cx="113918" cy="11139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34106" y="3114644"/>
              <a:ext cx="108318" cy="11139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7093" y="3360698"/>
              <a:ext cx="113906" cy="11084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34098" y="3246946"/>
              <a:ext cx="108331" cy="9284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63339" y="3246946"/>
              <a:ext cx="92849" cy="9284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3333" y="3360698"/>
              <a:ext cx="92849" cy="11084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4101" y="3360698"/>
              <a:ext cx="108331" cy="110845"/>
            </a:xfrm>
            <a:prstGeom prst="rect">
              <a:avLst/>
            </a:prstGeom>
          </p:spPr>
        </p:pic>
      </p:grpSp>
      <p:sp>
        <p:nvSpPr>
          <p:cNvPr id="135" name="object 135"/>
          <p:cNvSpPr/>
          <p:nvPr/>
        </p:nvSpPr>
        <p:spPr>
          <a:xfrm>
            <a:off x="2753995" y="2448001"/>
            <a:ext cx="2124075" cy="1152525"/>
          </a:xfrm>
          <a:custGeom>
            <a:avLst/>
            <a:gdLst/>
            <a:ahLst/>
            <a:cxnLst/>
            <a:rect l="l" t="t" r="r" b="b"/>
            <a:pathLst>
              <a:path w="2124075" h="1152525">
                <a:moveTo>
                  <a:pt x="2123998" y="0"/>
                </a:moveTo>
                <a:lnTo>
                  <a:pt x="0" y="0"/>
                </a:lnTo>
                <a:lnTo>
                  <a:pt x="0" y="1152004"/>
                </a:lnTo>
                <a:lnTo>
                  <a:pt x="2123998" y="1152004"/>
                </a:lnTo>
                <a:lnTo>
                  <a:pt x="2123998" y="0"/>
                </a:lnTo>
                <a:close/>
              </a:path>
            </a:pathLst>
          </a:custGeom>
          <a:solidFill>
            <a:srgbClr val="ECF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2669300" y="2320443"/>
            <a:ext cx="11690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5" dirty="0">
                <a:latin typeface="Arial Narrow"/>
                <a:cs typeface="Arial Narrow"/>
              </a:rPr>
              <a:t>All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75" dirty="0">
                <a:latin typeface="Arial Narrow"/>
                <a:cs typeface="Arial Narrow"/>
              </a:rPr>
              <a:t>about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40" dirty="0">
                <a:latin typeface="Arial Narrow"/>
                <a:cs typeface="Arial Narrow"/>
              </a:rPr>
              <a:t>the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25" dirty="0">
                <a:latin typeface="Arial Narrow"/>
                <a:cs typeface="Arial Narrow"/>
              </a:rPr>
              <a:t>sound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2681998" y="2615717"/>
            <a:ext cx="2031364" cy="901065"/>
            <a:chOff x="2681998" y="2615717"/>
            <a:chExt cx="2031364" cy="901065"/>
          </a:xfrm>
        </p:grpSpPr>
        <p:pic>
          <p:nvPicPr>
            <p:cNvPr id="138" name="object 13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81998" y="2615717"/>
              <a:ext cx="584072" cy="900442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74610" y="2623893"/>
              <a:ext cx="356906" cy="356913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3858272" y="2619502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60" h="837564">
                  <a:moveTo>
                    <a:pt x="168351" y="590283"/>
                  </a:moveTo>
                  <a:lnTo>
                    <a:pt x="165887" y="578129"/>
                  </a:lnTo>
                  <a:lnTo>
                    <a:pt x="159181" y="568198"/>
                  </a:lnTo>
                  <a:lnTo>
                    <a:pt x="149250" y="561505"/>
                  </a:lnTo>
                  <a:lnTo>
                    <a:pt x="137109" y="559041"/>
                  </a:lnTo>
                  <a:lnTo>
                    <a:pt x="124955" y="561505"/>
                  </a:lnTo>
                  <a:lnTo>
                    <a:pt x="115023" y="568198"/>
                  </a:lnTo>
                  <a:lnTo>
                    <a:pt x="108318" y="578129"/>
                  </a:lnTo>
                  <a:lnTo>
                    <a:pt x="105867" y="590283"/>
                  </a:lnTo>
                  <a:lnTo>
                    <a:pt x="108318" y="602437"/>
                  </a:lnTo>
                  <a:lnTo>
                    <a:pt x="115023" y="612368"/>
                  </a:lnTo>
                  <a:lnTo>
                    <a:pt x="124955" y="619074"/>
                  </a:lnTo>
                  <a:lnTo>
                    <a:pt x="137109" y="621525"/>
                  </a:lnTo>
                  <a:lnTo>
                    <a:pt x="149250" y="619074"/>
                  </a:lnTo>
                  <a:lnTo>
                    <a:pt x="159181" y="612368"/>
                  </a:lnTo>
                  <a:lnTo>
                    <a:pt x="165887" y="602437"/>
                  </a:lnTo>
                  <a:lnTo>
                    <a:pt x="168351" y="590283"/>
                  </a:lnTo>
                  <a:close/>
                </a:path>
                <a:path w="810260" h="837564">
                  <a:moveTo>
                    <a:pt x="324040" y="767130"/>
                  </a:moveTo>
                  <a:lnTo>
                    <a:pt x="97269" y="767130"/>
                  </a:lnTo>
                  <a:lnTo>
                    <a:pt x="79209" y="764260"/>
                  </a:lnTo>
                  <a:lnTo>
                    <a:pt x="41935" y="727278"/>
                  </a:lnTo>
                  <a:lnTo>
                    <a:pt x="38696" y="713867"/>
                  </a:lnTo>
                  <a:lnTo>
                    <a:pt x="38696" y="602056"/>
                  </a:lnTo>
                  <a:lnTo>
                    <a:pt x="800" y="728548"/>
                  </a:lnTo>
                  <a:lnTo>
                    <a:pt x="13220" y="765302"/>
                  </a:lnTo>
                  <a:lnTo>
                    <a:pt x="270230" y="837057"/>
                  </a:lnTo>
                  <a:lnTo>
                    <a:pt x="273240" y="837425"/>
                  </a:lnTo>
                  <a:lnTo>
                    <a:pt x="276212" y="837425"/>
                  </a:lnTo>
                  <a:lnTo>
                    <a:pt x="287489" y="835571"/>
                  </a:lnTo>
                  <a:lnTo>
                    <a:pt x="297421" y="830364"/>
                  </a:lnTo>
                  <a:lnTo>
                    <a:pt x="305193" y="822299"/>
                  </a:lnTo>
                  <a:lnTo>
                    <a:pt x="309968" y="811885"/>
                  </a:lnTo>
                  <a:lnTo>
                    <a:pt x="324040" y="767130"/>
                  </a:lnTo>
                  <a:close/>
                </a:path>
                <a:path w="810260" h="837564">
                  <a:moveTo>
                    <a:pt x="371424" y="551522"/>
                  </a:moveTo>
                  <a:lnTo>
                    <a:pt x="369836" y="543712"/>
                  </a:lnTo>
                  <a:lnTo>
                    <a:pt x="368350" y="536333"/>
                  </a:lnTo>
                  <a:lnTo>
                    <a:pt x="359968" y="523925"/>
                  </a:lnTo>
                  <a:lnTo>
                    <a:pt x="347548" y="515543"/>
                  </a:lnTo>
                  <a:lnTo>
                    <a:pt x="340182" y="514057"/>
                  </a:lnTo>
                  <a:lnTo>
                    <a:pt x="340182" y="547217"/>
                  </a:lnTo>
                  <a:lnTo>
                    <a:pt x="340182" y="646836"/>
                  </a:lnTo>
                  <a:lnTo>
                    <a:pt x="285597" y="583107"/>
                  </a:lnTo>
                  <a:lnTo>
                    <a:pt x="278028" y="579831"/>
                  </a:lnTo>
                  <a:lnTo>
                    <a:pt x="269887" y="579653"/>
                  </a:lnTo>
                  <a:lnTo>
                    <a:pt x="261797" y="579691"/>
                  </a:lnTo>
                  <a:lnTo>
                    <a:pt x="254203" y="583285"/>
                  </a:lnTo>
                  <a:lnTo>
                    <a:pt x="190995" y="659142"/>
                  </a:lnTo>
                  <a:lnTo>
                    <a:pt x="172097" y="640283"/>
                  </a:lnTo>
                  <a:lnTo>
                    <a:pt x="163029" y="634276"/>
                  </a:lnTo>
                  <a:lnTo>
                    <a:pt x="152717" y="632269"/>
                  </a:lnTo>
                  <a:lnTo>
                    <a:pt x="142405" y="634276"/>
                  </a:lnTo>
                  <a:lnTo>
                    <a:pt x="133362" y="640283"/>
                  </a:lnTo>
                  <a:lnTo>
                    <a:pt x="90246" y="683387"/>
                  </a:lnTo>
                  <a:lnTo>
                    <a:pt x="90246" y="547217"/>
                  </a:lnTo>
                  <a:lnTo>
                    <a:pt x="93738" y="543712"/>
                  </a:lnTo>
                  <a:lnTo>
                    <a:pt x="336677" y="543712"/>
                  </a:lnTo>
                  <a:lnTo>
                    <a:pt x="340182" y="547217"/>
                  </a:lnTo>
                  <a:lnTo>
                    <a:pt x="340182" y="514057"/>
                  </a:lnTo>
                  <a:lnTo>
                    <a:pt x="332371" y="512470"/>
                  </a:lnTo>
                  <a:lnTo>
                    <a:pt x="98056" y="512470"/>
                  </a:lnTo>
                  <a:lnTo>
                    <a:pt x="82867" y="515543"/>
                  </a:lnTo>
                  <a:lnTo>
                    <a:pt x="70459" y="523925"/>
                  </a:lnTo>
                  <a:lnTo>
                    <a:pt x="62077" y="536333"/>
                  </a:lnTo>
                  <a:lnTo>
                    <a:pt x="59004" y="551522"/>
                  </a:lnTo>
                  <a:lnTo>
                    <a:pt x="59004" y="707771"/>
                  </a:lnTo>
                  <a:lnTo>
                    <a:pt x="62077" y="722947"/>
                  </a:lnTo>
                  <a:lnTo>
                    <a:pt x="70459" y="735368"/>
                  </a:lnTo>
                  <a:lnTo>
                    <a:pt x="82867" y="743750"/>
                  </a:lnTo>
                  <a:lnTo>
                    <a:pt x="98056" y="746823"/>
                  </a:lnTo>
                  <a:lnTo>
                    <a:pt x="332371" y="746823"/>
                  </a:lnTo>
                  <a:lnTo>
                    <a:pt x="347548" y="743750"/>
                  </a:lnTo>
                  <a:lnTo>
                    <a:pt x="359968" y="735368"/>
                  </a:lnTo>
                  <a:lnTo>
                    <a:pt x="368350" y="722947"/>
                  </a:lnTo>
                  <a:lnTo>
                    <a:pt x="371424" y="707771"/>
                  </a:lnTo>
                  <a:lnTo>
                    <a:pt x="371424" y="683387"/>
                  </a:lnTo>
                  <a:lnTo>
                    <a:pt x="371424" y="659142"/>
                  </a:lnTo>
                  <a:lnTo>
                    <a:pt x="371424" y="646836"/>
                  </a:lnTo>
                  <a:lnTo>
                    <a:pt x="371424" y="551522"/>
                  </a:lnTo>
                  <a:close/>
                </a:path>
                <a:path w="810260" h="837564">
                  <a:moveTo>
                    <a:pt x="702310" y="117157"/>
                  </a:moveTo>
                  <a:lnTo>
                    <a:pt x="678624" y="91236"/>
                  </a:lnTo>
                  <a:lnTo>
                    <a:pt x="671055" y="91643"/>
                  </a:lnTo>
                  <a:lnTo>
                    <a:pt x="650240" y="119761"/>
                  </a:lnTo>
                  <a:lnTo>
                    <a:pt x="652132" y="127266"/>
                  </a:lnTo>
                  <a:lnTo>
                    <a:pt x="656132" y="133896"/>
                  </a:lnTo>
                  <a:lnTo>
                    <a:pt x="661771" y="138963"/>
                  </a:lnTo>
                  <a:lnTo>
                    <a:pt x="668616" y="142201"/>
                  </a:lnTo>
                  <a:lnTo>
                    <a:pt x="676275" y="143319"/>
                  </a:lnTo>
                  <a:lnTo>
                    <a:pt x="686422" y="141236"/>
                  </a:lnTo>
                  <a:lnTo>
                    <a:pt x="694702" y="135623"/>
                  </a:lnTo>
                  <a:lnTo>
                    <a:pt x="700278" y="127317"/>
                  </a:lnTo>
                  <a:lnTo>
                    <a:pt x="702310" y="117157"/>
                  </a:lnTo>
                  <a:close/>
                </a:path>
                <a:path w="810260" h="837564">
                  <a:moveTo>
                    <a:pt x="791349" y="116801"/>
                  </a:moveTo>
                  <a:lnTo>
                    <a:pt x="783196" y="73088"/>
                  </a:lnTo>
                  <a:lnTo>
                    <a:pt x="779195" y="66776"/>
                  </a:lnTo>
                  <a:lnTo>
                    <a:pt x="760183" y="36741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46" y="131940"/>
                  </a:lnTo>
                  <a:lnTo>
                    <a:pt x="718172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94" y="166674"/>
                  </a:lnTo>
                  <a:lnTo>
                    <a:pt x="631659" y="140843"/>
                  </a:lnTo>
                  <a:lnTo>
                    <a:pt x="626008" y="112395"/>
                  </a:lnTo>
                  <a:lnTo>
                    <a:pt x="629627" y="97878"/>
                  </a:lnTo>
                  <a:lnTo>
                    <a:pt x="637349" y="85064"/>
                  </a:lnTo>
                  <a:lnTo>
                    <a:pt x="648233" y="75247"/>
                  </a:lnTo>
                  <a:lnTo>
                    <a:pt x="661479" y="68973"/>
                  </a:lnTo>
                  <a:lnTo>
                    <a:pt x="676275" y="66776"/>
                  </a:lnTo>
                  <a:lnTo>
                    <a:pt x="695871" y="70751"/>
                  </a:lnTo>
                  <a:lnTo>
                    <a:pt x="711873" y="81546"/>
                  </a:lnTo>
                  <a:lnTo>
                    <a:pt x="722668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38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80" y="36918"/>
                  </a:lnTo>
                  <a:lnTo>
                    <a:pt x="562559" y="97548"/>
                  </a:lnTo>
                  <a:lnTo>
                    <a:pt x="562368" y="131152"/>
                  </a:lnTo>
                  <a:lnTo>
                    <a:pt x="571817" y="163207"/>
                  </a:lnTo>
                  <a:lnTo>
                    <a:pt x="590550" y="191693"/>
                  </a:lnTo>
                  <a:lnTo>
                    <a:pt x="603885" y="206717"/>
                  </a:lnTo>
                  <a:lnTo>
                    <a:pt x="616191" y="220929"/>
                  </a:lnTo>
                  <a:lnTo>
                    <a:pt x="627659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57" y="267601"/>
                  </a:lnTo>
                  <a:lnTo>
                    <a:pt x="703618" y="262280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44" y="234632"/>
                  </a:lnTo>
                  <a:lnTo>
                    <a:pt x="735418" y="221094"/>
                  </a:lnTo>
                  <a:lnTo>
                    <a:pt x="746925" y="207899"/>
                  </a:lnTo>
                  <a:lnTo>
                    <a:pt x="758837" y="195084"/>
                  </a:lnTo>
                  <a:lnTo>
                    <a:pt x="772502" y="178142"/>
                  </a:lnTo>
                  <a:lnTo>
                    <a:pt x="778205" y="167411"/>
                  </a:lnTo>
                  <a:lnTo>
                    <a:pt x="782637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60" h="837564">
                  <a:moveTo>
                    <a:pt x="810120" y="297954"/>
                  </a:moveTo>
                  <a:lnTo>
                    <a:pt x="805967" y="280619"/>
                  </a:lnTo>
                  <a:lnTo>
                    <a:pt x="794042" y="265137"/>
                  </a:lnTo>
                  <a:lnTo>
                    <a:pt x="775182" y="251955"/>
                  </a:lnTo>
                  <a:lnTo>
                    <a:pt x="750176" y="241579"/>
                  </a:lnTo>
                  <a:lnTo>
                    <a:pt x="745921" y="246811"/>
                  </a:lnTo>
                  <a:lnTo>
                    <a:pt x="741641" y="252183"/>
                  </a:lnTo>
                  <a:lnTo>
                    <a:pt x="737209" y="257873"/>
                  </a:lnTo>
                  <a:lnTo>
                    <a:pt x="732942" y="263486"/>
                  </a:lnTo>
                  <a:lnTo>
                    <a:pt x="732497" y="263994"/>
                  </a:lnTo>
                  <a:lnTo>
                    <a:pt x="730504" y="266852"/>
                  </a:lnTo>
                  <a:lnTo>
                    <a:pt x="725525" y="273507"/>
                  </a:lnTo>
                  <a:lnTo>
                    <a:pt x="720661" y="280073"/>
                  </a:lnTo>
                  <a:lnTo>
                    <a:pt x="693039" y="312115"/>
                  </a:lnTo>
                  <a:lnTo>
                    <a:pt x="676287" y="316191"/>
                  </a:lnTo>
                  <a:lnTo>
                    <a:pt x="667600" y="315137"/>
                  </a:lnTo>
                  <a:lnTo>
                    <a:pt x="659523" y="312115"/>
                  </a:lnTo>
                  <a:lnTo>
                    <a:pt x="652373" y="307276"/>
                  </a:lnTo>
                  <a:lnTo>
                    <a:pt x="646506" y="300799"/>
                  </a:lnTo>
                  <a:lnTo>
                    <a:pt x="628967" y="276098"/>
                  </a:lnTo>
                  <a:lnTo>
                    <a:pt x="625475" y="271399"/>
                  </a:lnTo>
                  <a:lnTo>
                    <a:pt x="621563" y="266357"/>
                  </a:lnTo>
                  <a:lnTo>
                    <a:pt x="619963" y="264198"/>
                  </a:lnTo>
                  <a:lnTo>
                    <a:pt x="614934" y="257733"/>
                  </a:lnTo>
                  <a:lnTo>
                    <a:pt x="610450" y="252133"/>
                  </a:lnTo>
                  <a:lnTo>
                    <a:pt x="606386" y="247154"/>
                  </a:lnTo>
                  <a:lnTo>
                    <a:pt x="601891" y="241757"/>
                  </a:lnTo>
                  <a:lnTo>
                    <a:pt x="577075" y="252133"/>
                  </a:lnTo>
                  <a:lnTo>
                    <a:pt x="558368" y="265277"/>
                  </a:lnTo>
                  <a:lnTo>
                    <a:pt x="546557" y="280708"/>
                  </a:lnTo>
                  <a:lnTo>
                    <a:pt x="542442" y="297954"/>
                  </a:lnTo>
                  <a:lnTo>
                    <a:pt x="552615" y="324510"/>
                  </a:lnTo>
                  <a:lnTo>
                    <a:pt x="580745" y="345732"/>
                  </a:lnTo>
                  <a:lnTo>
                    <a:pt x="623163" y="359791"/>
                  </a:lnTo>
                  <a:lnTo>
                    <a:pt x="676275" y="364883"/>
                  </a:lnTo>
                  <a:lnTo>
                    <a:pt x="729373" y="359791"/>
                  </a:lnTo>
                  <a:lnTo>
                    <a:pt x="771804" y="345732"/>
                  </a:lnTo>
                  <a:lnTo>
                    <a:pt x="799934" y="324510"/>
                  </a:lnTo>
                  <a:lnTo>
                    <a:pt x="803122" y="316191"/>
                  </a:lnTo>
                  <a:lnTo>
                    <a:pt x="810120" y="29795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65358" y="2844659"/>
              <a:ext cx="130376" cy="134797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4013428" y="2625915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4">
                  <a:moveTo>
                    <a:pt x="56324" y="353542"/>
                  </a:moveTo>
                  <a:lnTo>
                    <a:pt x="55156" y="350227"/>
                  </a:lnTo>
                  <a:lnTo>
                    <a:pt x="54508" y="346659"/>
                  </a:lnTo>
                  <a:lnTo>
                    <a:pt x="54508" y="161963"/>
                  </a:lnTo>
                  <a:lnTo>
                    <a:pt x="38989" y="161963"/>
                  </a:lnTo>
                  <a:lnTo>
                    <a:pt x="23825" y="165036"/>
                  </a:lnTo>
                  <a:lnTo>
                    <a:pt x="11430" y="173393"/>
                  </a:lnTo>
                  <a:lnTo>
                    <a:pt x="3073" y="185801"/>
                  </a:lnTo>
                  <a:lnTo>
                    <a:pt x="0" y="200964"/>
                  </a:lnTo>
                  <a:lnTo>
                    <a:pt x="0" y="348792"/>
                  </a:lnTo>
                  <a:lnTo>
                    <a:pt x="4749" y="353542"/>
                  </a:lnTo>
                  <a:lnTo>
                    <a:pt x="56324" y="353542"/>
                  </a:lnTo>
                  <a:close/>
                </a:path>
                <a:path w="209550" h="353694">
                  <a:moveTo>
                    <a:pt x="209499" y="114020"/>
                  </a:moveTo>
                  <a:lnTo>
                    <a:pt x="209130" y="109728"/>
                  </a:lnTo>
                  <a:lnTo>
                    <a:pt x="206743" y="106514"/>
                  </a:lnTo>
                  <a:lnTo>
                    <a:pt x="129019" y="1587"/>
                  </a:lnTo>
                  <a:lnTo>
                    <a:pt x="125857" y="0"/>
                  </a:lnTo>
                  <a:lnTo>
                    <a:pt x="119138" y="0"/>
                  </a:lnTo>
                  <a:lnTo>
                    <a:pt x="115976" y="1587"/>
                  </a:lnTo>
                  <a:lnTo>
                    <a:pt x="35877" y="109728"/>
                  </a:lnTo>
                  <a:lnTo>
                    <a:pt x="35509" y="114020"/>
                  </a:lnTo>
                  <a:lnTo>
                    <a:pt x="39116" y="121170"/>
                  </a:lnTo>
                  <a:lnTo>
                    <a:pt x="42773" y="123431"/>
                  </a:lnTo>
                  <a:lnTo>
                    <a:pt x="74041" y="123431"/>
                  </a:lnTo>
                  <a:lnTo>
                    <a:pt x="74041" y="348792"/>
                  </a:lnTo>
                  <a:lnTo>
                    <a:pt x="78778" y="353542"/>
                  </a:lnTo>
                  <a:lnTo>
                    <a:pt x="166217" y="353542"/>
                  </a:lnTo>
                  <a:lnTo>
                    <a:pt x="170967" y="348792"/>
                  </a:lnTo>
                  <a:lnTo>
                    <a:pt x="170967" y="123431"/>
                  </a:lnTo>
                  <a:lnTo>
                    <a:pt x="202222" y="123431"/>
                  </a:lnTo>
                  <a:lnTo>
                    <a:pt x="205892" y="121170"/>
                  </a:lnTo>
                  <a:lnTo>
                    <a:pt x="209499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3068" y="3391230"/>
              <a:ext cx="131876" cy="7849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3374606" y="3116465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4" h="261620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4" h="261620">
                  <a:moveTo>
                    <a:pt x="308775" y="226212"/>
                  </a:moveTo>
                  <a:lnTo>
                    <a:pt x="308165" y="224993"/>
                  </a:lnTo>
                  <a:lnTo>
                    <a:pt x="307111" y="224231"/>
                  </a:lnTo>
                  <a:lnTo>
                    <a:pt x="269062" y="196265"/>
                  </a:lnTo>
                  <a:lnTo>
                    <a:pt x="261581" y="193802"/>
                  </a:lnTo>
                  <a:lnTo>
                    <a:pt x="53987" y="193802"/>
                  </a:lnTo>
                  <a:lnTo>
                    <a:pt x="48260" y="199542"/>
                  </a:lnTo>
                  <a:lnTo>
                    <a:pt x="48260" y="255473"/>
                  </a:lnTo>
                  <a:lnTo>
                    <a:pt x="53975" y="261200"/>
                  </a:lnTo>
                  <a:lnTo>
                    <a:pt x="261645" y="261200"/>
                  </a:lnTo>
                  <a:lnTo>
                    <a:pt x="269087" y="258749"/>
                  </a:lnTo>
                  <a:lnTo>
                    <a:pt x="308165" y="230035"/>
                  </a:lnTo>
                  <a:lnTo>
                    <a:pt x="308775" y="228815"/>
                  </a:lnTo>
                  <a:lnTo>
                    <a:pt x="308775" y="226212"/>
                  </a:lnTo>
                  <a:close/>
                </a:path>
                <a:path w="357504" h="261620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85336" y="3114651"/>
              <a:ext cx="92849" cy="11137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9094" y="3246946"/>
              <a:ext cx="113906" cy="9284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99092" y="3114644"/>
              <a:ext cx="113918" cy="11139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56107" y="3114644"/>
              <a:ext cx="108318" cy="11139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56097" y="3246946"/>
              <a:ext cx="108330" cy="9284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9094" y="3360698"/>
              <a:ext cx="113906" cy="110845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85339" y="3246946"/>
              <a:ext cx="92849" cy="92849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85333" y="3360698"/>
              <a:ext cx="92849" cy="110845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56101" y="3360698"/>
              <a:ext cx="108331" cy="110845"/>
            </a:xfrm>
            <a:prstGeom prst="rect">
              <a:avLst/>
            </a:prstGeom>
          </p:spPr>
        </p:pic>
      </p:grpSp>
      <p:sp>
        <p:nvSpPr>
          <p:cNvPr id="154" name="object 154"/>
          <p:cNvSpPr/>
          <p:nvPr/>
        </p:nvSpPr>
        <p:spPr>
          <a:xfrm>
            <a:off x="5075999" y="2448001"/>
            <a:ext cx="2124075" cy="1152525"/>
          </a:xfrm>
          <a:custGeom>
            <a:avLst/>
            <a:gdLst/>
            <a:ahLst/>
            <a:cxnLst/>
            <a:rect l="l" t="t" r="r" b="b"/>
            <a:pathLst>
              <a:path w="2124075" h="1152525">
                <a:moveTo>
                  <a:pt x="2123998" y="0"/>
                </a:moveTo>
                <a:lnTo>
                  <a:pt x="0" y="0"/>
                </a:lnTo>
                <a:lnTo>
                  <a:pt x="0" y="1152004"/>
                </a:lnTo>
                <a:lnTo>
                  <a:pt x="2123998" y="1152004"/>
                </a:lnTo>
                <a:lnTo>
                  <a:pt x="2123998" y="0"/>
                </a:lnTo>
                <a:close/>
              </a:path>
            </a:pathLst>
          </a:custGeom>
          <a:solidFill>
            <a:srgbClr val="FCE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4991299" y="2320443"/>
            <a:ext cx="934719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45" dirty="0">
                <a:latin typeface="Arial Narrow"/>
                <a:cs typeface="Arial Narrow"/>
              </a:rPr>
              <a:t>S</a:t>
            </a:r>
            <a:r>
              <a:rPr sz="1350" b="1" spc="-45" dirty="0">
                <a:latin typeface="Arial Narrow"/>
                <a:cs typeface="Arial Narrow"/>
              </a:rPr>
              <a:t>ynthetic</a:t>
            </a:r>
            <a:r>
              <a:rPr sz="1350" b="1" spc="-100" dirty="0">
                <a:latin typeface="Arial Narrow"/>
                <a:cs typeface="Arial Narrow"/>
              </a:rPr>
              <a:t> </a:t>
            </a:r>
            <a:r>
              <a:rPr sz="1350" b="1" spc="-110" dirty="0">
                <a:latin typeface="Arial Narrow"/>
                <a:cs typeface="Arial Narrow"/>
              </a:rPr>
              <a:t>be</a:t>
            </a:r>
            <a:r>
              <a:rPr sz="1350" b="1" spc="-160" dirty="0">
                <a:latin typeface="Arial Narrow"/>
                <a:cs typeface="Arial Narrow"/>
              </a:rPr>
              <a:t>a</a:t>
            </a:r>
            <a:r>
              <a:rPr sz="1350" b="1" dirty="0">
                <a:latin typeface="Arial Narrow"/>
                <a:cs typeface="Arial Narrow"/>
              </a:rPr>
              <a:t>ts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5004003" y="2615717"/>
            <a:ext cx="2031364" cy="901065"/>
            <a:chOff x="5004003" y="2615717"/>
            <a:chExt cx="2031364" cy="901065"/>
          </a:xfrm>
        </p:grpSpPr>
        <p:pic>
          <p:nvPicPr>
            <p:cNvPr id="157" name="object 1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04003" y="2615717"/>
              <a:ext cx="584085" cy="900442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96610" y="2623893"/>
              <a:ext cx="356905" cy="356913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180277" y="2619502"/>
              <a:ext cx="810260" cy="837565"/>
            </a:xfrm>
            <a:custGeom>
              <a:avLst/>
              <a:gdLst/>
              <a:ahLst/>
              <a:cxnLst/>
              <a:rect l="l" t="t" r="r" b="b"/>
              <a:pathLst>
                <a:path w="810259" h="837564">
                  <a:moveTo>
                    <a:pt x="168338" y="590283"/>
                  </a:moveTo>
                  <a:lnTo>
                    <a:pt x="165887" y="578129"/>
                  </a:lnTo>
                  <a:lnTo>
                    <a:pt x="159181" y="568198"/>
                  </a:lnTo>
                  <a:lnTo>
                    <a:pt x="149250" y="561505"/>
                  </a:lnTo>
                  <a:lnTo>
                    <a:pt x="137096" y="559041"/>
                  </a:lnTo>
                  <a:lnTo>
                    <a:pt x="124942" y="561505"/>
                  </a:lnTo>
                  <a:lnTo>
                    <a:pt x="115011" y="568198"/>
                  </a:lnTo>
                  <a:lnTo>
                    <a:pt x="108318" y="578129"/>
                  </a:lnTo>
                  <a:lnTo>
                    <a:pt x="105854" y="590283"/>
                  </a:lnTo>
                  <a:lnTo>
                    <a:pt x="108318" y="602437"/>
                  </a:lnTo>
                  <a:lnTo>
                    <a:pt x="115011" y="612368"/>
                  </a:lnTo>
                  <a:lnTo>
                    <a:pt x="124942" y="619074"/>
                  </a:lnTo>
                  <a:lnTo>
                    <a:pt x="137096" y="621525"/>
                  </a:lnTo>
                  <a:lnTo>
                    <a:pt x="149250" y="619074"/>
                  </a:lnTo>
                  <a:lnTo>
                    <a:pt x="159181" y="612368"/>
                  </a:lnTo>
                  <a:lnTo>
                    <a:pt x="165887" y="602437"/>
                  </a:lnTo>
                  <a:lnTo>
                    <a:pt x="168338" y="590283"/>
                  </a:lnTo>
                  <a:close/>
                </a:path>
                <a:path w="810259" h="837564">
                  <a:moveTo>
                    <a:pt x="324027" y="767130"/>
                  </a:moveTo>
                  <a:lnTo>
                    <a:pt x="97256" y="767130"/>
                  </a:lnTo>
                  <a:lnTo>
                    <a:pt x="79197" y="764260"/>
                  </a:lnTo>
                  <a:lnTo>
                    <a:pt x="41922" y="727278"/>
                  </a:lnTo>
                  <a:lnTo>
                    <a:pt x="38671" y="713867"/>
                  </a:lnTo>
                  <a:lnTo>
                    <a:pt x="38671" y="602056"/>
                  </a:lnTo>
                  <a:lnTo>
                    <a:pt x="787" y="728548"/>
                  </a:lnTo>
                  <a:lnTo>
                    <a:pt x="13220" y="765302"/>
                  </a:lnTo>
                  <a:lnTo>
                    <a:pt x="270217" y="837057"/>
                  </a:lnTo>
                  <a:lnTo>
                    <a:pt x="273227" y="837425"/>
                  </a:lnTo>
                  <a:lnTo>
                    <a:pt x="276199" y="837425"/>
                  </a:lnTo>
                  <a:lnTo>
                    <a:pt x="287477" y="835571"/>
                  </a:lnTo>
                  <a:lnTo>
                    <a:pt x="297421" y="830364"/>
                  </a:lnTo>
                  <a:lnTo>
                    <a:pt x="305193" y="822299"/>
                  </a:lnTo>
                  <a:lnTo>
                    <a:pt x="309956" y="811885"/>
                  </a:lnTo>
                  <a:lnTo>
                    <a:pt x="324027" y="767130"/>
                  </a:lnTo>
                  <a:close/>
                </a:path>
                <a:path w="810259" h="837564">
                  <a:moveTo>
                    <a:pt x="371411" y="551522"/>
                  </a:moveTo>
                  <a:lnTo>
                    <a:pt x="347548" y="515543"/>
                  </a:lnTo>
                  <a:lnTo>
                    <a:pt x="340169" y="514057"/>
                  </a:lnTo>
                  <a:lnTo>
                    <a:pt x="340169" y="547217"/>
                  </a:lnTo>
                  <a:lnTo>
                    <a:pt x="340169" y="646836"/>
                  </a:lnTo>
                  <a:lnTo>
                    <a:pt x="285584" y="583107"/>
                  </a:lnTo>
                  <a:lnTo>
                    <a:pt x="278015" y="579831"/>
                  </a:lnTo>
                  <a:lnTo>
                    <a:pt x="269875" y="579653"/>
                  </a:lnTo>
                  <a:lnTo>
                    <a:pt x="261785" y="579691"/>
                  </a:lnTo>
                  <a:lnTo>
                    <a:pt x="254190" y="583285"/>
                  </a:lnTo>
                  <a:lnTo>
                    <a:pt x="190982" y="659142"/>
                  </a:lnTo>
                  <a:lnTo>
                    <a:pt x="172085" y="640283"/>
                  </a:lnTo>
                  <a:lnTo>
                    <a:pt x="163029" y="634276"/>
                  </a:lnTo>
                  <a:lnTo>
                    <a:pt x="152717" y="632269"/>
                  </a:lnTo>
                  <a:lnTo>
                    <a:pt x="142405" y="634276"/>
                  </a:lnTo>
                  <a:lnTo>
                    <a:pt x="133350" y="640283"/>
                  </a:lnTo>
                  <a:lnTo>
                    <a:pt x="90233" y="683387"/>
                  </a:lnTo>
                  <a:lnTo>
                    <a:pt x="90233" y="547217"/>
                  </a:lnTo>
                  <a:lnTo>
                    <a:pt x="93726" y="543712"/>
                  </a:lnTo>
                  <a:lnTo>
                    <a:pt x="336664" y="543712"/>
                  </a:lnTo>
                  <a:lnTo>
                    <a:pt x="340169" y="547217"/>
                  </a:lnTo>
                  <a:lnTo>
                    <a:pt x="340169" y="514057"/>
                  </a:lnTo>
                  <a:lnTo>
                    <a:pt x="332359" y="512470"/>
                  </a:lnTo>
                  <a:lnTo>
                    <a:pt x="98044" y="512470"/>
                  </a:lnTo>
                  <a:lnTo>
                    <a:pt x="82867" y="515543"/>
                  </a:lnTo>
                  <a:lnTo>
                    <a:pt x="70446" y="523925"/>
                  </a:lnTo>
                  <a:lnTo>
                    <a:pt x="62064" y="536333"/>
                  </a:lnTo>
                  <a:lnTo>
                    <a:pt x="58991" y="551522"/>
                  </a:lnTo>
                  <a:lnTo>
                    <a:pt x="58991" y="707771"/>
                  </a:lnTo>
                  <a:lnTo>
                    <a:pt x="62064" y="722947"/>
                  </a:lnTo>
                  <a:lnTo>
                    <a:pt x="70446" y="735368"/>
                  </a:lnTo>
                  <a:lnTo>
                    <a:pt x="82867" y="743750"/>
                  </a:lnTo>
                  <a:lnTo>
                    <a:pt x="98044" y="746823"/>
                  </a:lnTo>
                  <a:lnTo>
                    <a:pt x="332359" y="746823"/>
                  </a:lnTo>
                  <a:lnTo>
                    <a:pt x="347548" y="743750"/>
                  </a:lnTo>
                  <a:lnTo>
                    <a:pt x="359956" y="735368"/>
                  </a:lnTo>
                  <a:lnTo>
                    <a:pt x="368338" y="722947"/>
                  </a:lnTo>
                  <a:lnTo>
                    <a:pt x="371411" y="707771"/>
                  </a:lnTo>
                  <a:lnTo>
                    <a:pt x="371411" y="683387"/>
                  </a:lnTo>
                  <a:lnTo>
                    <a:pt x="371411" y="659142"/>
                  </a:lnTo>
                  <a:lnTo>
                    <a:pt x="371411" y="646836"/>
                  </a:lnTo>
                  <a:lnTo>
                    <a:pt x="371411" y="551522"/>
                  </a:lnTo>
                  <a:close/>
                </a:path>
                <a:path w="810259" h="837564">
                  <a:moveTo>
                    <a:pt x="702310" y="117157"/>
                  </a:moveTo>
                  <a:lnTo>
                    <a:pt x="678624" y="91236"/>
                  </a:lnTo>
                  <a:lnTo>
                    <a:pt x="671055" y="91643"/>
                  </a:lnTo>
                  <a:lnTo>
                    <a:pt x="650240" y="119761"/>
                  </a:lnTo>
                  <a:lnTo>
                    <a:pt x="652132" y="127266"/>
                  </a:lnTo>
                  <a:lnTo>
                    <a:pt x="656120" y="133896"/>
                  </a:lnTo>
                  <a:lnTo>
                    <a:pt x="661758" y="138963"/>
                  </a:lnTo>
                  <a:lnTo>
                    <a:pt x="668616" y="142201"/>
                  </a:lnTo>
                  <a:lnTo>
                    <a:pt x="676275" y="143319"/>
                  </a:lnTo>
                  <a:lnTo>
                    <a:pt x="686409" y="141236"/>
                  </a:lnTo>
                  <a:lnTo>
                    <a:pt x="694690" y="135623"/>
                  </a:lnTo>
                  <a:lnTo>
                    <a:pt x="700265" y="127317"/>
                  </a:lnTo>
                  <a:lnTo>
                    <a:pt x="702310" y="117157"/>
                  </a:lnTo>
                  <a:close/>
                </a:path>
                <a:path w="810259" h="837564">
                  <a:moveTo>
                    <a:pt x="791349" y="116801"/>
                  </a:moveTo>
                  <a:lnTo>
                    <a:pt x="783183" y="73088"/>
                  </a:lnTo>
                  <a:lnTo>
                    <a:pt x="779195" y="66776"/>
                  </a:lnTo>
                  <a:lnTo>
                    <a:pt x="760171" y="36741"/>
                  </a:lnTo>
                  <a:lnTo>
                    <a:pt x="726643" y="12039"/>
                  </a:lnTo>
                  <a:lnTo>
                    <a:pt x="726643" y="117144"/>
                  </a:lnTo>
                  <a:lnTo>
                    <a:pt x="724433" y="131940"/>
                  </a:lnTo>
                  <a:lnTo>
                    <a:pt x="718159" y="145186"/>
                  </a:lnTo>
                  <a:lnTo>
                    <a:pt x="708355" y="156070"/>
                  </a:lnTo>
                  <a:lnTo>
                    <a:pt x="695540" y="163791"/>
                  </a:lnTo>
                  <a:lnTo>
                    <a:pt x="681024" y="167411"/>
                  </a:lnTo>
                  <a:lnTo>
                    <a:pt x="666381" y="166674"/>
                  </a:lnTo>
                  <a:lnTo>
                    <a:pt x="631647" y="140843"/>
                  </a:lnTo>
                  <a:lnTo>
                    <a:pt x="625995" y="112395"/>
                  </a:lnTo>
                  <a:lnTo>
                    <a:pt x="629627" y="97878"/>
                  </a:lnTo>
                  <a:lnTo>
                    <a:pt x="637336" y="85064"/>
                  </a:lnTo>
                  <a:lnTo>
                    <a:pt x="648220" y="75247"/>
                  </a:lnTo>
                  <a:lnTo>
                    <a:pt x="661466" y="68973"/>
                  </a:lnTo>
                  <a:lnTo>
                    <a:pt x="676275" y="66776"/>
                  </a:lnTo>
                  <a:lnTo>
                    <a:pt x="695858" y="70751"/>
                  </a:lnTo>
                  <a:lnTo>
                    <a:pt x="711873" y="81546"/>
                  </a:lnTo>
                  <a:lnTo>
                    <a:pt x="722668" y="97548"/>
                  </a:lnTo>
                  <a:lnTo>
                    <a:pt x="726643" y="117144"/>
                  </a:lnTo>
                  <a:lnTo>
                    <a:pt x="726643" y="12039"/>
                  </a:lnTo>
                  <a:lnTo>
                    <a:pt x="725525" y="11214"/>
                  </a:lnTo>
                  <a:lnTo>
                    <a:pt x="682498" y="0"/>
                  </a:lnTo>
                  <a:lnTo>
                    <a:pt x="648550" y="3225"/>
                  </a:lnTo>
                  <a:lnTo>
                    <a:pt x="591667" y="36918"/>
                  </a:lnTo>
                  <a:lnTo>
                    <a:pt x="562559" y="97548"/>
                  </a:lnTo>
                  <a:lnTo>
                    <a:pt x="562356" y="131152"/>
                  </a:lnTo>
                  <a:lnTo>
                    <a:pt x="571804" y="163207"/>
                  </a:lnTo>
                  <a:lnTo>
                    <a:pt x="590550" y="191693"/>
                  </a:lnTo>
                  <a:lnTo>
                    <a:pt x="603885" y="206717"/>
                  </a:lnTo>
                  <a:lnTo>
                    <a:pt x="616191" y="220929"/>
                  </a:lnTo>
                  <a:lnTo>
                    <a:pt x="627659" y="234708"/>
                  </a:lnTo>
                  <a:lnTo>
                    <a:pt x="640143" y="250520"/>
                  </a:lnTo>
                  <a:lnTo>
                    <a:pt x="640765" y="251447"/>
                  </a:lnTo>
                  <a:lnTo>
                    <a:pt x="644893" y="256755"/>
                  </a:lnTo>
                  <a:lnTo>
                    <a:pt x="648589" y="261734"/>
                  </a:lnTo>
                  <a:lnTo>
                    <a:pt x="668629" y="289966"/>
                  </a:lnTo>
                  <a:lnTo>
                    <a:pt x="672325" y="291884"/>
                  </a:lnTo>
                  <a:lnTo>
                    <a:pt x="680224" y="291884"/>
                  </a:lnTo>
                  <a:lnTo>
                    <a:pt x="683920" y="289966"/>
                  </a:lnTo>
                  <a:lnTo>
                    <a:pt x="699757" y="267601"/>
                  </a:lnTo>
                  <a:lnTo>
                    <a:pt x="703618" y="262280"/>
                  </a:lnTo>
                  <a:lnTo>
                    <a:pt x="711454" y="251675"/>
                  </a:lnTo>
                  <a:lnTo>
                    <a:pt x="713028" y="249389"/>
                  </a:lnTo>
                  <a:lnTo>
                    <a:pt x="713714" y="248526"/>
                  </a:lnTo>
                  <a:lnTo>
                    <a:pt x="724344" y="234632"/>
                  </a:lnTo>
                  <a:lnTo>
                    <a:pt x="735418" y="221094"/>
                  </a:lnTo>
                  <a:lnTo>
                    <a:pt x="746912" y="207899"/>
                  </a:lnTo>
                  <a:lnTo>
                    <a:pt x="758837" y="195084"/>
                  </a:lnTo>
                  <a:lnTo>
                    <a:pt x="772502" y="178142"/>
                  </a:lnTo>
                  <a:lnTo>
                    <a:pt x="778192" y="167411"/>
                  </a:lnTo>
                  <a:lnTo>
                    <a:pt x="782624" y="159080"/>
                  </a:lnTo>
                  <a:lnTo>
                    <a:pt x="788987" y="138455"/>
                  </a:lnTo>
                  <a:lnTo>
                    <a:pt x="791349" y="116801"/>
                  </a:lnTo>
                  <a:close/>
                </a:path>
                <a:path w="810259" h="837564">
                  <a:moveTo>
                    <a:pt x="810107" y="297954"/>
                  </a:moveTo>
                  <a:lnTo>
                    <a:pt x="805954" y="280619"/>
                  </a:lnTo>
                  <a:lnTo>
                    <a:pt x="794042" y="265137"/>
                  </a:lnTo>
                  <a:lnTo>
                    <a:pt x="775169" y="251955"/>
                  </a:lnTo>
                  <a:lnTo>
                    <a:pt x="750163" y="241579"/>
                  </a:lnTo>
                  <a:lnTo>
                    <a:pt x="745921" y="246811"/>
                  </a:lnTo>
                  <a:lnTo>
                    <a:pt x="741629" y="252183"/>
                  </a:lnTo>
                  <a:lnTo>
                    <a:pt x="737196" y="257873"/>
                  </a:lnTo>
                  <a:lnTo>
                    <a:pt x="732929" y="263486"/>
                  </a:lnTo>
                  <a:lnTo>
                    <a:pt x="732485" y="263994"/>
                  </a:lnTo>
                  <a:lnTo>
                    <a:pt x="730491" y="266852"/>
                  </a:lnTo>
                  <a:lnTo>
                    <a:pt x="725512" y="273507"/>
                  </a:lnTo>
                  <a:lnTo>
                    <a:pt x="720648" y="280073"/>
                  </a:lnTo>
                  <a:lnTo>
                    <a:pt x="693039" y="312115"/>
                  </a:lnTo>
                  <a:lnTo>
                    <a:pt x="676275" y="316191"/>
                  </a:lnTo>
                  <a:lnTo>
                    <a:pt x="667588" y="315137"/>
                  </a:lnTo>
                  <a:lnTo>
                    <a:pt x="659511" y="312115"/>
                  </a:lnTo>
                  <a:lnTo>
                    <a:pt x="652373" y="307276"/>
                  </a:lnTo>
                  <a:lnTo>
                    <a:pt x="646493" y="300799"/>
                  </a:lnTo>
                  <a:lnTo>
                    <a:pt x="628954" y="276098"/>
                  </a:lnTo>
                  <a:lnTo>
                    <a:pt x="625462" y="271399"/>
                  </a:lnTo>
                  <a:lnTo>
                    <a:pt x="621550" y="266357"/>
                  </a:lnTo>
                  <a:lnTo>
                    <a:pt x="619950" y="264198"/>
                  </a:lnTo>
                  <a:lnTo>
                    <a:pt x="614921" y="257733"/>
                  </a:lnTo>
                  <a:lnTo>
                    <a:pt x="610450" y="252133"/>
                  </a:lnTo>
                  <a:lnTo>
                    <a:pt x="606386" y="247154"/>
                  </a:lnTo>
                  <a:lnTo>
                    <a:pt x="601878" y="241757"/>
                  </a:lnTo>
                  <a:lnTo>
                    <a:pt x="577075" y="252133"/>
                  </a:lnTo>
                  <a:lnTo>
                    <a:pt x="558355" y="265277"/>
                  </a:lnTo>
                  <a:lnTo>
                    <a:pt x="546544" y="280708"/>
                  </a:lnTo>
                  <a:lnTo>
                    <a:pt x="542429" y="297954"/>
                  </a:lnTo>
                  <a:lnTo>
                    <a:pt x="552615" y="324510"/>
                  </a:lnTo>
                  <a:lnTo>
                    <a:pt x="580732" y="345732"/>
                  </a:lnTo>
                  <a:lnTo>
                    <a:pt x="623163" y="359791"/>
                  </a:lnTo>
                  <a:lnTo>
                    <a:pt x="676262" y="364883"/>
                  </a:lnTo>
                  <a:lnTo>
                    <a:pt x="729373" y="359791"/>
                  </a:lnTo>
                  <a:lnTo>
                    <a:pt x="771804" y="345732"/>
                  </a:lnTo>
                  <a:lnTo>
                    <a:pt x="799922" y="324510"/>
                  </a:lnTo>
                  <a:lnTo>
                    <a:pt x="803122" y="316191"/>
                  </a:lnTo>
                  <a:lnTo>
                    <a:pt x="810107" y="29795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87357" y="2844659"/>
              <a:ext cx="130375" cy="134797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335433" y="2625915"/>
              <a:ext cx="209550" cy="353695"/>
            </a:xfrm>
            <a:custGeom>
              <a:avLst/>
              <a:gdLst/>
              <a:ahLst/>
              <a:cxnLst/>
              <a:rect l="l" t="t" r="r" b="b"/>
              <a:pathLst>
                <a:path w="209550" h="353694">
                  <a:moveTo>
                    <a:pt x="56324" y="353542"/>
                  </a:moveTo>
                  <a:lnTo>
                    <a:pt x="55156" y="350227"/>
                  </a:lnTo>
                  <a:lnTo>
                    <a:pt x="54508" y="346659"/>
                  </a:lnTo>
                  <a:lnTo>
                    <a:pt x="54508" y="161963"/>
                  </a:lnTo>
                  <a:lnTo>
                    <a:pt x="38989" y="161963"/>
                  </a:lnTo>
                  <a:lnTo>
                    <a:pt x="23825" y="165036"/>
                  </a:lnTo>
                  <a:lnTo>
                    <a:pt x="11430" y="173393"/>
                  </a:lnTo>
                  <a:lnTo>
                    <a:pt x="3060" y="185801"/>
                  </a:lnTo>
                  <a:lnTo>
                    <a:pt x="0" y="200964"/>
                  </a:lnTo>
                  <a:lnTo>
                    <a:pt x="0" y="348792"/>
                  </a:lnTo>
                  <a:lnTo>
                    <a:pt x="4749" y="353542"/>
                  </a:lnTo>
                  <a:lnTo>
                    <a:pt x="56324" y="353542"/>
                  </a:lnTo>
                  <a:close/>
                </a:path>
                <a:path w="209550" h="353694">
                  <a:moveTo>
                    <a:pt x="209499" y="114020"/>
                  </a:moveTo>
                  <a:lnTo>
                    <a:pt x="209130" y="109728"/>
                  </a:lnTo>
                  <a:lnTo>
                    <a:pt x="206743" y="106514"/>
                  </a:lnTo>
                  <a:lnTo>
                    <a:pt x="129019" y="1587"/>
                  </a:lnTo>
                  <a:lnTo>
                    <a:pt x="125857" y="0"/>
                  </a:lnTo>
                  <a:lnTo>
                    <a:pt x="119138" y="0"/>
                  </a:lnTo>
                  <a:lnTo>
                    <a:pt x="115976" y="1587"/>
                  </a:lnTo>
                  <a:lnTo>
                    <a:pt x="35877" y="109728"/>
                  </a:lnTo>
                  <a:lnTo>
                    <a:pt x="35509" y="114020"/>
                  </a:lnTo>
                  <a:lnTo>
                    <a:pt x="39116" y="121170"/>
                  </a:lnTo>
                  <a:lnTo>
                    <a:pt x="42773" y="123431"/>
                  </a:lnTo>
                  <a:lnTo>
                    <a:pt x="74041" y="123431"/>
                  </a:lnTo>
                  <a:lnTo>
                    <a:pt x="74041" y="348792"/>
                  </a:lnTo>
                  <a:lnTo>
                    <a:pt x="78778" y="353542"/>
                  </a:lnTo>
                  <a:lnTo>
                    <a:pt x="166217" y="353542"/>
                  </a:lnTo>
                  <a:lnTo>
                    <a:pt x="170967" y="348792"/>
                  </a:lnTo>
                  <a:lnTo>
                    <a:pt x="170967" y="123431"/>
                  </a:lnTo>
                  <a:lnTo>
                    <a:pt x="202222" y="123431"/>
                  </a:lnTo>
                  <a:lnTo>
                    <a:pt x="205892" y="121170"/>
                  </a:lnTo>
                  <a:lnTo>
                    <a:pt x="209499" y="11402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5068" y="3391230"/>
              <a:ext cx="131876" cy="78498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5696610" y="3116465"/>
              <a:ext cx="357505" cy="261620"/>
            </a:xfrm>
            <a:custGeom>
              <a:avLst/>
              <a:gdLst/>
              <a:ahLst/>
              <a:cxnLst/>
              <a:rect l="l" t="t" r="r" b="b"/>
              <a:pathLst>
                <a:path w="357504" h="261620">
                  <a:moveTo>
                    <a:pt x="270408" y="120345"/>
                  </a:moveTo>
                  <a:lnTo>
                    <a:pt x="264782" y="114719"/>
                  </a:lnTo>
                  <a:lnTo>
                    <a:pt x="257835" y="114719"/>
                  </a:lnTo>
                  <a:lnTo>
                    <a:pt x="46342" y="114719"/>
                  </a:lnTo>
                  <a:lnTo>
                    <a:pt x="39001" y="117132"/>
                  </a:lnTo>
                  <a:lnTo>
                    <a:pt x="609" y="145338"/>
                  </a:lnTo>
                  <a:lnTo>
                    <a:pt x="0" y="146532"/>
                  </a:lnTo>
                  <a:lnTo>
                    <a:pt x="0" y="149085"/>
                  </a:lnTo>
                  <a:lnTo>
                    <a:pt x="609" y="150291"/>
                  </a:lnTo>
                  <a:lnTo>
                    <a:pt x="39001" y="178498"/>
                  </a:lnTo>
                  <a:lnTo>
                    <a:pt x="46342" y="180898"/>
                  </a:lnTo>
                  <a:lnTo>
                    <a:pt x="264782" y="180898"/>
                  </a:lnTo>
                  <a:lnTo>
                    <a:pt x="270408" y="175272"/>
                  </a:lnTo>
                  <a:lnTo>
                    <a:pt x="270408" y="120345"/>
                  </a:lnTo>
                  <a:close/>
                </a:path>
                <a:path w="357504" h="261620">
                  <a:moveTo>
                    <a:pt x="308762" y="226212"/>
                  </a:moveTo>
                  <a:lnTo>
                    <a:pt x="308152" y="224993"/>
                  </a:lnTo>
                  <a:lnTo>
                    <a:pt x="307098" y="224231"/>
                  </a:lnTo>
                  <a:lnTo>
                    <a:pt x="269049" y="196265"/>
                  </a:lnTo>
                  <a:lnTo>
                    <a:pt x="261569" y="193802"/>
                  </a:lnTo>
                  <a:lnTo>
                    <a:pt x="53975" y="193802"/>
                  </a:lnTo>
                  <a:lnTo>
                    <a:pt x="48247" y="199542"/>
                  </a:lnTo>
                  <a:lnTo>
                    <a:pt x="48247" y="255473"/>
                  </a:lnTo>
                  <a:lnTo>
                    <a:pt x="53962" y="261200"/>
                  </a:lnTo>
                  <a:lnTo>
                    <a:pt x="261632" y="261200"/>
                  </a:lnTo>
                  <a:lnTo>
                    <a:pt x="269074" y="258749"/>
                  </a:lnTo>
                  <a:lnTo>
                    <a:pt x="308152" y="230035"/>
                  </a:lnTo>
                  <a:lnTo>
                    <a:pt x="308762" y="228815"/>
                  </a:lnTo>
                  <a:lnTo>
                    <a:pt x="308762" y="226212"/>
                  </a:lnTo>
                  <a:close/>
                </a:path>
                <a:path w="357504" h="261620">
                  <a:moveTo>
                    <a:pt x="356908" y="66802"/>
                  </a:moveTo>
                  <a:lnTo>
                    <a:pt x="356285" y="65595"/>
                  </a:lnTo>
                  <a:lnTo>
                    <a:pt x="355244" y="64820"/>
                  </a:lnTo>
                  <a:lnTo>
                    <a:pt x="317182" y="36842"/>
                  </a:lnTo>
                  <a:lnTo>
                    <a:pt x="309714" y="34391"/>
                  </a:lnTo>
                  <a:lnTo>
                    <a:pt x="197980" y="34391"/>
                  </a:lnTo>
                  <a:lnTo>
                    <a:pt x="197980" y="6083"/>
                  </a:lnTo>
                  <a:lnTo>
                    <a:pt x="191897" y="0"/>
                  </a:lnTo>
                  <a:lnTo>
                    <a:pt x="176898" y="0"/>
                  </a:lnTo>
                  <a:lnTo>
                    <a:pt x="170802" y="6083"/>
                  </a:lnTo>
                  <a:lnTo>
                    <a:pt x="170802" y="34391"/>
                  </a:lnTo>
                  <a:lnTo>
                    <a:pt x="96151" y="34391"/>
                  </a:lnTo>
                  <a:lnTo>
                    <a:pt x="90411" y="40132"/>
                  </a:lnTo>
                  <a:lnTo>
                    <a:pt x="90411" y="96075"/>
                  </a:lnTo>
                  <a:lnTo>
                    <a:pt x="96151" y="101803"/>
                  </a:lnTo>
                  <a:lnTo>
                    <a:pt x="309714" y="101803"/>
                  </a:lnTo>
                  <a:lnTo>
                    <a:pt x="317182" y="99352"/>
                  </a:lnTo>
                  <a:lnTo>
                    <a:pt x="356285" y="70612"/>
                  </a:lnTo>
                  <a:lnTo>
                    <a:pt x="356908" y="69405"/>
                  </a:lnTo>
                  <a:lnTo>
                    <a:pt x="356908" y="66802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07335" y="3114651"/>
              <a:ext cx="92849" cy="11137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21093" y="3246947"/>
              <a:ext cx="113906" cy="9284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21092" y="3114644"/>
              <a:ext cx="113919" cy="111391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78106" y="3114644"/>
              <a:ext cx="108318" cy="111391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1093" y="3360698"/>
              <a:ext cx="113906" cy="11084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78096" y="3246947"/>
              <a:ext cx="108330" cy="9284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07338" y="3246947"/>
              <a:ext cx="92849" cy="9284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7333" y="3360698"/>
              <a:ext cx="92849" cy="11084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8100" y="3360698"/>
              <a:ext cx="108330" cy="110845"/>
            </a:xfrm>
            <a:prstGeom prst="rect">
              <a:avLst/>
            </a:prstGeom>
          </p:spPr>
        </p:pic>
      </p:grpSp>
      <p:sp>
        <p:nvSpPr>
          <p:cNvPr id="173" name="object 173"/>
          <p:cNvSpPr txBox="1"/>
          <p:nvPr/>
        </p:nvSpPr>
        <p:spPr>
          <a:xfrm>
            <a:off x="3527996" y="405663"/>
            <a:ext cx="3672204" cy="324485"/>
          </a:xfrm>
          <a:prstGeom prst="rect">
            <a:avLst/>
          </a:prstGeom>
          <a:solidFill>
            <a:srgbClr val="E3F3F5"/>
          </a:solidFill>
        </p:spPr>
        <p:txBody>
          <a:bodyPr vert="horz" wrap="square" lIns="0" tIns="9842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775"/>
              </a:spcBef>
            </a:pPr>
            <a:r>
              <a:rPr sz="800" b="1" spc="20" dirty="0">
                <a:latin typeface="Calibri"/>
                <a:cs typeface="Calibri"/>
              </a:rPr>
              <a:t>Name: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47299" y="5071806"/>
            <a:ext cx="1369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Arial Narrow"/>
                <a:cs typeface="Arial Narrow"/>
              </a:rPr>
              <a:t>6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092" y="5071806"/>
            <a:ext cx="1367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60" dirty="0">
                <a:latin typeface="Arial Narrow"/>
                <a:cs typeface="Arial Narrow"/>
              </a:rPr>
              <a:t>7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59992" cy="5328005"/>
            <a:chOff x="0" y="0"/>
            <a:chExt cx="7559992" cy="5328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35004" cy="53280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5005" y="0"/>
              <a:ext cx="2924987" cy="53280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85999" y="1505070"/>
              <a:ext cx="2088514" cy="0"/>
            </a:xfrm>
            <a:custGeom>
              <a:avLst/>
              <a:gdLst/>
              <a:ahLst/>
              <a:cxnLst/>
              <a:rect l="l" t="t" r="r" b="b"/>
              <a:pathLst>
                <a:path w="2088515">
                  <a:moveTo>
                    <a:pt x="0" y="0"/>
                  </a:moveTo>
                  <a:lnTo>
                    <a:pt x="2087994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85999" y="2078600"/>
              <a:ext cx="2088514" cy="0"/>
            </a:xfrm>
            <a:custGeom>
              <a:avLst/>
              <a:gdLst/>
              <a:ahLst/>
              <a:cxnLst/>
              <a:rect l="l" t="t" r="r" b="b"/>
              <a:pathLst>
                <a:path w="2088515">
                  <a:moveTo>
                    <a:pt x="0" y="0"/>
                  </a:moveTo>
                  <a:lnTo>
                    <a:pt x="2087994" y="0"/>
                  </a:lnTo>
                </a:path>
              </a:pathLst>
            </a:custGeom>
            <a:ln w="6350">
              <a:solidFill>
                <a:srgbClr val="EA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43711" y="1528446"/>
            <a:ext cx="2372995" cy="5207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8575" marR="5080" indent="-16510" algn="just">
              <a:lnSpc>
                <a:spcPct val="75000"/>
              </a:lnSpc>
              <a:spcBef>
                <a:spcPts val="489"/>
              </a:spcBef>
            </a:pPr>
            <a:r>
              <a:rPr sz="1300" b="1" spc="-90" dirty="0">
                <a:solidFill>
                  <a:srgbClr val="EAF6F8"/>
                </a:solidFill>
                <a:latin typeface="Arial Narrow"/>
                <a:cs typeface="Arial Narrow"/>
              </a:rPr>
              <a:t>“Engineering </a:t>
            </a:r>
            <a:r>
              <a:rPr sz="1300" b="1" spc="-120" dirty="0">
                <a:solidFill>
                  <a:srgbClr val="EAF6F8"/>
                </a:solidFill>
                <a:latin typeface="Arial Narrow"/>
                <a:cs typeface="Arial Narrow"/>
              </a:rPr>
              <a:t>means you </a:t>
            </a:r>
            <a:r>
              <a:rPr sz="1300" b="1" dirty="0">
                <a:solidFill>
                  <a:srgbClr val="EAF6F8"/>
                </a:solidFill>
                <a:latin typeface="Arial Narrow"/>
                <a:cs typeface="Arial Narrow"/>
              </a:rPr>
              <a:t>learn skills </a:t>
            </a:r>
            <a:r>
              <a:rPr sz="1300" b="1" spc="5" dirty="0">
                <a:solidFill>
                  <a:srgbClr val="EAF6F8"/>
                </a:solidFill>
                <a:latin typeface="Arial Narrow"/>
                <a:cs typeface="Arial Narrow"/>
              </a:rPr>
              <a:t>that </a:t>
            </a:r>
            <a:r>
              <a:rPr sz="1300" b="1" spc="-285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60" dirty="0">
                <a:solidFill>
                  <a:srgbClr val="EAF6F8"/>
                </a:solidFill>
                <a:latin typeface="Arial Narrow"/>
                <a:cs typeface="Arial Narrow"/>
              </a:rPr>
              <a:t>coul</a:t>
            </a:r>
            <a:r>
              <a:rPr sz="1300" b="1" spc="-80" dirty="0">
                <a:solidFill>
                  <a:srgbClr val="EAF6F8"/>
                </a:solidFill>
                <a:latin typeface="Arial Narrow"/>
                <a:cs typeface="Arial Narrow"/>
              </a:rPr>
              <a:t>d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14" dirty="0">
                <a:solidFill>
                  <a:srgbClr val="EAF6F8"/>
                </a:solidFill>
                <a:latin typeface="Arial Narrow"/>
                <a:cs typeface="Arial Narrow"/>
              </a:rPr>
              <a:t>be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10" dirty="0">
                <a:solidFill>
                  <a:srgbClr val="EAF6F8"/>
                </a:solidFill>
                <a:latin typeface="Arial Narrow"/>
                <a:cs typeface="Arial Narrow"/>
              </a:rPr>
              <a:t>use</a:t>
            </a:r>
            <a:r>
              <a:rPr sz="1300" b="1" spc="-125" dirty="0">
                <a:solidFill>
                  <a:srgbClr val="EAF6F8"/>
                </a:solidFill>
                <a:latin typeface="Arial Narrow"/>
                <a:cs typeface="Arial Narrow"/>
              </a:rPr>
              <a:t>d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5" dirty="0">
                <a:solidFill>
                  <a:srgbClr val="EAF6F8"/>
                </a:solidFill>
                <a:latin typeface="Arial Narrow"/>
                <a:cs typeface="Arial Narrow"/>
              </a:rPr>
              <a:t>t</a:t>
            </a:r>
            <a:r>
              <a:rPr sz="1300" b="1" spc="-20" dirty="0">
                <a:solidFill>
                  <a:srgbClr val="EAF6F8"/>
                </a:solidFill>
                <a:latin typeface="Arial Narrow"/>
                <a:cs typeface="Arial Narrow"/>
              </a:rPr>
              <a:t>o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30" dirty="0">
                <a:solidFill>
                  <a:srgbClr val="EAF6F8"/>
                </a:solidFill>
                <a:latin typeface="Arial Narrow"/>
                <a:cs typeface="Arial Narrow"/>
              </a:rPr>
              <a:t>so</a:t>
            </a:r>
            <a:r>
              <a:rPr sz="1300" b="1" spc="-50" dirty="0">
                <a:solidFill>
                  <a:srgbClr val="EAF6F8"/>
                </a:solidFill>
                <a:latin typeface="Arial Narrow"/>
                <a:cs typeface="Arial Narrow"/>
              </a:rPr>
              <a:t>l</a:t>
            </a: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v</a:t>
            </a:r>
            <a:r>
              <a:rPr sz="1300" b="1" spc="-95" dirty="0">
                <a:solidFill>
                  <a:srgbClr val="EAF6F8"/>
                </a:solidFill>
                <a:latin typeface="Arial Narrow"/>
                <a:cs typeface="Arial Narrow"/>
              </a:rPr>
              <a:t>e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55" dirty="0">
                <a:solidFill>
                  <a:srgbClr val="EAF6F8"/>
                </a:solidFill>
                <a:latin typeface="Arial Narrow"/>
                <a:cs typeface="Arial Narrow"/>
              </a:rPr>
              <a:t>anythin</a:t>
            </a:r>
            <a:r>
              <a:rPr sz="1300" b="1" spc="-80" dirty="0">
                <a:solidFill>
                  <a:srgbClr val="EAF6F8"/>
                </a:solidFill>
                <a:latin typeface="Arial Narrow"/>
                <a:cs typeface="Arial Narrow"/>
              </a:rPr>
              <a:t>g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85" dirty="0">
                <a:solidFill>
                  <a:srgbClr val="EAF6F8"/>
                </a:solidFill>
                <a:latin typeface="Arial Narrow"/>
                <a:cs typeface="Arial Narrow"/>
              </a:rPr>
              <a:t>an</a:t>
            </a:r>
            <a:r>
              <a:rPr sz="1300" b="1" spc="-100" dirty="0">
                <a:solidFill>
                  <a:srgbClr val="EAF6F8"/>
                </a:solidFill>
                <a:latin typeface="Arial Narrow"/>
                <a:cs typeface="Arial Narrow"/>
              </a:rPr>
              <a:t>d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15" dirty="0">
                <a:solidFill>
                  <a:srgbClr val="EAF6F8"/>
                </a:solidFill>
                <a:latin typeface="Arial Narrow"/>
                <a:cs typeface="Arial Narrow"/>
              </a:rPr>
              <a:t>lets  </a:t>
            </a:r>
            <a:r>
              <a:rPr sz="1300" b="1" spc="-120" dirty="0">
                <a:solidFill>
                  <a:srgbClr val="EAF6F8"/>
                </a:solidFill>
                <a:latin typeface="Arial Narrow"/>
                <a:cs typeface="Arial Narrow"/>
              </a:rPr>
              <a:t>you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50" dirty="0">
                <a:solidFill>
                  <a:srgbClr val="EAF6F8"/>
                </a:solidFill>
                <a:latin typeface="Arial Narrow"/>
                <a:cs typeface="Arial Narrow"/>
              </a:rPr>
              <a:t>build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60" dirty="0">
                <a:solidFill>
                  <a:srgbClr val="EAF6F8"/>
                </a:solidFill>
                <a:latin typeface="Arial Narrow"/>
                <a:cs typeface="Arial Narrow"/>
              </a:rPr>
              <a:t>your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100" dirty="0">
                <a:solidFill>
                  <a:srgbClr val="EAF6F8"/>
                </a:solidFill>
                <a:latin typeface="Arial Narrow"/>
                <a:cs typeface="Arial Narrow"/>
              </a:rPr>
              <a:t>passions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40" dirty="0">
                <a:solidFill>
                  <a:srgbClr val="EAF6F8"/>
                </a:solidFill>
                <a:latin typeface="Arial Narrow"/>
                <a:cs typeface="Arial Narrow"/>
              </a:rPr>
              <a:t>into</a:t>
            </a:r>
            <a:r>
              <a:rPr sz="1300" b="1" spc="-70" dirty="0">
                <a:solidFill>
                  <a:srgbClr val="EAF6F8"/>
                </a:solidFill>
                <a:latin typeface="Arial Narrow"/>
                <a:cs typeface="Arial Narrow"/>
              </a:rPr>
              <a:t> </a:t>
            </a:r>
            <a:r>
              <a:rPr sz="1300" b="1" spc="-65" dirty="0">
                <a:solidFill>
                  <a:srgbClr val="EAF6F8"/>
                </a:solidFill>
                <a:latin typeface="Arial Narrow"/>
                <a:cs typeface="Arial Narrow"/>
              </a:rPr>
              <a:t>a </a:t>
            </a:r>
            <a:r>
              <a:rPr sz="1300" b="1" spc="-35" dirty="0">
                <a:solidFill>
                  <a:srgbClr val="EAF6F8"/>
                </a:solidFill>
                <a:latin typeface="Arial Narrow"/>
                <a:cs typeface="Arial Narrow"/>
              </a:rPr>
              <a:t>career.”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5302" y="2230855"/>
            <a:ext cx="2375535" cy="1560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5715" algn="ctr">
              <a:lnSpc>
                <a:spcPct val="102000"/>
              </a:lnSpc>
              <a:spcBef>
                <a:spcPts val="80"/>
              </a:spcBef>
            </a:pPr>
            <a:r>
              <a:rPr sz="850" spc="-40" dirty="0">
                <a:latin typeface="Lucida Sans"/>
                <a:cs typeface="Lucida Sans"/>
              </a:rPr>
              <a:t>His invention </a:t>
            </a:r>
            <a:r>
              <a:rPr sz="850" spc="-30" dirty="0">
                <a:latin typeface="Lucida Sans"/>
                <a:cs typeface="Lucida Sans"/>
              </a:rPr>
              <a:t>of wearable </a:t>
            </a:r>
            <a:r>
              <a:rPr sz="850" spc="-35" dirty="0">
                <a:latin typeface="Lucida Sans"/>
                <a:cs typeface="Lucida Sans"/>
              </a:rPr>
              <a:t>technology </a:t>
            </a:r>
            <a:r>
              <a:rPr sz="850" spc="-40" dirty="0">
                <a:latin typeface="Lucida Sans"/>
                <a:cs typeface="Lucida Sans"/>
              </a:rPr>
              <a:t>provides </a:t>
            </a:r>
            <a:r>
              <a:rPr sz="850" spc="-35" dirty="0">
                <a:latin typeface="Lucida Sans"/>
                <a:cs typeface="Lucida Sans"/>
              </a:rPr>
              <a:t> performance </a:t>
            </a:r>
            <a:r>
              <a:rPr sz="850" spc="-30" dirty="0">
                <a:latin typeface="Lucida Sans"/>
                <a:cs typeface="Lucida Sans"/>
              </a:rPr>
              <a:t>feedback </a:t>
            </a:r>
            <a:r>
              <a:rPr sz="850" spc="-15" dirty="0">
                <a:latin typeface="Lucida Sans"/>
                <a:cs typeface="Lucida Sans"/>
              </a:rPr>
              <a:t>to </a:t>
            </a:r>
            <a:r>
              <a:rPr sz="850" spc="-25" dirty="0">
                <a:latin typeface="Lucida Sans"/>
                <a:cs typeface="Lucida Sans"/>
              </a:rPr>
              <a:t>athletes </a:t>
            </a:r>
            <a:r>
              <a:rPr sz="850" spc="-35" dirty="0">
                <a:latin typeface="Lucida Sans"/>
                <a:cs typeface="Lucida Sans"/>
              </a:rPr>
              <a:t>and </a:t>
            </a:r>
            <a:r>
              <a:rPr sz="850" spc="-25" dirty="0">
                <a:latin typeface="Lucida Sans"/>
                <a:cs typeface="Lucida Sans"/>
              </a:rPr>
              <a:t>coaches </a:t>
            </a:r>
            <a:r>
              <a:rPr sz="850" spc="-2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in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comb</a:t>
            </a:r>
            <a:r>
              <a:rPr sz="850" spc="-40" dirty="0">
                <a:latin typeface="Lucida Sans"/>
                <a:cs typeface="Lucida Sans"/>
              </a:rPr>
              <a:t>a</a:t>
            </a:r>
            <a:r>
              <a:rPr sz="850" spc="25" dirty="0">
                <a:latin typeface="Lucida Sans"/>
                <a:cs typeface="Lucida Sans"/>
              </a:rPr>
              <a:t>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sport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r</a:t>
            </a:r>
            <a:r>
              <a:rPr sz="850" spc="-55" dirty="0">
                <a:latin typeface="Lucida Sans"/>
                <a:cs typeface="Lucida Sans"/>
              </a:rPr>
              <a:t>aining.</a:t>
            </a:r>
            <a:r>
              <a:rPr sz="850" spc="-145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The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senso</a:t>
            </a:r>
            <a:r>
              <a:rPr sz="850" spc="-40" dirty="0">
                <a:latin typeface="Lucida Sans"/>
                <a:cs typeface="Lucida Sans"/>
              </a:rPr>
              <a:t>r</a:t>
            </a:r>
            <a:r>
              <a:rPr sz="850" spc="-35" dirty="0">
                <a:latin typeface="Lucida Sans"/>
                <a:cs typeface="Lucida Sans"/>
              </a:rPr>
              <a:t>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measu</a:t>
            </a:r>
            <a:r>
              <a:rPr sz="850" spc="-45" dirty="0">
                <a:latin typeface="Lucida Sans"/>
                <a:cs typeface="Lucida Sans"/>
              </a:rPr>
              <a:t>r</a:t>
            </a:r>
            <a:r>
              <a:rPr sz="850" spc="-20" dirty="0">
                <a:latin typeface="Lucida Sans"/>
                <a:cs typeface="Lucida Sans"/>
              </a:rPr>
              <a:t>e  </a:t>
            </a:r>
            <a:r>
              <a:rPr sz="850" spc="-35" dirty="0">
                <a:latin typeface="Lucida Sans"/>
                <a:cs typeface="Lucida Sans"/>
              </a:rPr>
              <a:t>speed,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p</a:t>
            </a:r>
            <a:r>
              <a:rPr sz="850" spc="-50" dirty="0">
                <a:latin typeface="Lucida Sans"/>
                <a:cs typeface="Lucida Sans"/>
              </a:rPr>
              <a:t>o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45" dirty="0">
                <a:latin typeface="Lucida Sans"/>
                <a:cs typeface="Lucida Sans"/>
              </a:rPr>
              <a:t>e</a:t>
            </a:r>
            <a:r>
              <a:rPr sz="850" spc="-85" dirty="0">
                <a:latin typeface="Lucida Sans"/>
                <a:cs typeface="Lucida Sans"/>
              </a:rPr>
              <a:t>r</a:t>
            </a:r>
            <a:r>
              <a:rPr sz="850" spc="-70" dirty="0">
                <a:latin typeface="Lucida Sans"/>
                <a:cs typeface="Lucida Sans"/>
              </a:rPr>
              <a:t>,</a:t>
            </a:r>
            <a:r>
              <a:rPr sz="850" spc="-135" dirty="0">
                <a:latin typeface="Lucida Sans"/>
                <a:cs typeface="Lucida Sans"/>
              </a:rPr>
              <a:t> </a:t>
            </a:r>
            <a:r>
              <a:rPr sz="850" spc="-10" dirty="0">
                <a:latin typeface="Lucida Sans"/>
                <a:cs typeface="Lucida Sans"/>
              </a:rPr>
              <a:t>type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dirty="0">
                <a:latin typeface="Lucida Sans"/>
                <a:cs typeface="Lucida Sans"/>
              </a:rPr>
              <a:t>f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punch,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w</a:t>
            </a:r>
            <a:r>
              <a:rPr sz="850" spc="-55" dirty="0">
                <a:latin typeface="Lucida Sans"/>
                <a:cs typeface="Lucida Sans"/>
              </a:rPr>
              <a:t>ork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65" dirty="0">
                <a:latin typeface="Lucida Sans"/>
                <a:cs typeface="Lucida Sans"/>
              </a:rPr>
              <a:t>r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5" dirty="0">
                <a:latin typeface="Lucida Sans"/>
                <a:cs typeface="Lucida Sans"/>
              </a:rPr>
              <a:t>e,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and  </a:t>
            </a:r>
            <a:r>
              <a:rPr sz="850" spc="-25" dirty="0">
                <a:latin typeface="Lucida Sans"/>
                <a:cs typeface="Lucida Sans"/>
              </a:rPr>
              <a:t>l</a:t>
            </a:r>
            <a:r>
              <a:rPr sz="850" spc="-60" dirty="0">
                <a:latin typeface="Lucida Sans"/>
                <a:cs typeface="Lucida Sans"/>
              </a:rPr>
              <a:t>e</a:t>
            </a:r>
            <a:r>
              <a:rPr sz="850" spc="25" dirty="0">
                <a:latin typeface="Lucida Sans"/>
                <a:cs typeface="Lucida Sans"/>
              </a:rPr>
              <a:t>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-25" dirty="0">
                <a:latin typeface="Lucida Sans"/>
                <a:cs typeface="Lucida Sans"/>
              </a:rPr>
              <a:t>thl</a:t>
            </a:r>
            <a:r>
              <a:rPr sz="850" spc="-40" dirty="0">
                <a:latin typeface="Lucida Sans"/>
                <a:cs typeface="Lucida Sans"/>
              </a:rPr>
              <a:t>e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es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rack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impr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spc="-15" dirty="0">
                <a:latin typeface="Lucida Sans"/>
                <a:cs typeface="Lucida Sans"/>
              </a:rPr>
              <a:t>v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their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per</a:t>
            </a:r>
            <a:r>
              <a:rPr sz="850" spc="-40" dirty="0">
                <a:latin typeface="Lucida Sans"/>
                <a:cs typeface="Lucida Sans"/>
              </a:rPr>
              <a:t>formance.</a:t>
            </a:r>
            <a:endParaRPr sz="850">
              <a:latin typeface="Lucida Sans"/>
              <a:cs typeface="Lucida Sans"/>
            </a:endParaRPr>
          </a:p>
          <a:p>
            <a:pPr marL="19685" marR="17780" algn="ctr">
              <a:lnSpc>
                <a:spcPct val="102000"/>
              </a:lnSpc>
              <a:spcBef>
                <a:spcPts val="850"/>
              </a:spcBef>
            </a:pPr>
            <a:r>
              <a:rPr sz="850" spc="-45" dirty="0">
                <a:latin typeface="Lucida Sans"/>
                <a:cs typeface="Lucida Sans"/>
              </a:rPr>
              <a:t>Charles’s mission is </a:t>
            </a:r>
            <a:r>
              <a:rPr sz="850" spc="-15" dirty="0">
                <a:latin typeface="Lucida Sans"/>
                <a:cs typeface="Lucida Sans"/>
              </a:rPr>
              <a:t>to </a:t>
            </a:r>
            <a:r>
              <a:rPr sz="850" spc="-40" dirty="0">
                <a:latin typeface="Lucida Sans"/>
                <a:cs typeface="Lucida Sans"/>
              </a:rPr>
              <a:t>help </a:t>
            </a:r>
            <a:r>
              <a:rPr sz="850" spc="-35" dirty="0">
                <a:latin typeface="Lucida Sans"/>
                <a:cs typeface="Lucida Sans"/>
              </a:rPr>
              <a:t>people </a:t>
            </a:r>
            <a:r>
              <a:rPr sz="850" spc="-40" dirty="0">
                <a:latin typeface="Lucida Sans"/>
                <a:cs typeface="Lucida Sans"/>
              </a:rPr>
              <a:t>from all </a:t>
            </a:r>
            <a:r>
              <a:rPr sz="850" spc="-50" dirty="0">
                <a:latin typeface="Lucida Sans"/>
                <a:cs typeface="Lucida Sans"/>
              </a:rPr>
              <a:t>skills </a:t>
            </a:r>
            <a:r>
              <a:rPr sz="850" spc="-254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l</a:t>
            </a:r>
            <a:r>
              <a:rPr sz="850" spc="-65" dirty="0">
                <a:latin typeface="Lucida Sans"/>
                <a:cs typeface="Lucida Sans"/>
              </a:rPr>
              <a:t>e</a:t>
            </a:r>
            <a:r>
              <a:rPr sz="850" spc="-15" dirty="0">
                <a:latin typeface="Lucida Sans"/>
                <a:cs typeface="Lucida Sans"/>
              </a:rPr>
              <a:t>v</a:t>
            </a:r>
            <a:r>
              <a:rPr sz="850" spc="-45" dirty="0">
                <a:latin typeface="Lucida Sans"/>
                <a:cs typeface="Lucida Sans"/>
              </a:rPr>
              <a:t>els,</a:t>
            </a:r>
            <a:r>
              <a:rPr sz="850" spc="-135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assi</a:t>
            </a:r>
            <a:r>
              <a:rPr sz="850" spc="-50" dirty="0">
                <a:latin typeface="Lucida Sans"/>
                <a:cs typeface="Lucida Sans"/>
              </a:rPr>
              <a:t>s</a:t>
            </a:r>
            <a:r>
              <a:rPr sz="850" spc="25" dirty="0">
                <a:latin typeface="Lucida Sans"/>
                <a:cs typeface="Lucida Sans"/>
              </a:rPr>
              <a:t>t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-25" dirty="0">
                <a:latin typeface="Lucida Sans"/>
                <a:cs typeface="Lucida Sans"/>
              </a:rPr>
              <a:t>thl</a:t>
            </a:r>
            <a:r>
              <a:rPr sz="850" spc="-40" dirty="0">
                <a:latin typeface="Lucida Sans"/>
                <a:cs typeface="Lucida Sans"/>
              </a:rPr>
              <a:t>e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es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f</a:t>
            </a:r>
            <a:r>
              <a:rPr sz="850" spc="-45" dirty="0">
                <a:latin typeface="Lucida Sans"/>
                <a:cs typeface="Lucida Sans"/>
              </a:rPr>
              <a:t>r</a:t>
            </a:r>
            <a:r>
              <a:rPr sz="850" spc="-40" dirty="0">
                <a:latin typeface="Lucida Sans"/>
                <a:cs typeface="Lucida Sans"/>
              </a:rPr>
              <a:t>om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85" dirty="0">
                <a:latin typeface="Lucida Sans"/>
                <a:cs typeface="Lucida Sans"/>
              </a:rPr>
              <a:t>g</a:t>
            </a:r>
            <a:r>
              <a:rPr sz="850" spc="-65" dirty="0">
                <a:latin typeface="Lucida Sans"/>
                <a:cs typeface="Lucida Sans"/>
              </a:rPr>
              <a:t>r</a:t>
            </a:r>
            <a:r>
              <a:rPr sz="850" spc="-40" dirty="0">
                <a:latin typeface="Lucida Sans"/>
                <a:cs typeface="Lucida Sans"/>
              </a:rPr>
              <a:t>ass</a:t>
            </a:r>
            <a:r>
              <a:rPr sz="850" spc="-45" dirty="0">
                <a:latin typeface="Lucida Sans"/>
                <a:cs typeface="Lucida Sans"/>
              </a:rPr>
              <a:t>r</a:t>
            </a:r>
            <a:r>
              <a:rPr sz="850" spc="-40" dirty="0">
                <a:latin typeface="Lucida Sans"/>
                <a:cs typeface="Lucida Sans"/>
              </a:rPr>
              <a:t>o</a:t>
            </a:r>
            <a:r>
              <a:rPr sz="850" spc="-50" dirty="0">
                <a:latin typeface="Lucida Sans"/>
                <a:cs typeface="Lucida Sans"/>
              </a:rPr>
              <a:t>o</a:t>
            </a:r>
            <a:r>
              <a:rPr sz="850" spc="-5" dirty="0">
                <a:latin typeface="Lucida Sans"/>
                <a:cs typeface="Lucida Sans"/>
              </a:rPr>
              <a:t>ts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sport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o  </a:t>
            </a:r>
            <a:r>
              <a:rPr sz="850" spc="-35" dirty="0">
                <a:latin typeface="Lucida Sans"/>
                <a:cs typeface="Lucida Sans"/>
              </a:rPr>
              <a:t>high-per</a:t>
            </a:r>
            <a:r>
              <a:rPr sz="850" spc="-40" dirty="0">
                <a:latin typeface="Lucida Sans"/>
                <a:cs typeface="Lucida Sans"/>
              </a:rPr>
              <a:t>f</a:t>
            </a:r>
            <a:r>
              <a:rPr sz="850" spc="-35" dirty="0">
                <a:latin typeface="Lucida Sans"/>
                <a:cs typeface="Lucida Sans"/>
              </a:rPr>
              <a:t>ormance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eli</a:t>
            </a:r>
            <a:r>
              <a:rPr sz="850" spc="-35" dirty="0">
                <a:latin typeface="Lucida Sans"/>
                <a:cs typeface="Lucida Sans"/>
              </a:rPr>
              <a:t>t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comp</a:t>
            </a:r>
            <a:r>
              <a:rPr sz="850" spc="-35" dirty="0">
                <a:latin typeface="Lucida Sans"/>
                <a:cs typeface="Lucida Sans"/>
              </a:rPr>
              <a:t>etition.</a:t>
            </a:r>
            <a:endParaRPr sz="850">
              <a:latin typeface="Lucida Sans"/>
              <a:cs typeface="Lucida Sans"/>
            </a:endParaRPr>
          </a:p>
          <a:p>
            <a:pPr marL="247015" marR="222250" algn="ctr">
              <a:lnSpc>
                <a:spcPct val="102000"/>
              </a:lnSpc>
              <a:spcBef>
                <a:spcPts val="850"/>
              </a:spcBef>
            </a:pPr>
            <a:r>
              <a:rPr sz="85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Fin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d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ou</a:t>
            </a:r>
            <a:r>
              <a:rPr sz="8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mo</a:t>
            </a:r>
            <a:r>
              <a:rPr sz="85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abou</a:t>
            </a:r>
            <a:r>
              <a:rPr sz="8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Charle</a:t>
            </a:r>
            <a:r>
              <a:rPr sz="850" b="1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y</a:t>
            </a:r>
            <a:r>
              <a:rPr sz="85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visitin</a:t>
            </a:r>
            <a:r>
              <a:rPr sz="85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g 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8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th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8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Thi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 </a:t>
            </a:r>
            <a:r>
              <a:rPr sz="850" b="1" i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i</a:t>
            </a:r>
            <a:r>
              <a:rPr sz="85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s</a:t>
            </a:r>
            <a:r>
              <a:rPr sz="85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 </a:t>
            </a:r>
            <a:r>
              <a:rPr sz="850" b="1" i="1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E</a:t>
            </a:r>
            <a:r>
              <a:rPr sz="850"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ngineeri</a:t>
            </a:r>
            <a:r>
              <a:rPr sz="85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n</a:t>
            </a:r>
            <a:r>
              <a:rPr sz="850" b="1" i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g</a:t>
            </a:r>
            <a:r>
              <a:rPr sz="850" b="1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8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</a:t>
            </a:r>
            <a:r>
              <a:rPr sz="8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eb</a:t>
            </a:r>
            <a:r>
              <a:rPr sz="85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</a:t>
            </a:r>
            <a:r>
              <a:rPr sz="85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</a:t>
            </a:r>
            <a:r>
              <a:rPr sz="85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7325" y="266137"/>
            <a:ext cx="2326005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spc="-215" dirty="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2600" b="1" spc="-1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600" b="1" spc="-360" dirty="0">
                <a:solidFill>
                  <a:srgbClr val="FFFFFF"/>
                </a:solidFill>
                <a:latin typeface="Arial Narrow"/>
                <a:cs typeface="Arial Narrow"/>
              </a:rPr>
              <a:t>me</a:t>
            </a:r>
            <a:endParaRPr sz="2600">
              <a:latin typeface="Arial Narrow"/>
              <a:cs typeface="Arial Narrow"/>
            </a:endParaRPr>
          </a:p>
          <a:p>
            <a:pPr marL="12700" marR="5080" indent="-635" algn="ctr">
              <a:lnSpc>
                <a:spcPct val="102000"/>
              </a:lnSpc>
              <a:spcBef>
                <a:spcPts val="975"/>
              </a:spcBef>
            </a:pPr>
            <a:r>
              <a:rPr sz="850" spc="-40" dirty="0">
                <a:latin typeface="Lucida Sans"/>
                <a:cs typeface="Lucida Sans"/>
              </a:rPr>
              <a:t>Charles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is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0" dirty="0">
                <a:latin typeface="Lucida Sans"/>
                <a:cs typeface="Lucida Sans"/>
              </a:rPr>
              <a:t>a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mechanical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engineer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and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an  </a:t>
            </a:r>
            <a:r>
              <a:rPr sz="850" spc="-35" dirty="0">
                <a:latin typeface="Lucida Sans"/>
                <a:cs typeface="Lucida Sans"/>
              </a:rPr>
              <a:t>e</a:t>
            </a:r>
            <a:r>
              <a:rPr sz="850" spc="-50" dirty="0">
                <a:latin typeface="Lucida Sans"/>
                <a:cs typeface="Lucida Sans"/>
              </a:rPr>
              <a:t>n</a:t>
            </a:r>
            <a:r>
              <a:rPr sz="850" spc="-15" dirty="0">
                <a:latin typeface="Lucida Sans"/>
                <a:cs typeface="Lucida Sans"/>
              </a:rPr>
              <a:t>t</a:t>
            </a:r>
            <a:r>
              <a:rPr sz="850" spc="-35" dirty="0">
                <a:latin typeface="Lucida Sans"/>
                <a:cs typeface="Lucida Sans"/>
              </a:rPr>
              <a:t>r</a:t>
            </a:r>
            <a:r>
              <a:rPr sz="850" spc="-45" dirty="0">
                <a:latin typeface="Lucida Sans"/>
                <a:cs typeface="Lucida Sans"/>
              </a:rPr>
              <a:t>epreneu</a:t>
            </a:r>
            <a:r>
              <a:rPr sz="850" spc="-85" dirty="0">
                <a:latin typeface="Lucida Sans"/>
                <a:cs typeface="Lucida Sans"/>
              </a:rPr>
              <a:t>r.</a:t>
            </a:r>
            <a:r>
              <a:rPr sz="850" spc="-12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He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combined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5" dirty="0">
                <a:latin typeface="Lucida Sans"/>
                <a:cs typeface="Lucida Sans"/>
              </a:rPr>
              <a:t>his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40" dirty="0">
                <a:latin typeface="Lucida Sans"/>
                <a:cs typeface="Lucida Sans"/>
              </a:rPr>
              <a:t>passion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15" dirty="0">
                <a:latin typeface="Lucida Sans"/>
                <a:cs typeface="Lucida Sans"/>
              </a:rPr>
              <a:t>f</a:t>
            </a:r>
            <a:r>
              <a:rPr sz="850" spc="-50" dirty="0">
                <a:latin typeface="Lucida Sans"/>
                <a:cs typeface="Lucida Sans"/>
              </a:rPr>
              <a:t>or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25" dirty="0">
                <a:latin typeface="Lucida Sans"/>
                <a:cs typeface="Lucida Sans"/>
              </a:rPr>
              <a:t>sport  </a:t>
            </a:r>
            <a:r>
              <a:rPr sz="850" spc="-35" dirty="0">
                <a:latin typeface="Lucida Sans"/>
                <a:cs typeface="Lucida Sans"/>
              </a:rPr>
              <a:t>and </a:t>
            </a:r>
            <a:r>
              <a:rPr sz="850" spc="-50" dirty="0">
                <a:latin typeface="Lucida Sans"/>
                <a:cs typeface="Lucida Sans"/>
              </a:rPr>
              <a:t>engineering </a:t>
            </a:r>
            <a:r>
              <a:rPr sz="850" spc="-15" dirty="0">
                <a:latin typeface="Lucida Sans"/>
                <a:cs typeface="Lucida Sans"/>
              </a:rPr>
              <a:t>to </a:t>
            </a:r>
            <a:r>
              <a:rPr sz="850" spc="-35" dirty="0">
                <a:latin typeface="Lucida Sans"/>
                <a:cs typeface="Lucida Sans"/>
              </a:rPr>
              <a:t>invent </a:t>
            </a:r>
            <a:r>
              <a:rPr sz="850" spc="-20" dirty="0">
                <a:latin typeface="Lucida Sans"/>
                <a:cs typeface="Lucida Sans"/>
              </a:rPr>
              <a:t>a </a:t>
            </a:r>
            <a:r>
              <a:rPr sz="850" spc="-65" dirty="0">
                <a:latin typeface="Lucida Sans"/>
                <a:cs typeface="Lucida Sans"/>
              </a:rPr>
              <a:t>boxing </a:t>
            </a:r>
            <a:r>
              <a:rPr sz="850" spc="-45" dirty="0">
                <a:latin typeface="Lucida Sans"/>
                <a:cs typeface="Lucida Sans"/>
              </a:rPr>
              <a:t>app, </a:t>
            </a:r>
            <a:r>
              <a:rPr sz="850" spc="-50" dirty="0">
                <a:latin typeface="Lucida Sans"/>
                <a:cs typeface="Lucida Sans"/>
              </a:rPr>
              <a:t>helping </a:t>
            </a:r>
            <a:r>
              <a:rPr sz="850" spc="-254" dirty="0">
                <a:latin typeface="Lucida Sans"/>
                <a:cs typeface="Lucida Sans"/>
              </a:rPr>
              <a:t> 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40" dirty="0">
                <a:latin typeface="Lucida Sans"/>
                <a:cs typeface="Lucida Sans"/>
              </a:rPr>
              <a:t>op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35" dirty="0">
                <a:latin typeface="Lucida Sans"/>
                <a:cs typeface="Lucida Sans"/>
              </a:rPr>
              <a:t>a</a:t>
            </a:r>
            <a:r>
              <a:rPr sz="850" spc="-25" dirty="0">
                <a:latin typeface="Lucida Sans"/>
                <a:cs typeface="Lucida Sans"/>
              </a:rPr>
              <a:t>thl</a:t>
            </a:r>
            <a:r>
              <a:rPr sz="850" spc="-40" dirty="0">
                <a:latin typeface="Lucida Sans"/>
                <a:cs typeface="Lucida Sans"/>
              </a:rPr>
              <a:t>e</a:t>
            </a:r>
            <a:r>
              <a:rPr sz="850" spc="15" dirty="0">
                <a:latin typeface="Lucida Sans"/>
                <a:cs typeface="Lucida Sans"/>
              </a:rPr>
              <a:t>t</a:t>
            </a:r>
            <a:r>
              <a:rPr sz="850" spc="-30" dirty="0">
                <a:latin typeface="Lucida Sans"/>
                <a:cs typeface="Lucida Sans"/>
              </a:rPr>
              <a:t>es</a:t>
            </a:r>
            <a:r>
              <a:rPr sz="850" spc="-80" dirty="0">
                <a:latin typeface="Lucida Sans"/>
                <a:cs typeface="Lucida Sans"/>
              </a:rPr>
              <a:t> </a:t>
            </a:r>
            <a:r>
              <a:rPr sz="850" spc="-50" dirty="0">
                <a:latin typeface="Lucida Sans"/>
                <a:cs typeface="Lucida Sans"/>
              </a:rPr>
              <a:t>impr</a:t>
            </a:r>
            <a:r>
              <a:rPr sz="850" spc="-55" dirty="0">
                <a:latin typeface="Lucida Sans"/>
                <a:cs typeface="Lucida Sans"/>
              </a:rPr>
              <a:t>o</a:t>
            </a:r>
            <a:r>
              <a:rPr sz="850" spc="-15" dirty="0">
                <a:latin typeface="Lucida Sans"/>
                <a:cs typeface="Lucida Sans"/>
              </a:rPr>
              <a:t>v</a:t>
            </a:r>
            <a:r>
              <a:rPr sz="850" spc="-25" dirty="0">
                <a:latin typeface="Lucida Sans"/>
                <a:cs typeface="Lucida Sans"/>
              </a:rPr>
              <a:t>e</a:t>
            </a:r>
            <a:r>
              <a:rPr sz="850" spc="-90" dirty="0">
                <a:latin typeface="Lucida Sans"/>
                <a:cs typeface="Lucida Sans"/>
              </a:rPr>
              <a:t> </a:t>
            </a:r>
            <a:r>
              <a:rPr sz="850" spc="-30" dirty="0">
                <a:latin typeface="Lucida Sans"/>
                <a:cs typeface="Lucida Sans"/>
              </a:rPr>
              <a:t>their</a:t>
            </a:r>
            <a:r>
              <a:rPr sz="850" spc="-100" dirty="0">
                <a:latin typeface="Lucida Sans"/>
                <a:cs typeface="Lucida Sans"/>
              </a:rPr>
              <a:t> </a:t>
            </a:r>
            <a:r>
              <a:rPr sz="850" spc="-85" dirty="0">
                <a:latin typeface="Lucida Sans"/>
                <a:cs typeface="Lucida Sans"/>
              </a:rPr>
              <a:t>g</a:t>
            </a:r>
            <a:r>
              <a:rPr sz="850" spc="-40" dirty="0">
                <a:latin typeface="Lucida Sans"/>
                <a:cs typeface="Lucida Sans"/>
              </a:rPr>
              <a:t>ame.</a:t>
            </a:r>
            <a:endParaRPr sz="850">
              <a:latin typeface="Lucida Sans"/>
              <a:cs typeface="Lucida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9994" y="360006"/>
            <a:ext cx="3510915" cy="4695825"/>
            <a:chOff x="359994" y="360006"/>
            <a:chExt cx="3510915" cy="46958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94" y="360006"/>
              <a:ext cx="1618348" cy="5829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1615" y="423582"/>
              <a:ext cx="1466215" cy="445134"/>
            </a:xfrm>
            <a:custGeom>
              <a:avLst/>
              <a:gdLst/>
              <a:ahLst/>
              <a:cxnLst/>
              <a:rect l="l" t="t" r="r" b="b"/>
              <a:pathLst>
                <a:path w="1466214" h="445134">
                  <a:moveTo>
                    <a:pt x="433565" y="97624"/>
                  </a:moveTo>
                  <a:lnTo>
                    <a:pt x="417563" y="100749"/>
                  </a:lnTo>
                  <a:lnTo>
                    <a:pt x="418680" y="107683"/>
                  </a:lnTo>
                  <a:lnTo>
                    <a:pt x="420598" y="113728"/>
                  </a:lnTo>
                  <a:lnTo>
                    <a:pt x="426046" y="124053"/>
                  </a:lnTo>
                  <a:lnTo>
                    <a:pt x="429412" y="127990"/>
                  </a:lnTo>
                  <a:lnTo>
                    <a:pt x="433400" y="130721"/>
                  </a:lnTo>
                  <a:lnTo>
                    <a:pt x="438200" y="134073"/>
                  </a:lnTo>
                  <a:lnTo>
                    <a:pt x="443928" y="135382"/>
                  </a:lnTo>
                  <a:lnTo>
                    <a:pt x="454152" y="134251"/>
                  </a:lnTo>
                  <a:lnTo>
                    <a:pt x="457238" y="133413"/>
                  </a:lnTo>
                  <a:lnTo>
                    <a:pt x="464667" y="129781"/>
                  </a:lnTo>
                  <a:lnTo>
                    <a:pt x="468210" y="126263"/>
                  </a:lnTo>
                  <a:lnTo>
                    <a:pt x="470484" y="121564"/>
                  </a:lnTo>
                  <a:lnTo>
                    <a:pt x="472778" y="116967"/>
                  </a:lnTo>
                  <a:lnTo>
                    <a:pt x="445401" y="116967"/>
                  </a:lnTo>
                  <a:lnTo>
                    <a:pt x="442925" y="115989"/>
                  </a:lnTo>
                  <a:lnTo>
                    <a:pt x="440512" y="113538"/>
                  </a:lnTo>
                  <a:lnTo>
                    <a:pt x="437489" y="110515"/>
                  </a:lnTo>
                  <a:lnTo>
                    <a:pt x="435127" y="105168"/>
                  </a:lnTo>
                  <a:lnTo>
                    <a:pt x="433565" y="97624"/>
                  </a:lnTo>
                  <a:close/>
                </a:path>
                <a:path w="1466214" h="445134">
                  <a:moveTo>
                    <a:pt x="440829" y="0"/>
                  </a:moveTo>
                  <a:lnTo>
                    <a:pt x="412127" y="26682"/>
                  </a:lnTo>
                  <a:lnTo>
                    <a:pt x="412051" y="29959"/>
                  </a:lnTo>
                  <a:lnTo>
                    <a:pt x="412254" y="36144"/>
                  </a:lnTo>
                  <a:lnTo>
                    <a:pt x="431876" y="69862"/>
                  </a:lnTo>
                  <a:lnTo>
                    <a:pt x="448805" y="84823"/>
                  </a:lnTo>
                  <a:lnTo>
                    <a:pt x="453638" y="89725"/>
                  </a:lnTo>
                  <a:lnTo>
                    <a:pt x="456361" y="94881"/>
                  </a:lnTo>
                  <a:lnTo>
                    <a:pt x="457377" y="104089"/>
                  </a:lnTo>
                  <a:lnTo>
                    <a:pt x="457123" y="107035"/>
                  </a:lnTo>
                  <a:lnTo>
                    <a:pt x="456209" y="109181"/>
                  </a:lnTo>
                  <a:lnTo>
                    <a:pt x="454444" y="113538"/>
                  </a:lnTo>
                  <a:lnTo>
                    <a:pt x="451726" y="115989"/>
                  </a:lnTo>
                  <a:lnTo>
                    <a:pt x="448017" y="116535"/>
                  </a:lnTo>
                  <a:lnTo>
                    <a:pt x="445401" y="116967"/>
                  </a:lnTo>
                  <a:lnTo>
                    <a:pt x="472778" y="116967"/>
                  </a:lnTo>
                  <a:lnTo>
                    <a:pt x="473951" y="114617"/>
                  </a:lnTo>
                  <a:lnTo>
                    <a:pt x="475132" y="106603"/>
                  </a:lnTo>
                  <a:lnTo>
                    <a:pt x="473544" y="93814"/>
                  </a:lnTo>
                  <a:lnTo>
                    <a:pt x="455548" y="66027"/>
                  </a:lnTo>
                  <a:lnTo>
                    <a:pt x="454101" y="64643"/>
                  </a:lnTo>
                  <a:lnTo>
                    <a:pt x="451218" y="62230"/>
                  </a:lnTo>
                  <a:lnTo>
                    <a:pt x="446849" y="58839"/>
                  </a:lnTo>
                  <a:lnTo>
                    <a:pt x="443128" y="56019"/>
                  </a:lnTo>
                  <a:lnTo>
                    <a:pt x="440321" y="53505"/>
                  </a:lnTo>
                  <a:lnTo>
                    <a:pt x="433247" y="45618"/>
                  </a:lnTo>
                  <a:lnTo>
                    <a:pt x="430377" y="39776"/>
                  </a:lnTo>
                  <a:lnTo>
                    <a:pt x="429298" y="29959"/>
                  </a:lnTo>
                  <a:lnTo>
                    <a:pt x="429602" y="26682"/>
                  </a:lnTo>
                  <a:lnTo>
                    <a:pt x="430761" y="23634"/>
                  </a:lnTo>
                  <a:lnTo>
                    <a:pt x="431888" y="20586"/>
                  </a:lnTo>
                  <a:lnTo>
                    <a:pt x="434073" y="18719"/>
                  </a:lnTo>
                  <a:lnTo>
                    <a:pt x="440131" y="18046"/>
                  </a:lnTo>
                  <a:lnTo>
                    <a:pt x="462977" y="18046"/>
                  </a:lnTo>
                  <a:lnTo>
                    <a:pt x="462648" y="17145"/>
                  </a:lnTo>
                  <a:lnTo>
                    <a:pt x="457542" y="8826"/>
                  </a:lnTo>
                  <a:lnTo>
                    <a:pt x="454482" y="5727"/>
                  </a:lnTo>
                  <a:lnTo>
                    <a:pt x="446189" y="990"/>
                  </a:lnTo>
                  <a:lnTo>
                    <a:pt x="440829" y="0"/>
                  </a:lnTo>
                  <a:close/>
                </a:path>
                <a:path w="1466214" h="445134">
                  <a:moveTo>
                    <a:pt x="462977" y="18046"/>
                  </a:moveTo>
                  <a:lnTo>
                    <a:pt x="440131" y="18046"/>
                  </a:lnTo>
                  <a:lnTo>
                    <a:pt x="442506" y="18872"/>
                  </a:lnTo>
                  <a:lnTo>
                    <a:pt x="446773" y="23634"/>
                  </a:lnTo>
                  <a:lnTo>
                    <a:pt x="448564" y="27647"/>
                  </a:lnTo>
                  <a:lnTo>
                    <a:pt x="449630" y="32956"/>
                  </a:lnTo>
                  <a:lnTo>
                    <a:pt x="465493" y="27724"/>
                  </a:lnTo>
                  <a:lnTo>
                    <a:pt x="464439" y="22047"/>
                  </a:lnTo>
                  <a:lnTo>
                    <a:pt x="462977" y="18046"/>
                  </a:lnTo>
                  <a:close/>
                </a:path>
                <a:path w="1466214" h="445134">
                  <a:moveTo>
                    <a:pt x="371360" y="9347"/>
                  </a:moveTo>
                  <a:lnTo>
                    <a:pt x="354380" y="11226"/>
                  </a:lnTo>
                  <a:lnTo>
                    <a:pt x="368820" y="142074"/>
                  </a:lnTo>
                  <a:lnTo>
                    <a:pt x="385787" y="140208"/>
                  </a:lnTo>
                  <a:lnTo>
                    <a:pt x="371360" y="9347"/>
                  </a:lnTo>
                  <a:close/>
                </a:path>
                <a:path w="1466214" h="445134">
                  <a:moveTo>
                    <a:pt x="258432" y="116928"/>
                  </a:moveTo>
                  <a:lnTo>
                    <a:pt x="242417" y="120078"/>
                  </a:lnTo>
                  <a:lnTo>
                    <a:pt x="243547" y="127012"/>
                  </a:lnTo>
                  <a:lnTo>
                    <a:pt x="245465" y="133045"/>
                  </a:lnTo>
                  <a:lnTo>
                    <a:pt x="250913" y="143370"/>
                  </a:lnTo>
                  <a:lnTo>
                    <a:pt x="254279" y="147320"/>
                  </a:lnTo>
                  <a:lnTo>
                    <a:pt x="258279" y="150037"/>
                  </a:lnTo>
                  <a:lnTo>
                    <a:pt x="263067" y="153390"/>
                  </a:lnTo>
                  <a:lnTo>
                    <a:pt x="268782" y="154698"/>
                  </a:lnTo>
                  <a:lnTo>
                    <a:pt x="279019" y="153568"/>
                  </a:lnTo>
                  <a:lnTo>
                    <a:pt x="282105" y="152730"/>
                  </a:lnTo>
                  <a:lnTo>
                    <a:pt x="289534" y="149098"/>
                  </a:lnTo>
                  <a:lnTo>
                    <a:pt x="293077" y="145567"/>
                  </a:lnTo>
                  <a:lnTo>
                    <a:pt x="295338" y="140881"/>
                  </a:lnTo>
                  <a:lnTo>
                    <a:pt x="297656" y="136271"/>
                  </a:lnTo>
                  <a:lnTo>
                    <a:pt x="270268" y="136271"/>
                  </a:lnTo>
                  <a:lnTo>
                    <a:pt x="267779" y="135293"/>
                  </a:lnTo>
                  <a:lnTo>
                    <a:pt x="265391" y="132854"/>
                  </a:lnTo>
                  <a:lnTo>
                    <a:pt x="262343" y="129819"/>
                  </a:lnTo>
                  <a:lnTo>
                    <a:pt x="260007" y="124485"/>
                  </a:lnTo>
                  <a:lnTo>
                    <a:pt x="258432" y="116928"/>
                  </a:lnTo>
                  <a:close/>
                </a:path>
                <a:path w="1466214" h="445134">
                  <a:moveTo>
                    <a:pt x="265696" y="19316"/>
                  </a:moveTo>
                  <a:lnTo>
                    <a:pt x="236988" y="45999"/>
                  </a:lnTo>
                  <a:lnTo>
                    <a:pt x="236913" y="49263"/>
                  </a:lnTo>
                  <a:lnTo>
                    <a:pt x="237121" y="55473"/>
                  </a:lnTo>
                  <a:lnTo>
                    <a:pt x="256730" y="89179"/>
                  </a:lnTo>
                  <a:lnTo>
                    <a:pt x="273659" y="104140"/>
                  </a:lnTo>
                  <a:lnTo>
                    <a:pt x="278517" y="109042"/>
                  </a:lnTo>
                  <a:lnTo>
                    <a:pt x="281228" y="114198"/>
                  </a:lnTo>
                  <a:lnTo>
                    <a:pt x="282244" y="123380"/>
                  </a:lnTo>
                  <a:lnTo>
                    <a:pt x="281978" y="126352"/>
                  </a:lnTo>
                  <a:lnTo>
                    <a:pt x="281076" y="128485"/>
                  </a:lnTo>
                  <a:lnTo>
                    <a:pt x="279311" y="132854"/>
                  </a:lnTo>
                  <a:lnTo>
                    <a:pt x="276580" y="135293"/>
                  </a:lnTo>
                  <a:lnTo>
                    <a:pt x="270268" y="136271"/>
                  </a:lnTo>
                  <a:lnTo>
                    <a:pt x="297656" y="136271"/>
                  </a:lnTo>
                  <a:lnTo>
                    <a:pt x="298831" y="133934"/>
                  </a:lnTo>
                  <a:lnTo>
                    <a:pt x="299999" y="125920"/>
                  </a:lnTo>
                  <a:lnTo>
                    <a:pt x="298411" y="113118"/>
                  </a:lnTo>
                  <a:lnTo>
                    <a:pt x="280403" y="85344"/>
                  </a:lnTo>
                  <a:lnTo>
                    <a:pt x="278980" y="83947"/>
                  </a:lnTo>
                  <a:lnTo>
                    <a:pt x="276072" y="81546"/>
                  </a:lnTo>
                  <a:lnTo>
                    <a:pt x="271703" y="78155"/>
                  </a:lnTo>
                  <a:lnTo>
                    <a:pt x="268008" y="75323"/>
                  </a:lnTo>
                  <a:lnTo>
                    <a:pt x="265176" y="72821"/>
                  </a:lnTo>
                  <a:lnTo>
                    <a:pt x="263245" y="70624"/>
                  </a:lnTo>
                  <a:lnTo>
                    <a:pt x="258127" y="64922"/>
                  </a:lnTo>
                  <a:lnTo>
                    <a:pt x="255231" y="59080"/>
                  </a:lnTo>
                  <a:lnTo>
                    <a:pt x="254152" y="49263"/>
                  </a:lnTo>
                  <a:lnTo>
                    <a:pt x="254457" y="45999"/>
                  </a:lnTo>
                  <a:lnTo>
                    <a:pt x="256768" y="39903"/>
                  </a:lnTo>
                  <a:lnTo>
                    <a:pt x="258953" y="38036"/>
                  </a:lnTo>
                  <a:lnTo>
                    <a:pt x="264998" y="37363"/>
                  </a:lnTo>
                  <a:lnTo>
                    <a:pt x="287847" y="37363"/>
                  </a:lnTo>
                  <a:lnTo>
                    <a:pt x="287515" y="36461"/>
                  </a:lnTo>
                  <a:lnTo>
                    <a:pt x="282409" y="28155"/>
                  </a:lnTo>
                  <a:lnTo>
                    <a:pt x="279336" y="25031"/>
                  </a:lnTo>
                  <a:lnTo>
                    <a:pt x="271043" y="20307"/>
                  </a:lnTo>
                  <a:lnTo>
                    <a:pt x="265696" y="19316"/>
                  </a:lnTo>
                  <a:close/>
                </a:path>
                <a:path w="1466214" h="445134">
                  <a:moveTo>
                    <a:pt x="287847" y="37363"/>
                  </a:moveTo>
                  <a:lnTo>
                    <a:pt x="264998" y="37363"/>
                  </a:lnTo>
                  <a:lnTo>
                    <a:pt x="267360" y="38201"/>
                  </a:lnTo>
                  <a:lnTo>
                    <a:pt x="271640" y="42938"/>
                  </a:lnTo>
                  <a:lnTo>
                    <a:pt x="273418" y="46964"/>
                  </a:lnTo>
                  <a:lnTo>
                    <a:pt x="274485" y="52285"/>
                  </a:lnTo>
                  <a:lnTo>
                    <a:pt x="290360" y="47040"/>
                  </a:lnTo>
                  <a:lnTo>
                    <a:pt x="289318" y="41363"/>
                  </a:lnTo>
                  <a:lnTo>
                    <a:pt x="287847" y="37363"/>
                  </a:lnTo>
                  <a:close/>
                </a:path>
                <a:path w="1466214" h="445134">
                  <a:moveTo>
                    <a:pt x="196215" y="28663"/>
                  </a:moveTo>
                  <a:lnTo>
                    <a:pt x="179247" y="30543"/>
                  </a:lnTo>
                  <a:lnTo>
                    <a:pt x="193675" y="161391"/>
                  </a:lnTo>
                  <a:lnTo>
                    <a:pt x="210654" y="159512"/>
                  </a:lnTo>
                  <a:lnTo>
                    <a:pt x="196215" y="28663"/>
                  </a:lnTo>
                  <a:close/>
                </a:path>
                <a:path w="1466214" h="445134">
                  <a:moveTo>
                    <a:pt x="105117" y="38709"/>
                  </a:moveTo>
                  <a:lnTo>
                    <a:pt x="88137" y="40589"/>
                  </a:lnTo>
                  <a:lnTo>
                    <a:pt x="102577" y="171450"/>
                  </a:lnTo>
                  <a:lnTo>
                    <a:pt x="119545" y="169557"/>
                  </a:lnTo>
                  <a:lnTo>
                    <a:pt x="113423" y="114122"/>
                  </a:lnTo>
                  <a:lnTo>
                    <a:pt x="133908" y="111848"/>
                  </a:lnTo>
                  <a:lnTo>
                    <a:pt x="151094" y="111848"/>
                  </a:lnTo>
                  <a:lnTo>
                    <a:pt x="149158" y="94272"/>
                  </a:lnTo>
                  <a:lnTo>
                    <a:pt x="111239" y="94272"/>
                  </a:lnTo>
                  <a:lnTo>
                    <a:pt x="105117" y="38709"/>
                  </a:lnTo>
                  <a:close/>
                </a:path>
                <a:path w="1466214" h="445134">
                  <a:moveTo>
                    <a:pt x="151094" y="111848"/>
                  </a:moveTo>
                  <a:lnTo>
                    <a:pt x="133908" y="111848"/>
                  </a:lnTo>
                  <a:lnTo>
                    <a:pt x="140017" y="167297"/>
                  </a:lnTo>
                  <a:lnTo>
                    <a:pt x="156997" y="165430"/>
                  </a:lnTo>
                  <a:lnTo>
                    <a:pt x="151094" y="111848"/>
                  </a:lnTo>
                  <a:close/>
                </a:path>
                <a:path w="1466214" h="445134">
                  <a:moveTo>
                    <a:pt x="142582" y="34582"/>
                  </a:moveTo>
                  <a:lnTo>
                    <a:pt x="125603" y="36461"/>
                  </a:lnTo>
                  <a:lnTo>
                    <a:pt x="131724" y="92011"/>
                  </a:lnTo>
                  <a:lnTo>
                    <a:pt x="111239" y="94272"/>
                  </a:lnTo>
                  <a:lnTo>
                    <a:pt x="149158" y="94272"/>
                  </a:lnTo>
                  <a:lnTo>
                    <a:pt x="142582" y="34582"/>
                  </a:lnTo>
                  <a:close/>
                </a:path>
                <a:path w="1466214" h="445134">
                  <a:moveTo>
                    <a:pt x="37430" y="68160"/>
                  </a:moveTo>
                  <a:lnTo>
                    <a:pt x="20243" y="68160"/>
                  </a:lnTo>
                  <a:lnTo>
                    <a:pt x="32499" y="179158"/>
                  </a:lnTo>
                  <a:lnTo>
                    <a:pt x="49466" y="177292"/>
                  </a:lnTo>
                  <a:lnTo>
                    <a:pt x="37430" y="68160"/>
                  </a:lnTo>
                  <a:close/>
                </a:path>
                <a:path w="1466214" h="445134">
                  <a:moveTo>
                    <a:pt x="52997" y="44450"/>
                  </a:moveTo>
                  <a:lnTo>
                    <a:pt x="0" y="50304"/>
                  </a:lnTo>
                  <a:lnTo>
                    <a:pt x="2209" y="70142"/>
                  </a:lnTo>
                  <a:lnTo>
                    <a:pt x="20243" y="68160"/>
                  </a:lnTo>
                  <a:lnTo>
                    <a:pt x="37430" y="68160"/>
                  </a:lnTo>
                  <a:lnTo>
                    <a:pt x="37223" y="66281"/>
                  </a:lnTo>
                  <a:lnTo>
                    <a:pt x="55181" y="64300"/>
                  </a:lnTo>
                  <a:lnTo>
                    <a:pt x="52997" y="44450"/>
                  </a:lnTo>
                  <a:close/>
                </a:path>
                <a:path w="1466214" h="445134">
                  <a:moveTo>
                    <a:pt x="1405478" y="79078"/>
                  </a:moveTo>
                  <a:lnTo>
                    <a:pt x="1366909" y="91053"/>
                  </a:lnTo>
                  <a:lnTo>
                    <a:pt x="1348110" y="126799"/>
                  </a:lnTo>
                  <a:lnTo>
                    <a:pt x="1348308" y="137401"/>
                  </a:lnTo>
                  <a:lnTo>
                    <a:pt x="1361465" y="256794"/>
                  </a:lnTo>
                  <a:lnTo>
                    <a:pt x="1380794" y="291934"/>
                  </a:lnTo>
                  <a:lnTo>
                    <a:pt x="1408976" y="303400"/>
                  </a:lnTo>
                  <a:lnTo>
                    <a:pt x="1419580" y="303199"/>
                  </a:lnTo>
                  <a:lnTo>
                    <a:pt x="1454734" y="283946"/>
                  </a:lnTo>
                  <a:lnTo>
                    <a:pt x="1462611" y="270205"/>
                  </a:lnTo>
                  <a:lnTo>
                    <a:pt x="1409573" y="270205"/>
                  </a:lnTo>
                  <a:lnTo>
                    <a:pt x="1404924" y="268871"/>
                  </a:lnTo>
                  <a:lnTo>
                    <a:pt x="1396796" y="262343"/>
                  </a:lnTo>
                  <a:lnTo>
                    <a:pt x="1394472" y="258089"/>
                  </a:lnTo>
                  <a:lnTo>
                    <a:pt x="1380108" y="127889"/>
                  </a:lnTo>
                  <a:lnTo>
                    <a:pt x="1381442" y="123215"/>
                  </a:lnTo>
                  <a:lnTo>
                    <a:pt x="1387957" y="114960"/>
                  </a:lnTo>
                  <a:lnTo>
                    <a:pt x="1392212" y="112598"/>
                  </a:lnTo>
                  <a:lnTo>
                    <a:pt x="1402676" y="111455"/>
                  </a:lnTo>
                  <a:lnTo>
                    <a:pt x="1449032" y="111455"/>
                  </a:lnTo>
                  <a:lnTo>
                    <a:pt x="1446841" y="106225"/>
                  </a:lnTo>
                  <a:lnTo>
                    <a:pt x="1441120" y="97889"/>
                  </a:lnTo>
                  <a:lnTo>
                    <a:pt x="1433588" y="90551"/>
                  </a:lnTo>
                  <a:lnTo>
                    <a:pt x="1424832" y="84716"/>
                  </a:lnTo>
                  <a:lnTo>
                    <a:pt x="1415462" y="80892"/>
                  </a:lnTo>
                  <a:lnTo>
                    <a:pt x="1405478" y="79078"/>
                  </a:lnTo>
                  <a:close/>
                </a:path>
                <a:path w="1466214" h="445134">
                  <a:moveTo>
                    <a:pt x="1461652" y="205740"/>
                  </a:moveTo>
                  <a:lnTo>
                    <a:pt x="1427022" y="205740"/>
                  </a:lnTo>
                  <a:lnTo>
                    <a:pt x="1431785" y="248742"/>
                  </a:lnTo>
                  <a:lnTo>
                    <a:pt x="1432344" y="253949"/>
                  </a:lnTo>
                  <a:lnTo>
                    <a:pt x="1409573" y="270205"/>
                  </a:lnTo>
                  <a:lnTo>
                    <a:pt x="1462611" y="270205"/>
                  </a:lnTo>
                  <a:lnTo>
                    <a:pt x="1464397" y="265837"/>
                  </a:lnTo>
                  <a:lnTo>
                    <a:pt x="1466212" y="255859"/>
                  </a:lnTo>
                  <a:lnTo>
                    <a:pt x="1466011" y="245262"/>
                  </a:lnTo>
                  <a:lnTo>
                    <a:pt x="1461652" y="205740"/>
                  </a:lnTo>
                  <a:close/>
                </a:path>
                <a:path w="1466214" h="445134">
                  <a:moveTo>
                    <a:pt x="1457579" y="168808"/>
                  </a:moveTo>
                  <a:lnTo>
                    <a:pt x="1405051" y="174612"/>
                  </a:lnTo>
                  <a:lnTo>
                    <a:pt x="1408709" y="207772"/>
                  </a:lnTo>
                  <a:lnTo>
                    <a:pt x="1427022" y="205740"/>
                  </a:lnTo>
                  <a:lnTo>
                    <a:pt x="1461652" y="205740"/>
                  </a:lnTo>
                  <a:lnTo>
                    <a:pt x="1457579" y="168808"/>
                  </a:lnTo>
                  <a:close/>
                </a:path>
                <a:path w="1466214" h="445134">
                  <a:moveTo>
                    <a:pt x="1449032" y="111455"/>
                  </a:moveTo>
                  <a:lnTo>
                    <a:pt x="1402676" y="111455"/>
                  </a:lnTo>
                  <a:lnTo>
                    <a:pt x="1407363" y="112814"/>
                  </a:lnTo>
                  <a:lnTo>
                    <a:pt x="1415630" y="119443"/>
                  </a:lnTo>
                  <a:lnTo>
                    <a:pt x="1417980" y="123723"/>
                  </a:lnTo>
                  <a:lnTo>
                    <a:pt x="1421396" y="154609"/>
                  </a:lnTo>
                  <a:lnTo>
                    <a:pt x="1455597" y="150837"/>
                  </a:lnTo>
                  <a:lnTo>
                    <a:pt x="1452854" y="125882"/>
                  </a:lnTo>
                  <a:lnTo>
                    <a:pt x="1450751" y="115557"/>
                  </a:lnTo>
                  <a:lnTo>
                    <a:pt x="1449032" y="111455"/>
                  </a:lnTo>
                  <a:close/>
                </a:path>
                <a:path w="1466214" h="445134">
                  <a:moveTo>
                    <a:pt x="1237056" y="98983"/>
                  </a:moveTo>
                  <a:lnTo>
                    <a:pt x="1200023" y="103060"/>
                  </a:lnTo>
                  <a:lnTo>
                    <a:pt x="1224153" y="321919"/>
                  </a:lnTo>
                  <a:lnTo>
                    <a:pt x="1257147" y="318300"/>
                  </a:lnTo>
                  <a:lnTo>
                    <a:pt x="1241679" y="178142"/>
                  </a:lnTo>
                  <a:lnTo>
                    <a:pt x="1270431" y="178142"/>
                  </a:lnTo>
                  <a:lnTo>
                    <a:pt x="1237056" y="98983"/>
                  </a:lnTo>
                  <a:close/>
                </a:path>
                <a:path w="1466214" h="445134">
                  <a:moveTo>
                    <a:pt x="1270431" y="178142"/>
                  </a:moveTo>
                  <a:lnTo>
                    <a:pt x="1241679" y="178142"/>
                  </a:lnTo>
                  <a:lnTo>
                    <a:pt x="1302512" y="313283"/>
                  </a:lnTo>
                  <a:lnTo>
                    <a:pt x="1337945" y="309384"/>
                  </a:lnTo>
                  <a:lnTo>
                    <a:pt x="1330433" y="241249"/>
                  </a:lnTo>
                  <a:lnTo>
                    <a:pt x="1297038" y="241249"/>
                  </a:lnTo>
                  <a:lnTo>
                    <a:pt x="1270431" y="178142"/>
                  </a:lnTo>
                  <a:close/>
                </a:path>
                <a:path w="1466214" h="445134">
                  <a:moveTo>
                    <a:pt x="1313814" y="90512"/>
                  </a:moveTo>
                  <a:lnTo>
                    <a:pt x="1280820" y="94145"/>
                  </a:lnTo>
                  <a:lnTo>
                    <a:pt x="1297038" y="241249"/>
                  </a:lnTo>
                  <a:lnTo>
                    <a:pt x="1330433" y="241249"/>
                  </a:lnTo>
                  <a:lnTo>
                    <a:pt x="1313814" y="90512"/>
                  </a:lnTo>
                  <a:close/>
                </a:path>
                <a:path w="1466214" h="445134">
                  <a:moveTo>
                    <a:pt x="821893" y="145275"/>
                  </a:moveTo>
                  <a:lnTo>
                    <a:pt x="728014" y="155625"/>
                  </a:lnTo>
                  <a:lnTo>
                    <a:pt x="752132" y="374510"/>
                  </a:lnTo>
                  <a:lnTo>
                    <a:pt x="846035" y="364147"/>
                  </a:lnTo>
                  <a:lnTo>
                    <a:pt x="843120" y="337718"/>
                  </a:lnTo>
                  <a:lnTo>
                    <a:pt x="781469" y="337718"/>
                  </a:lnTo>
                  <a:lnTo>
                    <a:pt x="774890" y="278015"/>
                  </a:lnTo>
                  <a:lnTo>
                    <a:pt x="819391" y="273113"/>
                  </a:lnTo>
                  <a:lnTo>
                    <a:pt x="816275" y="244856"/>
                  </a:lnTo>
                  <a:lnTo>
                    <a:pt x="771232" y="244856"/>
                  </a:lnTo>
                  <a:lnTo>
                    <a:pt x="764654" y="185166"/>
                  </a:lnTo>
                  <a:lnTo>
                    <a:pt x="825563" y="178447"/>
                  </a:lnTo>
                  <a:lnTo>
                    <a:pt x="821893" y="145275"/>
                  </a:lnTo>
                  <a:close/>
                </a:path>
                <a:path w="1466214" h="445134">
                  <a:moveTo>
                    <a:pt x="938479" y="132435"/>
                  </a:moveTo>
                  <a:lnTo>
                    <a:pt x="844588" y="142786"/>
                  </a:lnTo>
                  <a:lnTo>
                    <a:pt x="868730" y="361645"/>
                  </a:lnTo>
                  <a:lnTo>
                    <a:pt x="962621" y="351294"/>
                  </a:lnTo>
                  <a:lnTo>
                    <a:pt x="959704" y="324853"/>
                  </a:lnTo>
                  <a:lnTo>
                    <a:pt x="898055" y="324853"/>
                  </a:lnTo>
                  <a:lnTo>
                    <a:pt x="891463" y="265163"/>
                  </a:lnTo>
                  <a:lnTo>
                    <a:pt x="935977" y="260248"/>
                  </a:lnTo>
                  <a:lnTo>
                    <a:pt x="932860" y="231990"/>
                  </a:lnTo>
                  <a:lnTo>
                    <a:pt x="887818" y="231990"/>
                  </a:lnTo>
                  <a:lnTo>
                    <a:pt x="881240" y="172313"/>
                  </a:lnTo>
                  <a:lnTo>
                    <a:pt x="942136" y="165582"/>
                  </a:lnTo>
                  <a:lnTo>
                    <a:pt x="938479" y="132435"/>
                  </a:lnTo>
                  <a:close/>
                </a:path>
                <a:path w="1466214" h="445134">
                  <a:moveTo>
                    <a:pt x="1026184" y="123897"/>
                  </a:moveTo>
                  <a:lnTo>
                    <a:pt x="1013206" y="124358"/>
                  </a:lnTo>
                  <a:lnTo>
                    <a:pt x="961186" y="130098"/>
                  </a:lnTo>
                  <a:lnTo>
                    <a:pt x="985304" y="348805"/>
                  </a:lnTo>
                  <a:lnTo>
                    <a:pt x="1018298" y="345160"/>
                  </a:lnTo>
                  <a:lnTo>
                    <a:pt x="1009218" y="262775"/>
                  </a:lnTo>
                  <a:lnTo>
                    <a:pt x="1031214" y="260350"/>
                  </a:lnTo>
                  <a:lnTo>
                    <a:pt x="1067237" y="260350"/>
                  </a:lnTo>
                  <a:lnTo>
                    <a:pt x="1061008" y="243814"/>
                  </a:lnTo>
                  <a:lnTo>
                    <a:pt x="1067783" y="234489"/>
                  </a:lnTo>
                  <a:lnTo>
                    <a:pt x="1069729" y="230149"/>
                  </a:lnTo>
                  <a:lnTo>
                    <a:pt x="1005611" y="230149"/>
                  </a:lnTo>
                  <a:lnTo>
                    <a:pt x="997902" y="160147"/>
                  </a:lnTo>
                  <a:lnTo>
                    <a:pt x="1017803" y="157962"/>
                  </a:lnTo>
                  <a:lnTo>
                    <a:pt x="1068280" y="157962"/>
                  </a:lnTo>
                  <a:lnTo>
                    <a:pt x="1065639" y="150028"/>
                  </a:lnTo>
                  <a:lnTo>
                    <a:pt x="1061147" y="141820"/>
                  </a:lnTo>
                  <a:lnTo>
                    <a:pt x="1055382" y="135077"/>
                  </a:lnTo>
                  <a:lnTo>
                    <a:pt x="1047269" y="129251"/>
                  </a:lnTo>
                  <a:lnTo>
                    <a:pt x="1037537" y="125526"/>
                  </a:lnTo>
                  <a:lnTo>
                    <a:pt x="1026184" y="123897"/>
                  </a:lnTo>
                  <a:close/>
                </a:path>
                <a:path w="1466214" h="445134">
                  <a:moveTo>
                    <a:pt x="1067237" y="260350"/>
                  </a:moveTo>
                  <a:lnTo>
                    <a:pt x="1031214" y="260350"/>
                  </a:lnTo>
                  <a:lnTo>
                    <a:pt x="1060297" y="340525"/>
                  </a:lnTo>
                  <a:lnTo>
                    <a:pt x="1095959" y="336600"/>
                  </a:lnTo>
                  <a:lnTo>
                    <a:pt x="1067237" y="260350"/>
                  </a:lnTo>
                  <a:close/>
                </a:path>
                <a:path w="1466214" h="445134">
                  <a:moveTo>
                    <a:pt x="842378" y="330987"/>
                  </a:moveTo>
                  <a:lnTo>
                    <a:pt x="781469" y="337718"/>
                  </a:lnTo>
                  <a:lnTo>
                    <a:pt x="843120" y="337718"/>
                  </a:lnTo>
                  <a:lnTo>
                    <a:pt x="842378" y="330987"/>
                  </a:lnTo>
                  <a:close/>
                </a:path>
                <a:path w="1466214" h="445134">
                  <a:moveTo>
                    <a:pt x="1153876" y="146024"/>
                  </a:moveTo>
                  <a:lnTo>
                    <a:pt x="1120495" y="146024"/>
                  </a:lnTo>
                  <a:lnTo>
                    <a:pt x="1137323" y="298754"/>
                  </a:lnTo>
                  <a:lnTo>
                    <a:pt x="1111580" y="301599"/>
                  </a:lnTo>
                  <a:lnTo>
                    <a:pt x="1115212" y="334581"/>
                  </a:lnTo>
                  <a:lnTo>
                    <a:pt x="1199718" y="325272"/>
                  </a:lnTo>
                  <a:lnTo>
                    <a:pt x="1196384" y="295109"/>
                  </a:lnTo>
                  <a:lnTo>
                    <a:pt x="1170330" y="295109"/>
                  </a:lnTo>
                  <a:lnTo>
                    <a:pt x="1153876" y="146024"/>
                  </a:lnTo>
                  <a:close/>
                </a:path>
                <a:path w="1466214" h="445134">
                  <a:moveTo>
                    <a:pt x="958964" y="318147"/>
                  </a:moveTo>
                  <a:lnTo>
                    <a:pt x="898055" y="324853"/>
                  </a:lnTo>
                  <a:lnTo>
                    <a:pt x="959704" y="324853"/>
                  </a:lnTo>
                  <a:lnTo>
                    <a:pt x="958964" y="318147"/>
                  </a:lnTo>
                  <a:close/>
                </a:path>
                <a:path w="1466214" h="445134">
                  <a:moveTo>
                    <a:pt x="1196073" y="292290"/>
                  </a:moveTo>
                  <a:lnTo>
                    <a:pt x="1170330" y="295109"/>
                  </a:lnTo>
                  <a:lnTo>
                    <a:pt x="1196384" y="295109"/>
                  </a:lnTo>
                  <a:lnTo>
                    <a:pt x="1196073" y="292290"/>
                  </a:lnTo>
                  <a:close/>
                </a:path>
                <a:path w="1466214" h="445134">
                  <a:moveTo>
                    <a:pt x="815733" y="239941"/>
                  </a:moveTo>
                  <a:lnTo>
                    <a:pt x="771232" y="244856"/>
                  </a:lnTo>
                  <a:lnTo>
                    <a:pt x="816275" y="244856"/>
                  </a:lnTo>
                  <a:lnTo>
                    <a:pt x="815733" y="239941"/>
                  </a:lnTo>
                  <a:close/>
                </a:path>
                <a:path w="1466214" h="445134">
                  <a:moveTo>
                    <a:pt x="932319" y="227088"/>
                  </a:moveTo>
                  <a:lnTo>
                    <a:pt x="887818" y="231990"/>
                  </a:lnTo>
                  <a:lnTo>
                    <a:pt x="932860" y="231990"/>
                  </a:lnTo>
                  <a:lnTo>
                    <a:pt x="932319" y="227088"/>
                  </a:lnTo>
                  <a:close/>
                </a:path>
                <a:path w="1466214" h="445134">
                  <a:moveTo>
                    <a:pt x="1068280" y="157962"/>
                  </a:moveTo>
                  <a:lnTo>
                    <a:pt x="1017803" y="157962"/>
                  </a:lnTo>
                  <a:lnTo>
                    <a:pt x="1026176" y="158238"/>
                  </a:lnTo>
                  <a:lnTo>
                    <a:pt x="1032456" y="161156"/>
                  </a:lnTo>
                  <a:lnTo>
                    <a:pt x="1036645" y="166713"/>
                  </a:lnTo>
                  <a:lnTo>
                    <a:pt x="1038745" y="174904"/>
                  </a:lnTo>
                  <a:lnTo>
                    <a:pt x="1042847" y="212064"/>
                  </a:lnTo>
                  <a:lnTo>
                    <a:pt x="1041501" y="216763"/>
                  </a:lnTo>
                  <a:lnTo>
                    <a:pt x="1034999" y="225018"/>
                  </a:lnTo>
                  <a:lnTo>
                    <a:pt x="1030744" y="227355"/>
                  </a:lnTo>
                  <a:lnTo>
                    <a:pt x="1005611" y="230149"/>
                  </a:lnTo>
                  <a:lnTo>
                    <a:pt x="1069729" y="230149"/>
                  </a:lnTo>
                  <a:lnTo>
                    <a:pt x="1072256" y="224513"/>
                  </a:lnTo>
                  <a:lnTo>
                    <a:pt x="1074426" y="213885"/>
                  </a:lnTo>
                  <a:lnTo>
                    <a:pt x="1074293" y="202603"/>
                  </a:lnTo>
                  <a:lnTo>
                    <a:pt x="1070800" y="170827"/>
                  </a:lnTo>
                  <a:lnTo>
                    <a:pt x="1068857" y="159698"/>
                  </a:lnTo>
                  <a:lnTo>
                    <a:pt x="1068280" y="157962"/>
                  </a:lnTo>
                  <a:close/>
                </a:path>
                <a:path w="1466214" h="445134">
                  <a:moveTo>
                    <a:pt x="1175600" y="106578"/>
                  </a:moveTo>
                  <a:lnTo>
                    <a:pt x="1091095" y="115887"/>
                  </a:lnTo>
                  <a:lnTo>
                    <a:pt x="1094740" y="148869"/>
                  </a:lnTo>
                  <a:lnTo>
                    <a:pt x="1120495" y="146024"/>
                  </a:lnTo>
                  <a:lnTo>
                    <a:pt x="1153876" y="146024"/>
                  </a:lnTo>
                  <a:lnTo>
                    <a:pt x="1153477" y="142405"/>
                  </a:lnTo>
                  <a:lnTo>
                    <a:pt x="1179233" y="139560"/>
                  </a:lnTo>
                  <a:lnTo>
                    <a:pt x="1175600" y="106578"/>
                  </a:lnTo>
                  <a:close/>
                </a:path>
                <a:path w="1466214" h="445134">
                  <a:moveTo>
                    <a:pt x="621753" y="167360"/>
                  </a:moveTo>
                  <a:lnTo>
                    <a:pt x="584708" y="171450"/>
                  </a:lnTo>
                  <a:lnTo>
                    <a:pt x="608850" y="390309"/>
                  </a:lnTo>
                  <a:lnTo>
                    <a:pt x="641832" y="386676"/>
                  </a:lnTo>
                  <a:lnTo>
                    <a:pt x="626389" y="246519"/>
                  </a:lnTo>
                  <a:lnTo>
                    <a:pt x="655129" y="246519"/>
                  </a:lnTo>
                  <a:lnTo>
                    <a:pt x="621753" y="167360"/>
                  </a:lnTo>
                  <a:close/>
                </a:path>
                <a:path w="1466214" h="445134">
                  <a:moveTo>
                    <a:pt x="655129" y="246519"/>
                  </a:moveTo>
                  <a:lnTo>
                    <a:pt x="626389" y="246519"/>
                  </a:lnTo>
                  <a:lnTo>
                    <a:pt x="687209" y="381660"/>
                  </a:lnTo>
                  <a:lnTo>
                    <a:pt x="722642" y="377761"/>
                  </a:lnTo>
                  <a:lnTo>
                    <a:pt x="715130" y="309626"/>
                  </a:lnTo>
                  <a:lnTo>
                    <a:pt x="681736" y="309626"/>
                  </a:lnTo>
                  <a:lnTo>
                    <a:pt x="655129" y="246519"/>
                  </a:lnTo>
                  <a:close/>
                </a:path>
                <a:path w="1466214" h="445134">
                  <a:moveTo>
                    <a:pt x="698512" y="158889"/>
                  </a:moveTo>
                  <a:lnTo>
                    <a:pt x="665518" y="162534"/>
                  </a:lnTo>
                  <a:lnTo>
                    <a:pt x="681736" y="309626"/>
                  </a:lnTo>
                  <a:lnTo>
                    <a:pt x="715130" y="309626"/>
                  </a:lnTo>
                  <a:lnTo>
                    <a:pt x="698512" y="158889"/>
                  </a:lnTo>
                  <a:close/>
                </a:path>
                <a:path w="1466214" h="445134">
                  <a:moveTo>
                    <a:pt x="538055" y="213563"/>
                  </a:moveTo>
                  <a:lnTo>
                    <a:pt x="504659" y="213563"/>
                  </a:lnTo>
                  <a:lnTo>
                    <a:pt x="521512" y="366293"/>
                  </a:lnTo>
                  <a:lnTo>
                    <a:pt x="495744" y="369112"/>
                  </a:lnTo>
                  <a:lnTo>
                    <a:pt x="499389" y="402120"/>
                  </a:lnTo>
                  <a:lnTo>
                    <a:pt x="583882" y="392785"/>
                  </a:lnTo>
                  <a:lnTo>
                    <a:pt x="580563" y="362648"/>
                  </a:lnTo>
                  <a:lnTo>
                    <a:pt x="554494" y="362648"/>
                  </a:lnTo>
                  <a:lnTo>
                    <a:pt x="538055" y="213563"/>
                  </a:lnTo>
                  <a:close/>
                </a:path>
                <a:path w="1466214" h="445134">
                  <a:moveTo>
                    <a:pt x="580250" y="359803"/>
                  </a:moveTo>
                  <a:lnTo>
                    <a:pt x="554494" y="362648"/>
                  </a:lnTo>
                  <a:lnTo>
                    <a:pt x="580563" y="362648"/>
                  </a:lnTo>
                  <a:lnTo>
                    <a:pt x="580250" y="359803"/>
                  </a:lnTo>
                  <a:close/>
                </a:path>
                <a:path w="1466214" h="445134">
                  <a:moveTo>
                    <a:pt x="559765" y="174104"/>
                  </a:moveTo>
                  <a:lnTo>
                    <a:pt x="475272" y="183413"/>
                  </a:lnTo>
                  <a:lnTo>
                    <a:pt x="478917" y="216408"/>
                  </a:lnTo>
                  <a:lnTo>
                    <a:pt x="504659" y="213563"/>
                  </a:lnTo>
                  <a:lnTo>
                    <a:pt x="538055" y="213563"/>
                  </a:lnTo>
                  <a:lnTo>
                    <a:pt x="537654" y="209931"/>
                  </a:lnTo>
                  <a:lnTo>
                    <a:pt x="563410" y="207086"/>
                  </a:lnTo>
                  <a:lnTo>
                    <a:pt x="559765" y="174104"/>
                  </a:lnTo>
                  <a:close/>
                </a:path>
                <a:path w="1466214" h="445134">
                  <a:moveTo>
                    <a:pt x="410211" y="189085"/>
                  </a:moveTo>
                  <a:lnTo>
                    <a:pt x="371623" y="201073"/>
                  </a:lnTo>
                  <a:lnTo>
                    <a:pt x="352995" y="235889"/>
                  </a:lnTo>
                  <a:lnTo>
                    <a:pt x="352943" y="243154"/>
                  </a:lnTo>
                  <a:lnTo>
                    <a:pt x="353021" y="247421"/>
                  </a:lnTo>
                  <a:lnTo>
                    <a:pt x="366191" y="366814"/>
                  </a:lnTo>
                  <a:lnTo>
                    <a:pt x="385533" y="401955"/>
                  </a:lnTo>
                  <a:lnTo>
                    <a:pt x="413696" y="413415"/>
                  </a:lnTo>
                  <a:lnTo>
                    <a:pt x="424306" y="413219"/>
                  </a:lnTo>
                  <a:lnTo>
                    <a:pt x="459460" y="393966"/>
                  </a:lnTo>
                  <a:lnTo>
                    <a:pt x="467332" y="380225"/>
                  </a:lnTo>
                  <a:lnTo>
                    <a:pt x="414312" y="380225"/>
                  </a:lnTo>
                  <a:lnTo>
                    <a:pt x="409651" y="378891"/>
                  </a:lnTo>
                  <a:lnTo>
                    <a:pt x="401510" y="372364"/>
                  </a:lnTo>
                  <a:lnTo>
                    <a:pt x="399199" y="368109"/>
                  </a:lnTo>
                  <a:lnTo>
                    <a:pt x="385406" y="243154"/>
                  </a:lnTo>
                  <a:lnTo>
                    <a:pt x="384848" y="237909"/>
                  </a:lnTo>
                  <a:lnTo>
                    <a:pt x="386168" y="233235"/>
                  </a:lnTo>
                  <a:lnTo>
                    <a:pt x="392684" y="224980"/>
                  </a:lnTo>
                  <a:lnTo>
                    <a:pt x="396925" y="222618"/>
                  </a:lnTo>
                  <a:lnTo>
                    <a:pt x="407390" y="221475"/>
                  </a:lnTo>
                  <a:lnTo>
                    <a:pt x="453752" y="221475"/>
                  </a:lnTo>
                  <a:lnTo>
                    <a:pt x="451561" y="216249"/>
                  </a:lnTo>
                  <a:lnTo>
                    <a:pt x="445841" y="207914"/>
                  </a:lnTo>
                  <a:lnTo>
                    <a:pt x="438315" y="200571"/>
                  </a:lnTo>
                  <a:lnTo>
                    <a:pt x="429566" y="194729"/>
                  </a:lnTo>
                  <a:lnTo>
                    <a:pt x="420198" y="190901"/>
                  </a:lnTo>
                  <a:lnTo>
                    <a:pt x="410211" y="189085"/>
                  </a:lnTo>
                  <a:close/>
                </a:path>
                <a:path w="1466214" h="445134">
                  <a:moveTo>
                    <a:pt x="466380" y="315772"/>
                  </a:moveTo>
                  <a:lnTo>
                    <a:pt x="431749" y="315772"/>
                  </a:lnTo>
                  <a:lnTo>
                    <a:pt x="437070" y="363982"/>
                  </a:lnTo>
                  <a:lnTo>
                    <a:pt x="435698" y="368617"/>
                  </a:lnTo>
                  <a:lnTo>
                    <a:pt x="429056" y="376745"/>
                  </a:lnTo>
                  <a:lnTo>
                    <a:pt x="424776" y="379069"/>
                  </a:lnTo>
                  <a:lnTo>
                    <a:pt x="414312" y="380225"/>
                  </a:lnTo>
                  <a:lnTo>
                    <a:pt x="467332" y="380225"/>
                  </a:lnTo>
                  <a:lnTo>
                    <a:pt x="469114" y="375862"/>
                  </a:lnTo>
                  <a:lnTo>
                    <a:pt x="470931" y="365881"/>
                  </a:lnTo>
                  <a:lnTo>
                    <a:pt x="470738" y="355282"/>
                  </a:lnTo>
                  <a:lnTo>
                    <a:pt x="466380" y="315772"/>
                  </a:lnTo>
                  <a:close/>
                </a:path>
                <a:path w="1466214" h="445134">
                  <a:moveTo>
                    <a:pt x="462305" y="278828"/>
                  </a:moveTo>
                  <a:lnTo>
                    <a:pt x="409765" y="284619"/>
                  </a:lnTo>
                  <a:lnTo>
                    <a:pt x="413435" y="317792"/>
                  </a:lnTo>
                  <a:lnTo>
                    <a:pt x="431749" y="315772"/>
                  </a:lnTo>
                  <a:lnTo>
                    <a:pt x="466380" y="315772"/>
                  </a:lnTo>
                  <a:lnTo>
                    <a:pt x="462305" y="278828"/>
                  </a:lnTo>
                  <a:close/>
                </a:path>
                <a:path w="1466214" h="445134">
                  <a:moveTo>
                    <a:pt x="453752" y="221475"/>
                  </a:moveTo>
                  <a:lnTo>
                    <a:pt x="407390" y="221475"/>
                  </a:lnTo>
                  <a:lnTo>
                    <a:pt x="412089" y="222834"/>
                  </a:lnTo>
                  <a:lnTo>
                    <a:pt x="420344" y="229463"/>
                  </a:lnTo>
                  <a:lnTo>
                    <a:pt x="422706" y="233743"/>
                  </a:lnTo>
                  <a:lnTo>
                    <a:pt x="426110" y="264617"/>
                  </a:lnTo>
                  <a:lnTo>
                    <a:pt x="460324" y="260858"/>
                  </a:lnTo>
                  <a:lnTo>
                    <a:pt x="457568" y="235889"/>
                  </a:lnTo>
                  <a:lnTo>
                    <a:pt x="455470" y="225574"/>
                  </a:lnTo>
                  <a:lnTo>
                    <a:pt x="453752" y="221475"/>
                  </a:lnTo>
                  <a:close/>
                </a:path>
                <a:path w="1466214" h="445134">
                  <a:moveTo>
                    <a:pt x="182041" y="215582"/>
                  </a:moveTo>
                  <a:lnTo>
                    <a:pt x="88137" y="225945"/>
                  </a:lnTo>
                  <a:lnTo>
                    <a:pt x="112280" y="444792"/>
                  </a:lnTo>
                  <a:lnTo>
                    <a:pt x="206184" y="434441"/>
                  </a:lnTo>
                  <a:lnTo>
                    <a:pt x="203266" y="408000"/>
                  </a:lnTo>
                  <a:lnTo>
                    <a:pt x="141604" y="408000"/>
                  </a:lnTo>
                  <a:lnTo>
                    <a:pt x="135039" y="348310"/>
                  </a:lnTo>
                  <a:lnTo>
                    <a:pt x="179552" y="343408"/>
                  </a:lnTo>
                  <a:lnTo>
                    <a:pt x="176426" y="315150"/>
                  </a:lnTo>
                  <a:lnTo>
                    <a:pt x="131381" y="315150"/>
                  </a:lnTo>
                  <a:lnTo>
                    <a:pt x="124790" y="255460"/>
                  </a:lnTo>
                  <a:lnTo>
                    <a:pt x="185699" y="248742"/>
                  </a:lnTo>
                  <a:lnTo>
                    <a:pt x="182041" y="215582"/>
                  </a:lnTo>
                  <a:close/>
                </a:path>
                <a:path w="1466214" h="445134">
                  <a:moveTo>
                    <a:pt x="241769" y="208991"/>
                  </a:moveTo>
                  <a:lnTo>
                    <a:pt x="204736" y="213080"/>
                  </a:lnTo>
                  <a:lnTo>
                    <a:pt x="228879" y="431952"/>
                  </a:lnTo>
                  <a:lnTo>
                    <a:pt x="261861" y="428307"/>
                  </a:lnTo>
                  <a:lnTo>
                    <a:pt x="246392" y="288150"/>
                  </a:lnTo>
                  <a:lnTo>
                    <a:pt x="275149" y="288150"/>
                  </a:lnTo>
                  <a:lnTo>
                    <a:pt x="241769" y="208991"/>
                  </a:lnTo>
                  <a:close/>
                </a:path>
                <a:path w="1466214" h="445134">
                  <a:moveTo>
                    <a:pt x="275149" y="288150"/>
                  </a:moveTo>
                  <a:lnTo>
                    <a:pt x="246392" y="288150"/>
                  </a:lnTo>
                  <a:lnTo>
                    <a:pt x="307238" y="423303"/>
                  </a:lnTo>
                  <a:lnTo>
                    <a:pt x="342671" y="419392"/>
                  </a:lnTo>
                  <a:lnTo>
                    <a:pt x="335156" y="351269"/>
                  </a:lnTo>
                  <a:lnTo>
                    <a:pt x="301764" y="351269"/>
                  </a:lnTo>
                  <a:lnTo>
                    <a:pt x="275149" y="288150"/>
                  </a:lnTo>
                  <a:close/>
                </a:path>
                <a:path w="1466214" h="445134">
                  <a:moveTo>
                    <a:pt x="202526" y="401294"/>
                  </a:moveTo>
                  <a:lnTo>
                    <a:pt x="141604" y="408000"/>
                  </a:lnTo>
                  <a:lnTo>
                    <a:pt x="203266" y="408000"/>
                  </a:lnTo>
                  <a:lnTo>
                    <a:pt x="202526" y="401294"/>
                  </a:lnTo>
                  <a:close/>
                </a:path>
                <a:path w="1466214" h="445134">
                  <a:moveTo>
                    <a:pt x="318528" y="200533"/>
                  </a:moveTo>
                  <a:lnTo>
                    <a:pt x="285546" y="204165"/>
                  </a:lnTo>
                  <a:lnTo>
                    <a:pt x="301764" y="351269"/>
                  </a:lnTo>
                  <a:lnTo>
                    <a:pt x="335156" y="351269"/>
                  </a:lnTo>
                  <a:lnTo>
                    <a:pt x="318528" y="200533"/>
                  </a:lnTo>
                  <a:close/>
                </a:path>
                <a:path w="1466214" h="445134">
                  <a:moveTo>
                    <a:pt x="175882" y="310235"/>
                  </a:moveTo>
                  <a:lnTo>
                    <a:pt x="131381" y="315150"/>
                  </a:lnTo>
                  <a:lnTo>
                    <a:pt x="176426" y="315150"/>
                  </a:lnTo>
                  <a:lnTo>
                    <a:pt x="175882" y="310235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9868" y="3999103"/>
              <a:ext cx="3091180" cy="1056640"/>
            </a:xfrm>
            <a:custGeom>
              <a:avLst/>
              <a:gdLst/>
              <a:ahLst/>
              <a:cxnLst/>
              <a:rect l="l" t="t" r="r" b="b"/>
              <a:pathLst>
                <a:path w="3091179" h="1056639">
                  <a:moveTo>
                    <a:pt x="3090672" y="0"/>
                  </a:moveTo>
                  <a:lnTo>
                    <a:pt x="0" y="0"/>
                  </a:lnTo>
                  <a:lnTo>
                    <a:pt x="0" y="1056132"/>
                  </a:lnTo>
                  <a:lnTo>
                    <a:pt x="3090672" y="1056132"/>
                  </a:lnTo>
                  <a:lnTo>
                    <a:pt x="3090672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0360" y="4493957"/>
              <a:ext cx="2929255" cy="0"/>
            </a:xfrm>
            <a:custGeom>
              <a:avLst/>
              <a:gdLst/>
              <a:ahLst/>
              <a:cxnLst/>
              <a:rect l="l" t="t" r="r" b="b"/>
              <a:pathLst>
                <a:path w="2929254">
                  <a:moveTo>
                    <a:pt x="0" y="0"/>
                  </a:moveTo>
                  <a:lnTo>
                    <a:pt x="2928683" y="0"/>
                  </a:lnTo>
                </a:path>
              </a:pathLst>
            </a:custGeom>
            <a:ln w="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9868" y="3999103"/>
            <a:ext cx="3091180" cy="10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ts val="3540"/>
              </a:lnSpc>
            </a:pPr>
            <a:r>
              <a:rPr sz="3150" spc="-40" dirty="0">
                <a:solidFill>
                  <a:srgbClr val="FFFFFF"/>
                </a:solidFill>
                <a:latin typeface="Arial Narrow"/>
                <a:cs typeface="Arial Narrow"/>
              </a:rPr>
              <a:t>Charles</a:t>
            </a:r>
            <a:endParaRPr sz="3150" dirty="0">
              <a:latin typeface="Arial Narrow"/>
              <a:cs typeface="Arial Narrow"/>
            </a:endParaRPr>
          </a:p>
          <a:p>
            <a:pPr algn="ctr">
              <a:lnSpc>
                <a:spcPts val="4585"/>
              </a:lnSpc>
              <a:spcBef>
                <a:spcPts val="185"/>
              </a:spcBef>
            </a:pPr>
            <a:r>
              <a:rPr sz="3900" b="1" spc="-114" dirty="0">
                <a:solidFill>
                  <a:srgbClr val="FFFFFF"/>
                </a:solidFill>
                <a:latin typeface="Arial Narrow"/>
                <a:cs typeface="Arial Narrow"/>
              </a:rPr>
              <a:t>Workout</a:t>
            </a:r>
            <a:r>
              <a:rPr sz="3900" b="1" spc="-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b="1" spc="-90" dirty="0">
                <a:solidFill>
                  <a:srgbClr val="FFFFFF"/>
                </a:solidFill>
                <a:latin typeface="Arial Narrow"/>
                <a:cs typeface="Arial Narrow"/>
              </a:rPr>
              <a:t>Hacker</a:t>
            </a:r>
            <a:endParaRPr sz="3900" dirty="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83485" y="4085667"/>
            <a:ext cx="2493645" cy="882650"/>
            <a:chOff x="4783485" y="4085667"/>
            <a:chExt cx="2493645" cy="88265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7485" y="4139667"/>
              <a:ext cx="1160923" cy="77433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10485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89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1595" y="4139666"/>
              <a:ext cx="1160919" cy="7743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34590" y="4112667"/>
              <a:ext cx="1215390" cy="828675"/>
            </a:xfrm>
            <a:custGeom>
              <a:avLst/>
              <a:gdLst/>
              <a:ahLst/>
              <a:cxnLst/>
              <a:rect l="l" t="t" r="r" b="b"/>
              <a:pathLst>
                <a:path w="1215390" h="828675">
                  <a:moveTo>
                    <a:pt x="0" y="27000"/>
                  </a:moveTo>
                  <a:lnTo>
                    <a:pt x="0" y="801344"/>
                  </a:lnTo>
                  <a:lnTo>
                    <a:pt x="0" y="828344"/>
                  </a:lnTo>
                  <a:lnTo>
                    <a:pt x="27000" y="828344"/>
                  </a:lnTo>
                  <a:lnTo>
                    <a:pt x="1187919" y="828344"/>
                  </a:lnTo>
                  <a:lnTo>
                    <a:pt x="1214920" y="828344"/>
                  </a:lnTo>
                  <a:lnTo>
                    <a:pt x="1214920" y="801344"/>
                  </a:lnTo>
                  <a:lnTo>
                    <a:pt x="1214920" y="27000"/>
                  </a:lnTo>
                  <a:lnTo>
                    <a:pt x="1214920" y="0"/>
                  </a:lnTo>
                  <a:lnTo>
                    <a:pt x="1187919" y="0"/>
                  </a:lnTo>
                  <a:lnTo>
                    <a:pt x="27000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ln w="54000">
              <a:solidFill>
                <a:srgbClr val="F9D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3001" y="0"/>
            <a:ext cx="3357245" cy="5328285"/>
            <a:chOff x="4203001" y="0"/>
            <a:chExt cx="3357245" cy="5328285"/>
          </a:xfrm>
        </p:grpSpPr>
        <p:sp>
          <p:nvSpPr>
            <p:cNvPr id="3" name="object 3"/>
            <p:cNvSpPr/>
            <p:nvPr/>
          </p:nvSpPr>
          <p:spPr>
            <a:xfrm>
              <a:off x="4203001" y="0"/>
              <a:ext cx="3357245" cy="5328285"/>
            </a:xfrm>
            <a:custGeom>
              <a:avLst/>
              <a:gdLst/>
              <a:ahLst/>
              <a:cxnLst/>
              <a:rect l="l" t="t" r="r" b="b"/>
              <a:pathLst>
                <a:path w="3357245" h="5328285">
                  <a:moveTo>
                    <a:pt x="3356991" y="0"/>
                  </a:moveTo>
                  <a:lnTo>
                    <a:pt x="0" y="0"/>
                  </a:lnTo>
                  <a:lnTo>
                    <a:pt x="0" y="5328005"/>
                  </a:lnTo>
                  <a:lnTo>
                    <a:pt x="3356991" y="5328005"/>
                  </a:lnTo>
                  <a:lnTo>
                    <a:pt x="3356991" y="0"/>
                  </a:lnTo>
                  <a:close/>
                </a:path>
              </a:pathLst>
            </a:custGeom>
            <a:solidFill>
              <a:srgbClr val="E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8" y="359994"/>
              <a:ext cx="2034006" cy="7637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55000" y="809353"/>
              <a:ext cx="1890395" cy="0"/>
            </a:xfrm>
            <a:custGeom>
              <a:avLst/>
              <a:gdLst/>
              <a:ahLst/>
              <a:cxnLst/>
              <a:rect l="l" t="t" r="r" b="b"/>
              <a:pathLst>
                <a:path w="1890395">
                  <a:moveTo>
                    <a:pt x="0" y="0"/>
                  </a:moveTo>
                  <a:lnTo>
                    <a:pt x="1890001" y="0"/>
                  </a:lnTo>
                </a:path>
              </a:pathLst>
            </a:custGeom>
            <a:ln w="3175">
              <a:solidFill>
                <a:srgbClr val="F1F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82998" y="359994"/>
            <a:ext cx="2034539" cy="7639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65"/>
              </a:spcBef>
            </a:pPr>
            <a:r>
              <a:rPr sz="1600" b="1" spc="-40" dirty="0">
                <a:solidFill>
                  <a:srgbClr val="FFFFFF"/>
                </a:solidFill>
                <a:latin typeface="Arial Narrow"/>
                <a:cs typeface="Arial Narrow"/>
              </a:rPr>
              <a:t>Materials</a:t>
            </a:r>
            <a:endParaRPr sz="1600">
              <a:latin typeface="Arial Narrow"/>
              <a:cs typeface="Arial Narrow"/>
            </a:endParaRPr>
          </a:p>
          <a:p>
            <a:pPr marL="172085" indent="-100965">
              <a:lnSpc>
                <a:spcPct val="100000"/>
              </a:lnSpc>
              <a:spcBef>
                <a:spcPts val="325"/>
              </a:spcBef>
              <a:buClr>
                <a:srgbClr val="FFFFFF"/>
              </a:buClr>
              <a:buFont typeface="Wingdings"/>
              <a:buChar char=""/>
              <a:tabLst>
                <a:tab pos="172720" algn="l"/>
              </a:tabLst>
            </a:pPr>
            <a:r>
              <a:rPr sz="800" spc="40" dirty="0">
                <a:latin typeface="Gill Sans MT"/>
                <a:cs typeface="Gill Sans MT"/>
              </a:rPr>
              <a:t>Smartphone</a:t>
            </a:r>
            <a:endParaRPr sz="800">
              <a:latin typeface="Gill Sans MT"/>
              <a:cs typeface="Gill Sans MT"/>
            </a:endParaRPr>
          </a:p>
          <a:p>
            <a:pPr marL="71755" marR="180975">
              <a:lnSpc>
                <a:spcPts val="880"/>
              </a:lnSpc>
              <a:spcBef>
                <a:spcPts val="300"/>
              </a:spcBef>
              <a:buClr>
                <a:srgbClr val="FFFFFF"/>
              </a:buClr>
              <a:buFont typeface="Wingdings"/>
              <a:buChar char=""/>
              <a:tabLst>
                <a:tab pos="172720" algn="l"/>
              </a:tabLst>
            </a:pPr>
            <a:r>
              <a:rPr sz="800" spc="-55" dirty="0">
                <a:latin typeface="Gill Sans MT"/>
                <a:cs typeface="Gill Sans MT"/>
              </a:rPr>
              <a:t>D</a:t>
            </a:r>
            <a:r>
              <a:rPr sz="800" spc="-25" dirty="0">
                <a:latin typeface="Gill Sans MT"/>
                <a:cs typeface="Gill Sans MT"/>
              </a:rPr>
              <a:t>i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65" dirty="0">
                <a:latin typeface="Gill Sans MT"/>
                <a:cs typeface="Gill Sans MT"/>
              </a:rPr>
              <a:t>f</a:t>
            </a:r>
            <a:r>
              <a:rPr sz="800" spc="-15" dirty="0">
                <a:latin typeface="Gill Sans MT"/>
                <a:cs typeface="Gill Sans MT"/>
              </a:rPr>
              <a:t>e</a:t>
            </a:r>
            <a:r>
              <a:rPr sz="800" spc="-30" dirty="0">
                <a:latin typeface="Gill Sans MT"/>
                <a:cs typeface="Gill Sans MT"/>
              </a:rPr>
              <a:t>r</a:t>
            </a:r>
            <a:r>
              <a:rPr sz="800" spc="40" dirty="0">
                <a:latin typeface="Gill Sans MT"/>
                <a:cs typeface="Gill Sans MT"/>
              </a:rPr>
              <a:t>e</a:t>
            </a:r>
            <a:r>
              <a:rPr sz="800" spc="30" dirty="0">
                <a:latin typeface="Gill Sans MT"/>
                <a:cs typeface="Gill Sans MT"/>
              </a:rPr>
              <a:t>n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length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skipping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75" dirty="0">
                <a:latin typeface="Gill Sans MT"/>
                <a:cs typeface="Gill Sans MT"/>
              </a:rPr>
              <a:t>r</a:t>
            </a:r>
            <a:r>
              <a:rPr sz="800" spc="25" dirty="0">
                <a:latin typeface="Gill Sans MT"/>
                <a:cs typeface="Gill Sans MT"/>
              </a:rPr>
              <a:t>ope,</a:t>
            </a:r>
            <a:r>
              <a:rPr sz="800" spc="-75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-75" dirty="0">
                <a:latin typeface="Gill Sans MT"/>
                <a:cs typeface="Gill Sans MT"/>
              </a:rPr>
              <a:t>r</a:t>
            </a:r>
            <a:r>
              <a:rPr sz="800" spc="25" dirty="0">
                <a:latin typeface="Gill Sans MT"/>
                <a:cs typeface="Gill Sans MT"/>
              </a:rPr>
              <a:t>ope  </a:t>
            </a:r>
            <a:r>
              <a:rPr sz="800" spc="50" dirty="0">
                <a:latin typeface="Gill Sans MT"/>
                <a:cs typeface="Gill Sans MT"/>
              </a:rPr>
              <a:t>that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can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be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used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at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different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lengths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3775" y="4911905"/>
            <a:ext cx="1092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latin typeface="Calibri"/>
                <a:cs typeface="Calibri"/>
              </a:rPr>
              <a:t>U</a:t>
            </a:r>
            <a:r>
              <a:rPr sz="800" b="1" spc="40" dirty="0">
                <a:latin typeface="Calibri"/>
                <a:cs typeface="Calibri"/>
              </a:rPr>
              <a:t>se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this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if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y</a:t>
            </a:r>
            <a:r>
              <a:rPr sz="800" b="1" spc="15" dirty="0">
                <a:latin typeface="Calibri"/>
                <a:cs typeface="Calibri"/>
              </a:rPr>
              <a:t>our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phone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is  </a:t>
            </a:r>
            <a:r>
              <a:rPr sz="800" b="1" spc="30" dirty="0">
                <a:latin typeface="Calibri"/>
                <a:cs typeface="Calibri"/>
              </a:rPr>
              <a:t>sitting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upright.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6190" y="4911905"/>
            <a:ext cx="1092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5080" indent="-29464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latin typeface="Calibri"/>
                <a:cs typeface="Calibri"/>
              </a:rPr>
              <a:t>U</a:t>
            </a:r>
            <a:r>
              <a:rPr sz="800" b="1" spc="40" dirty="0">
                <a:latin typeface="Calibri"/>
                <a:cs typeface="Calibri"/>
              </a:rPr>
              <a:t>se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this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if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y</a:t>
            </a:r>
            <a:r>
              <a:rPr sz="800" b="1" spc="15" dirty="0">
                <a:latin typeface="Calibri"/>
                <a:cs typeface="Calibri"/>
              </a:rPr>
              <a:t>our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phone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is  </a:t>
            </a:r>
            <a:r>
              <a:rPr sz="800" b="1" spc="20" dirty="0">
                <a:latin typeface="Calibri"/>
                <a:cs typeface="Calibri"/>
              </a:rPr>
              <a:t>on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its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side.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9998" y="1682686"/>
            <a:ext cx="1959648" cy="32853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299" y="1063440"/>
            <a:ext cx="3082925" cy="4156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50"/>
              </a:spcBef>
            </a:pPr>
            <a:r>
              <a:rPr sz="1500" b="1" spc="-65" dirty="0">
                <a:latin typeface="Arial Narrow"/>
                <a:cs typeface="Arial Narrow"/>
              </a:rPr>
              <a:t>Monitorin</a:t>
            </a:r>
            <a:r>
              <a:rPr sz="1500" b="1" spc="-95" dirty="0">
                <a:latin typeface="Arial Narrow"/>
                <a:cs typeface="Arial Narrow"/>
              </a:rPr>
              <a:t>g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95" dirty="0">
                <a:latin typeface="Arial Narrow"/>
                <a:cs typeface="Arial Narrow"/>
              </a:rPr>
              <a:t>an</a:t>
            </a:r>
            <a:r>
              <a:rPr sz="1500" b="1" spc="-114" dirty="0">
                <a:latin typeface="Arial Narrow"/>
                <a:cs typeface="Arial Narrow"/>
              </a:rPr>
              <a:t>d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60" dirty="0">
                <a:latin typeface="Arial Narrow"/>
                <a:cs typeface="Arial Narrow"/>
              </a:rPr>
              <a:t>tr</a:t>
            </a:r>
            <a:r>
              <a:rPr sz="1500" b="1" spc="85" dirty="0">
                <a:latin typeface="Arial Narrow"/>
                <a:cs typeface="Arial Narrow"/>
              </a:rPr>
              <a:t>a</a:t>
            </a:r>
            <a:r>
              <a:rPr sz="1500" b="1" spc="-85" dirty="0">
                <a:latin typeface="Arial Narrow"/>
                <a:cs typeface="Arial Narrow"/>
              </a:rPr>
              <a:t>ckin</a:t>
            </a:r>
            <a:r>
              <a:rPr sz="1500" b="1" spc="-120" dirty="0">
                <a:latin typeface="Arial Narrow"/>
                <a:cs typeface="Arial Narrow"/>
              </a:rPr>
              <a:t>g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05" dirty="0">
                <a:latin typeface="Arial Narrow"/>
                <a:cs typeface="Arial Narrow"/>
              </a:rPr>
              <a:t>y</a:t>
            </a:r>
            <a:r>
              <a:rPr sz="1500" b="1" spc="-60" dirty="0">
                <a:latin typeface="Arial Narrow"/>
                <a:cs typeface="Arial Narrow"/>
              </a:rPr>
              <a:t>ou</a:t>
            </a:r>
            <a:r>
              <a:rPr sz="1500" b="1" spc="-50" dirty="0">
                <a:latin typeface="Arial Narrow"/>
                <a:cs typeface="Arial Narrow"/>
              </a:rPr>
              <a:t>r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30" dirty="0">
                <a:latin typeface="Arial Narrow"/>
                <a:cs typeface="Arial Narrow"/>
              </a:rPr>
              <a:t>d</a:t>
            </a:r>
            <a:r>
              <a:rPr sz="1500" b="1" spc="-120" dirty="0">
                <a:latin typeface="Arial Narrow"/>
                <a:cs typeface="Arial Narrow"/>
              </a:rPr>
              <a:t>a</a:t>
            </a:r>
            <a:r>
              <a:rPr sz="1500" b="1" spc="75" dirty="0">
                <a:latin typeface="Arial Narrow"/>
                <a:cs typeface="Arial Narrow"/>
              </a:rPr>
              <a:t>t</a:t>
            </a:r>
            <a:r>
              <a:rPr sz="1500" b="1" spc="-75" dirty="0">
                <a:latin typeface="Arial Narrow"/>
                <a:cs typeface="Arial Narrow"/>
              </a:rPr>
              <a:t>a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90" dirty="0">
                <a:latin typeface="Arial Narrow"/>
                <a:cs typeface="Arial Narrow"/>
              </a:rPr>
              <a:t>ha</a:t>
            </a:r>
            <a:r>
              <a:rPr sz="1500" b="1" spc="-100" dirty="0">
                <a:latin typeface="Arial Narrow"/>
                <a:cs typeface="Arial Narrow"/>
              </a:rPr>
              <a:t>s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25" dirty="0">
                <a:latin typeface="Arial Narrow"/>
                <a:cs typeface="Arial Narrow"/>
              </a:rPr>
              <a:t>become  </a:t>
            </a:r>
            <a:r>
              <a:rPr sz="1500" b="1" spc="-75" dirty="0">
                <a:latin typeface="Arial Narrow"/>
                <a:cs typeface="Arial Narrow"/>
              </a:rPr>
              <a:t>a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30" dirty="0">
                <a:latin typeface="Arial Narrow"/>
                <a:cs typeface="Arial Narrow"/>
              </a:rPr>
              <a:t>hug</a:t>
            </a:r>
            <a:r>
              <a:rPr sz="1500" b="1" spc="-135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195" dirty="0">
                <a:latin typeface="Arial Narrow"/>
                <a:cs typeface="Arial Narrow"/>
              </a:rPr>
              <a:t>p</a:t>
            </a:r>
            <a:r>
              <a:rPr sz="1500" b="1" spc="80" dirty="0">
                <a:latin typeface="Arial Narrow"/>
                <a:cs typeface="Arial Narrow"/>
              </a:rPr>
              <a:t>ar</a:t>
            </a:r>
            <a:r>
              <a:rPr sz="1500" b="1" spc="45" dirty="0">
                <a:latin typeface="Arial Narrow"/>
                <a:cs typeface="Arial Narrow"/>
              </a:rPr>
              <a:t>t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20" dirty="0">
                <a:latin typeface="Arial Narrow"/>
                <a:cs typeface="Arial Narrow"/>
              </a:rPr>
              <a:t>of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25" dirty="0">
                <a:latin typeface="Arial Narrow"/>
                <a:cs typeface="Arial Narrow"/>
              </a:rPr>
              <a:t>th</a:t>
            </a:r>
            <a:r>
              <a:rPr sz="1500" b="1" spc="-45" dirty="0">
                <a:latin typeface="Arial Narrow"/>
                <a:cs typeface="Arial Narrow"/>
              </a:rPr>
              <a:t>e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55" dirty="0">
                <a:latin typeface="Arial Narrow"/>
                <a:cs typeface="Arial Narrow"/>
              </a:rPr>
              <a:t>sportin</a:t>
            </a:r>
            <a:r>
              <a:rPr sz="1500" b="1" spc="-85" dirty="0">
                <a:latin typeface="Arial Narrow"/>
                <a:cs typeface="Arial Narrow"/>
              </a:rPr>
              <a:t>g</a:t>
            </a:r>
            <a:r>
              <a:rPr sz="1500" b="1" spc="-80" dirty="0">
                <a:latin typeface="Arial Narrow"/>
                <a:cs typeface="Arial Narrow"/>
              </a:rPr>
              <a:t> </a:t>
            </a:r>
            <a:r>
              <a:rPr sz="1500" b="1" spc="-35" dirty="0">
                <a:latin typeface="Arial Narrow"/>
                <a:cs typeface="Arial Narrow"/>
              </a:rPr>
              <a:t>indust</a:t>
            </a:r>
            <a:r>
              <a:rPr sz="1500" b="1" spc="-40" dirty="0">
                <a:latin typeface="Arial Narrow"/>
                <a:cs typeface="Arial Narrow"/>
              </a:rPr>
              <a:t>r</a:t>
            </a:r>
            <a:r>
              <a:rPr sz="1500" b="1" spc="-200" dirty="0">
                <a:latin typeface="Arial Narrow"/>
                <a:cs typeface="Arial Narrow"/>
              </a:rPr>
              <a:t>y</a:t>
            </a:r>
            <a:r>
              <a:rPr sz="1500" b="1" spc="-65" dirty="0">
                <a:latin typeface="Arial Narrow"/>
                <a:cs typeface="Arial Narrow"/>
              </a:rPr>
              <a:t>.</a:t>
            </a:r>
            <a:endParaRPr sz="1500">
              <a:latin typeface="Arial Narrow"/>
              <a:cs typeface="Arial Narrow"/>
            </a:endParaRPr>
          </a:p>
          <a:p>
            <a:pPr marL="12700" marR="1479550">
              <a:lnSpc>
                <a:spcPts val="980"/>
              </a:lnSpc>
              <a:spcBef>
                <a:spcPts val="1320"/>
              </a:spcBef>
            </a:pPr>
            <a:r>
              <a:rPr sz="850" spc="-155" dirty="0">
                <a:latin typeface="Gill Sans MT"/>
                <a:cs typeface="Gill Sans MT"/>
              </a:rPr>
              <a:t>W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measu</a:t>
            </a:r>
            <a:r>
              <a:rPr sz="850" spc="1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h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ma</a:t>
            </a:r>
            <a:r>
              <a:rPr sz="850" spc="50" dirty="0">
                <a:latin typeface="Gill Sans MT"/>
                <a:cs typeface="Gill Sans MT"/>
              </a:rPr>
              <a:t>n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45" dirty="0">
                <a:latin typeface="Gill Sans MT"/>
                <a:cs typeface="Gill Sans MT"/>
              </a:rPr>
              <a:t>eps 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d</a:t>
            </a:r>
            <a:r>
              <a:rPr sz="850" spc="45" dirty="0">
                <a:latin typeface="Gill Sans MT"/>
                <a:cs typeface="Gill Sans MT"/>
              </a:rPr>
              <a:t>a</a:t>
            </a:r>
            <a:r>
              <a:rPr sz="850" spc="10" dirty="0">
                <a:latin typeface="Gill Sans MT"/>
                <a:cs typeface="Gill Sans MT"/>
              </a:rPr>
              <a:t>y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h</a:t>
            </a:r>
            <a:r>
              <a:rPr sz="850" spc="20" dirty="0">
                <a:latin typeface="Gill Sans MT"/>
                <a:cs typeface="Gill Sans MT"/>
              </a:rPr>
              <a:t>o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f</a:t>
            </a:r>
            <a:r>
              <a:rPr sz="850" spc="10" dirty="0">
                <a:latin typeface="Gill Sans MT"/>
                <a:cs typeface="Gill Sans MT"/>
              </a:rPr>
              <a:t>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run,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c</a:t>
            </a:r>
            <a:r>
              <a:rPr sz="850" spc="40" dirty="0">
                <a:latin typeface="Gill Sans MT"/>
                <a:cs typeface="Gill Sans MT"/>
              </a:rPr>
              <a:t>ycled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60" dirty="0">
                <a:latin typeface="Gill Sans MT"/>
                <a:cs typeface="Gill Sans MT"/>
              </a:rPr>
              <a:t>am,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65" dirty="0">
                <a:latin typeface="Gill Sans MT"/>
                <a:cs typeface="Gill Sans MT"/>
              </a:rPr>
              <a:t>can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vie</a:t>
            </a:r>
            <a:r>
              <a:rPr sz="850" spc="10" dirty="0">
                <a:latin typeface="Gill Sans MT"/>
                <a:cs typeface="Gill Sans MT"/>
              </a:rPr>
              <a:t>w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5" dirty="0">
                <a:latin typeface="Gill Sans MT"/>
                <a:cs typeface="Gill Sans MT"/>
              </a:rPr>
              <a:t>d</a:t>
            </a:r>
            <a:r>
              <a:rPr sz="850" spc="50" dirty="0">
                <a:latin typeface="Gill Sans MT"/>
                <a:cs typeface="Gill Sans MT"/>
              </a:rPr>
              <a:t>a</a:t>
            </a:r>
            <a:r>
              <a:rPr sz="850" spc="60" dirty="0">
                <a:latin typeface="Gill Sans MT"/>
                <a:cs typeface="Gill Sans MT"/>
              </a:rPr>
              <a:t>ta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phones  </a:t>
            </a:r>
            <a:r>
              <a:rPr sz="850" spc="45" dirty="0">
                <a:latin typeface="Gill Sans MT"/>
                <a:cs typeface="Gill Sans MT"/>
              </a:rPr>
              <a:t>using </a:t>
            </a:r>
            <a:r>
              <a:rPr sz="850" spc="30" dirty="0">
                <a:latin typeface="Gill Sans MT"/>
                <a:cs typeface="Gill Sans MT"/>
              </a:rPr>
              <a:t>different </a:t>
            </a:r>
            <a:r>
              <a:rPr sz="850" spc="55" dirty="0">
                <a:latin typeface="Gill Sans MT"/>
                <a:cs typeface="Gill Sans MT"/>
              </a:rPr>
              <a:t>apps, </a:t>
            </a:r>
            <a:r>
              <a:rPr sz="850" spc="50" dirty="0">
                <a:latin typeface="Gill Sans MT"/>
                <a:cs typeface="Gill Sans MT"/>
              </a:rPr>
              <a:t>making </a:t>
            </a:r>
            <a:r>
              <a:rPr sz="850" spc="20" dirty="0">
                <a:latin typeface="Gill Sans MT"/>
                <a:cs typeface="Gill Sans MT"/>
              </a:rPr>
              <a:t>it </a:t>
            </a:r>
            <a:r>
              <a:rPr sz="850" spc="2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ea</a:t>
            </a:r>
            <a:r>
              <a:rPr sz="850" spc="35" dirty="0">
                <a:latin typeface="Gill Sans MT"/>
                <a:cs typeface="Gill Sans MT"/>
              </a:rPr>
              <a:t>s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us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t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ack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p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10" dirty="0">
                <a:latin typeface="Gill Sans MT"/>
                <a:cs typeface="Gill Sans MT"/>
              </a:rPr>
              <a:t>og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ess,  </a:t>
            </a:r>
            <a:r>
              <a:rPr sz="850" spc="45" dirty="0">
                <a:latin typeface="Gill Sans MT"/>
                <a:cs typeface="Gill Sans MT"/>
              </a:rPr>
              <a:t>set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goals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share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friends.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1538605">
              <a:lnSpc>
                <a:spcPts val="980"/>
              </a:lnSpc>
              <a:spcBef>
                <a:spcPts val="5"/>
              </a:spcBef>
            </a:pP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Accelerometers  </a:t>
            </a:r>
            <a:r>
              <a:rPr sz="850" spc="10" dirty="0">
                <a:latin typeface="Gill Sans MT"/>
                <a:cs typeface="Gill Sans MT"/>
              </a:rPr>
              <a:t>are </a:t>
            </a:r>
            <a:r>
              <a:rPr sz="850" spc="40" dirty="0">
                <a:latin typeface="Gill Sans MT"/>
                <a:cs typeface="Gill Sans MT"/>
              </a:rPr>
              <a:t>devices </a:t>
            </a:r>
            <a:r>
              <a:rPr sz="850" spc="45" dirty="0">
                <a:latin typeface="Gill Sans MT"/>
                <a:cs typeface="Gill Sans MT"/>
              </a:rPr>
              <a:t> </a:t>
            </a:r>
            <a:r>
              <a:rPr sz="850" spc="60" dirty="0">
                <a:latin typeface="Gill Sans MT"/>
                <a:cs typeface="Gill Sans MT"/>
              </a:rPr>
              <a:t>th</a:t>
            </a:r>
            <a:r>
              <a:rPr sz="850" spc="45" dirty="0">
                <a:latin typeface="Gill Sans MT"/>
                <a:cs typeface="Gill Sans MT"/>
              </a:rPr>
              <a:t>at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measu</a:t>
            </a:r>
            <a:r>
              <a:rPr sz="850" spc="1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accele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ra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tion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Th</a:t>
            </a:r>
            <a:r>
              <a:rPr sz="850" spc="-10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y  </a:t>
            </a:r>
            <a:r>
              <a:rPr sz="850" spc="10" dirty="0">
                <a:latin typeface="Gill Sans MT"/>
                <a:cs typeface="Gill Sans MT"/>
              </a:rPr>
              <a:t>are </a:t>
            </a:r>
            <a:r>
              <a:rPr sz="850" spc="45" dirty="0">
                <a:latin typeface="Gill Sans MT"/>
                <a:cs typeface="Gill Sans MT"/>
              </a:rPr>
              <a:t>found </a:t>
            </a:r>
            <a:r>
              <a:rPr sz="850" spc="25" dirty="0">
                <a:latin typeface="Gill Sans MT"/>
                <a:cs typeface="Gill Sans MT"/>
              </a:rPr>
              <a:t>in </a:t>
            </a:r>
            <a:r>
              <a:rPr sz="850" spc="45" dirty="0">
                <a:latin typeface="Gill Sans MT"/>
                <a:cs typeface="Gill Sans MT"/>
              </a:rPr>
              <a:t>smartphones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70" dirty="0">
                <a:latin typeface="Gill Sans MT"/>
                <a:cs typeface="Gill Sans MT"/>
              </a:rPr>
              <a:t> game </a:t>
            </a:r>
            <a:r>
              <a:rPr sz="850" spc="10" dirty="0">
                <a:latin typeface="Gill Sans MT"/>
                <a:cs typeface="Gill Sans MT"/>
              </a:rPr>
              <a:t>controllers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35" dirty="0">
                <a:latin typeface="Gill Sans MT"/>
                <a:cs typeface="Gill Sans MT"/>
              </a:rPr>
              <a:t>give </a:t>
            </a:r>
            <a:r>
              <a:rPr sz="850" spc="55" dirty="0">
                <a:latin typeface="Gill Sans MT"/>
                <a:cs typeface="Gill Sans MT"/>
              </a:rPr>
              <a:t>them </a:t>
            </a:r>
            <a:r>
              <a:rPr sz="850" spc="6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motion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control.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1708150">
              <a:lnSpc>
                <a:spcPts val="980"/>
              </a:lnSpc>
            </a:pPr>
            <a:r>
              <a:rPr sz="850" spc="45" dirty="0">
                <a:latin typeface="Gill Sans MT"/>
                <a:cs typeface="Gill Sans MT"/>
              </a:rPr>
              <a:t>Skipping </a:t>
            </a:r>
            <a:r>
              <a:rPr sz="850" spc="30" dirty="0">
                <a:latin typeface="Gill Sans MT"/>
                <a:cs typeface="Gill Sans MT"/>
              </a:rPr>
              <a:t>is </a:t>
            </a:r>
            <a:r>
              <a:rPr sz="850" spc="80" dirty="0">
                <a:latin typeface="Gill Sans MT"/>
                <a:cs typeface="Gill Sans MT"/>
              </a:rPr>
              <a:t>a </a:t>
            </a:r>
            <a:r>
              <a:rPr sz="850" spc="30" dirty="0">
                <a:latin typeface="Gill Sans MT"/>
                <a:cs typeface="Gill Sans MT"/>
              </a:rPr>
              <a:t>great </a:t>
            </a:r>
            <a:r>
              <a:rPr sz="850" spc="35" dirty="0">
                <a:latin typeface="Gill Sans MT"/>
                <a:cs typeface="Gill Sans MT"/>
              </a:rPr>
              <a:t>example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accele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ra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tion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it</a:t>
            </a:r>
            <a:r>
              <a:rPr sz="850" spc="-30" dirty="0">
                <a:latin typeface="Gill Sans MT"/>
                <a:cs typeface="Gill Sans MT"/>
              </a:rPr>
              <a:t>’</a:t>
            </a:r>
            <a:r>
              <a:rPr sz="850" spc="60" dirty="0">
                <a:latin typeface="Gill Sans MT"/>
                <a:cs typeface="Gill Sans MT"/>
              </a:rPr>
              <a:t>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e</a:t>
            </a:r>
            <a:r>
              <a:rPr sz="850" spc="40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25"/>
              </a:lnSpc>
            </a:pPr>
            <a:r>
              <a:rPr sz="850" spc="5" dirty="0">
                <a:latin typeface="Gill Sans MT"/>
                <a:cs typeface="Gill Sans MT"/>
              </a:rPr>
              <a:t>exercise!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Professional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boxers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do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it</a:t>
            </a:r>
            <a:endParaRPr sz="850">
              <a:latin typeface="Gill Sans MT"/>
              <a:cs typeface="Gill Sans MT"/>
            </a:endParaRPr>
          </a:p>
          <a:p>
            <a:pPr marL="12700" marR="1463040">
              <a:lnSpc>
                <a:spcPts val="980"/>
              </a:lnSpc>
              <a:spcBef>
                <a:spcPts val="45"/>
              </a:spcBef>
            </a:pP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imp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their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coo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r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din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a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tion</a:t>
            </a:r>
            <a:r>
              <a:rPr sz="850" b="1" spc="1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and 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improve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their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b="1" spc="25" dirty="0">
                <a:solidFill>
                  <a:srgbClr val="92569E"/>
                </a:solidFill>
                <a:latin typeface="Calibri"/>
                <a:cs typeface="Calibri"/>
              </a:rPr>
              <a:t>endurance</a:t>
            </a:r>
            <a:r>
              <a:rPr sz="850" spc="2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1634489">
              <a:lnSpc>
                <a:spcPts val="980"/>
              </a:lnSpc>
            </a:pP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Did</a:t>
            </a:r>
            <a:r>
              <a:rPr sz="850" b="1" spc="-4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you</a:t>
            </a:r>
            <a:r>
              <a:rPr sz="850" b="1" spc="-2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know?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most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skips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minute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203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was </a:t>
            </a:r>
            <a:r>
              <a:rPr sz="850" spc="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achi</a:t>
            </a:r>
            <a:r>
              <a:rPr sz="850" spc="40" dirty="0">
                <a:latin typeface="Gill Sans MT"/>
                <a:cs typeface="Gill Sans MT"/>
              </a:rPr>
              <a:t>ev</a:t>
            </a:r>
            <a:r>
              <a:rPr sz="850" spc="45" dirty="0">
                <a:latin typeface="Gill Sans MT"/>
                <a:cs typeface="Gill Sans MT"/>
              </a:rPr>
              <a:t>ed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by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100" dirty="0">
                <a:latin typeface="Gill Sans MT"/>
                <a:cs typeface="Gill Sans MT"/>
              </a:rPr>
              <a:t>Z</a:t>
            </a:r>
            <a:r>
              <a:rPr sz="850" spc="-30" dirty="0">
                <a:latin typeface="Gill Sans MT"/>
                <a:cs typeface="Gill Sans MT"/>
              </a:rPr>
              <a:t>or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dirty="0">
                <a:latin typeface="Gill Sans MT"/>
                <a:cs typeface="Gill Sans MT"/>
              </a:rPr>
              <a:t>w</a:t>
            </a:r>
            <a:r>
              <a:rPr sz="850" spc="10" dirty="0">
                <a:latin typeface="Gill Sans MT"/>
                <a:cs typeface="Gill Sans MT"/>
              </a:rPr>
              <a:t>ar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Singh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in  </a:t>
            </a:r>
            <a:r>
              <a:rPr sz="850" dirty="0">
                <a:latin typeface="Gill Sans MT"/>
                <a:cs typeface="Gill Sans MT"/>
              </a:rPr>
              <a:t>Delhi,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India,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45" dirty="0">
                <a:latin typeface="Gill Sans MT"/>
                <a:cs typeface="Gill Sans MT"/>
              </a:rPr>
              <a:t>No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35" dirty="0">
                <a:latin typeface="Gill Sans MT"/>
                <a:cs typeface="Gill Sans MT"/>
              </a:rPr>
              <a:t>ember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2</a:t>
            </a:r>
            <a:r>
              <a:rPr sz="850" spc="60" dirty="0">
                <a:latin typeface="Gill Sans MT"/>
                <a:cs typeface="Gill Sans MT"/>
              </a:rPr>
              <a:t>0</a:t>
            </a:r>
            <a:r>
              <a:rPr sz="850" spc="-35" dirty="0">
                <a:latin typeface="Gill Sans MT"/>
                <a:cs typeface="Gill Sans MT"/>
              </a:rPr>
              <a:t>1</a:t>
            </a:r>
            <a:r>
              <a:rPr sz="850" spc="-60" dirty="0">
                <a:latin typeface="Gill Sans MT"/>
                <a:cs typeface="Gill Sans MT"/>
              </a:rPr>
              <a:t>9</a:t>
            </a:r>
            <a:r>
              <a:rPr sz="850" spc="-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Gill Sans MT"/>
              <a:cs typeface="Gill Sans MT"/>
            </a:endParaRPr>
          </a:p>
          <a:p>
            <a:pPr marL="12700" marR="1469390">
              <a:lnSpc>
                <a:spcPts val="980"/>
              </a:lnSpc>
            </a:pP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Approximately</a:t>
            </a:r>
            <a:r>
              <a:rPr sz="850" b="1" spc="-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15" dirty="0">
                <a:solidFill>
                  <a:srgbClr val="92569E"/>
                </a:solidFill>
                <a:latin typeface="Calibri"/>
                <a:cs typeface="Calibri"/>
              </a:rPr>
              <a:t>how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many</a:t>
            </a:r>
            <a:r>
              <a:rPr sz="850" b="1" spc="-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40" dirty="0">
                <a:solidFill>
                  <a:srgbClr val="92569E"/>
                </a:solidFill>
                <a:latin typeface="Calibri"/>
                <a:cs typeface="Calibri"/>
              </a:rPr>
              <a:t>skips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0" dirty="0">
                <a:solidFill>
                  <a:srgbClr val="92569E"/>
                </a:solidFill>
                <a:latin typeface="Calibri"/>
                <a:cs typeface="Calibri"/>
              </a:rPr>
              <a:t>is </a:t>
            </a:r>
            <a:r>
              <a:rPr sz="850" b="1" spc="-17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this</a:t>
            </a:r>
            <a:r>
              <a:rPr sz="850" b="1" spc="-20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92569E"/>
                </a:solidFill>
                <a:latin typeface="Calibri"/>
                <a:cs typeface="Calibri"/>
              </a:rPr>
              <a:t>per</a:t>
            </a:r>
            <a:r>
              <a:rPr sz="850" b="1" spc="-3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92569E"/>
                </a:solidFill>
                <a:latin typeface="Calibri"/>
                <a:cs typeface="Calibri"/>
              </a:rPr>
              <a:t>second?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00" spc="-55" dirty="0">
                <a:latin typeface="Arial Narrow"/>
                <a:cs typeface="Arial Narrow"/>
              </a:rPr>
              <a:t>8</a:t>
            </a:r>
            <a:r>
              <a:rPr sz="800" spc="90" dirty="0">
                <a:latin typeface="Arial Narrow"/>
                <a:cs typeface="Arial Narrow"/>
              </a:rPr>
              <a:t>   </a:t>
            </a: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4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4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9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994" y="355562"/>
            <a:ext cx="1076960" cy="315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465"/>
              </a:lnSpc>
            </a:pPr>
            <a:r>
              <a:rPr sz="2200" spc="-390" dirty="0">
                <a:solidFill>
                  <a:srgbClr val="FFFFFF"/>
                </a:solidFill>
                <a:latin typeface="Arial Narrow"/>
                <a:cs typeface="Arial Narrow"/>
              </a:rPr>
              <a:t>CHALLENGE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00593" y="213253"/>
            <a:ext cx="23418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25" dirty="0">
                <a:solidFill>
                  <a:srgbClr val="000000"/>
                </a:solidFill>
                <a:latin typeface="Arial Narrow"/>
                <a:cs typeface="Arial Narrow"/>
              </a:rPr>
              <a:t>Tr</a:t>
            </a:r>
            <a:r>
              <a:rPr sz="3500" spc="-14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3500" spc="-195" dirty="0">
                <a:solidFill>
                  <a:srgbClr val="000000"/>
                </a:solidFill>
                <a:latin typeface="Arial Narrow"/>
                <a:cs typeface="Arial Narrow"/>
              </a:rPr>
              <a:t>ck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265" dirty="0">
                <a:solidFill>
                  <a:srgbClr val="000000"/>
                </a:solidFill>
                <a:latin typeface="Arial Narrow"/>
                <a:cs typeface="Arial Narrow"/>
              </a:rPr>
              <a:t>y</a:t>
            </a:r>
            <a:r>
              <a:rPr sz="3500" spc="-145" dirty="0">
                <a:solidFill>
                  <a:srgbClr val="000000"/>
                </a:solidFill>
                <a:latin typeface="Arial Narrow"/>
                <a:cs typeface="Arial Narrow"/>
              </a:rPr>
              <a:t>our</a:t>
            </a:r>
            <a:r>
              <a:rPr sz="3500" spc="-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3500" spc="-250" dirty="0">
                <a:solidFill>
                  <a:srgbClr val="000000"/>
                </a:solidFill>
                <a:latin typeface="Arial Narrow"/>
                <a:cs typeface="Arial Narrow"/>
              </a:rPr>
              <a:t>skip</a:t>
            </a:r>
            <a:endParaRPr sz="35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82999" y="3695179"/>
            <a:ext cx="2817495" cy="1183005"/>
            <a:chOff x="4382999" y="3695179"/>
            <a:chExt cx="2817495" cy="11830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2999" y="3695179"/>
              <a:ext cx="1374659" cy="1182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5464" y="3695293"/>
              <a:ext cx="1374533" cy="11827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370054" y="1182131"/>
            <a:ext cx="2842895" cy="249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9560" algn="l"/>
              </a:tabLst>
            </a:pPr>
            <a:r>
              <a:rPr sz="2000" b="1" u="heavy" spc="-10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Challenge	</a:t>
            </a:r>
            <a:endParaRPr sz="2000">
              <a:latin typeface="Arial Narrow"/>
              <a:cs typeface="Arial Narrow"/>
            </a:endParaRPr>
          </a:p>
          <a:p>
            <a:pPr marL="12700" marR="426720">
              <a:lnSpc>
                <a:spcPct val="100000"/>
              </a:lnSpc>
              <a:spcBef>
                <a:spcPts val="875"/>
              </a:spcBef>
            </a:pPr>
            <a:r>
              <a:rPr sz="800" spc="-35" dirty="0">
                <a:latin typeface="Gill Sans MT"/>
                <a:cs typeface="Gill Sans MT"/>
              </a:rPr>
              <a:t>Do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20" dirty="0">
                <a:latin typeface="Gill Sans MT"/>
                <a:cs typeface="Gill Sans MT"/>
              </a:rPr>
              <a:t>ou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think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length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o</a:t>
            </a:r>
            <a:r>
              <a:rPr sz="800" spc="85" dirty="0">
                <a:latin typeface="Gill Sans MT"/>
                <a:cs typeface="Gill Sans MT"/>
              </a:rPr>
              <a:t>f</a:t>
            </a:r>
            <a:r>
              <a:rPr sz="800" spc="-6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75" dirty="0">
                <a:latin typeface="Gill Sans MT"/>
                <a:cs typeface="Gill Sans MT"/>
              </a:rPr>
              <a:t>r</a:t>
            </a:r>
            <a:r>
              <a:rPr sz="800" spc="35" dirty="0">
                <a:latin typeface="Gill Sans MT"/>
                <a:cs typeface="Gill Sans MT"/>
              </a:rPr>
              <a:t>ope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mig</a:t>
            </a:r>
            <a:r>
              <a:rPr sz="800" spc="45" dirty="0">
                <a:latin typeface="Gill Sans MT"/>
                <a:cs typeface="Gill Sans MT"/>
              </a:rPr>
              <a:t>h</a:t>
            </a:r>
            <a:r>
              <a:rPr sz="800" spc="40" dirty="0">
                <a:latin typeface="Gill Sans MT"/>
                <a:cs typeface="Gill Sans MT"/>
              </a:rPr>
              <a:t>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chan</a:t>
            </a:r>
            <a:r>
              <a:rPr sz="800" spc="50" dirty="0">
                <a:latin typeface="Gill Sans MT"/>
                <a:cs typeface="Gill Sans MT"/>
              </a:rPr>
              <a:t>g</a:t>
            </a:r>
            <a:r>
              <a:rPr sz="800" spc="30" dirty="0">
                <a:latin typeface="Gill Sans MT"/>
                <a:cs typeface="Gill Sans MT"/>
              </a:rPr>
              <a:t>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h</a:t>
            </a:r>
            <a:r>
              <a:rPr sz="800" spc="20" dirty="0">
                <a:latin typeface="Gill Sans MT"/>
                <a:cs typeface="Gill Sans MT"/>
              </a:rPr>
              <a:t>o</a:t>
            </a:r>
            <a:r>
              <a:rPr sz="800" spc="5" dirty="0">
                <a:latin typeface="Gill Sans MT"/>
                <a:cs typeface="Gill Sans MT"/>
              </a:rPr>
              <a:t>w  </a:t>
            </a:r>
            <a:r>
              <a:rPr sz="800" spc="65" dirty="0">
                <a:latin typeface="Gill Sans MT"/>
                <a:cs typeface="Gill Sans MT"/>
              </a:rPr>
              <a:t>many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jumps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you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could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make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5" dirty="0">
                <a:latin typeface="Gill Sans MT"/>
                <a:cs typeface="Gill Sans MT"/>
              </a:rPr>
              <a:t>minute?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850" b="1" spc="30" dirty="0">
                <a:latin typeface="Calibri"/>
                <a:cs typeface="Calibri"/>
              </a:rPr>
              <a:t>Getting</a:t>
            </a:r>
            <a:r>
              <a:rPr sz="850" b="1" spc="-2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started</a:t>
            </a:r>
            <a:endParaRPr sz="850">
              <a:latin typeface="Calibri"/>
              <a:cs typeface="Calibri"/>
            </a:endParaRPr>
          </a:p>
          <a:p>
            <a:pPr marL="156845" marR="438150" indent="-144145">
              <a:lnSpc>
                <a:spcPts val="880"/>
              </a:lnSpc>
              <a:spcBef>
                <a:spcPts val="575"/>
              </a:spcBef>
              <a:buClr>
                <a:srgbClr val="41BBC6"/>
              </a:buClr>
              <a:buFont typeface="Wingdings"/>
              <a:buChar char=""/>
              <a:tabLst>
                <a:tab pos="157480" algn="l"/>
              </a:tabLst>
            </a:pPr>
            <a:r>
              <a:rPr sz="800" spc="15" dirty="0">
                <a:latin typeface="Gill Sans MT"/>
                <a:cs typeface="Gill Sans MT"/>
              </a:rPr>
              <a:t>Download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40" dirty="0">
                <a:solidFill>
                  <a:srgbClr val="41BBC6"/>
                </a:solidFill>
                <a:latin typeface="Gill Sans MT"/>
                <a:cs typeface="Gill Sans MT"/>
              </a:rPr>
              <a:t> </a:t>
            </a:r>
            <a:r>
              <a:rPr sz="800" b="1" u="sng" spc="30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6"/>
              </a:rPr>
              <a:t>‘Science </a:t>
            </a:r>
            <a:r>
              <a:rPr sz="800" b="1" u="sng" spc="2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6"/>
              </a:rPr>
              <a:t>Journal </a:t>
            </a:r>
            <a:r>
              <a:rPr sz="800" b="1" u="sng" spc="15" dirty="0">
                <a:solidFill>
                  <a:srgbClr val="41BBC6"/>
                </a:solidFill>
                <a:uFill>
                  <a:solidFill>
                    <a:srgbClr val="41BBC6"/>
                  </a:solidFill>
                </a:uFill>
                <a:latin typeface="Calibri"/>
                <a:cs typeface="Calibri"/>
                <a:hlinkClick r:id="rId6"/>
              </a:rPr>
              <a:t>App</a:t>
            </a:r>
            <a:r>
              <a:rPr sz="800" b="1" spc="15" dirty="0">
                <a:solidFill>
                  <a:srgbClr val="41BBC6"/>
                </a:solidFill>
                <a:latin typeface="Calibri"/>
                <a:cs typeface="Calibri"/>
                <a:hlinkClick r:id="rId6"/>
              </a:rPr>
              <a:t>’ </a:t>
            </a:r>
            <a:r>
              <a:rPr sz="800" spc="25" dirty="0">
                <a:latin typeface="Gill Sans MT"/>
                <a:cs typeface="Gill Sans MT"/>
              </a:rPr>
              <a:t>on </a:t>
            </a:r>
            <a:r>
              <a:rPr sz="800" spc="5" dirty="0">
                <a:latin typeface="Gill Sans MT"/>
                <a:cs typeface="Gill Sans MT"/>
              </a:rPr>
              <a:t>your </a:t>
            </a:r>
            <a:r>
              <a:rPr sz="800" spc="1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smartphone.</a:t>
            </a:r>
            <a:r>
              <a:rPr sz="800" spc="-95" dirty="0">
                <a:latin typeface="Gill Sans MT"/>
                <a:cs typeface="Gill Sans MT"/>
              </a:rPr>
              <a:t> </a:t>
            </a:r>
            <a:r>
              <a:rPr sz="800" spc="-15" dirty="0">
                <a:latin typeface="Gill Sans MT"/>
                <a:cs typeface="Gill Sans MT"/>
              </a:rPr>
              <a:t>You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can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use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70" dirty="0">
                <a:latin typeface="Gill Sans MT"/>
                <a:cs typeface="Gill Sans MT"/>
              </a:rPr>
              <a:t>app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without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creating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account.</a:t>
            </a:r>
            <a:endParaRPr sz="800">
              <a:latin typeface="Gill Sans MT"/>
              <a:cs typeface="Gill Sans MT"/>
            </a:endParaRPr>
          </a:p>
          <a:p>
            <a:pPr marL="156210" marR="208279" indent="-144145">
              <a:lnSpc>
                <a:spcPts val="880"/>
              </a:lnSpc>
              <a:spcBef>
                <a:spcPts val="495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00" spc="35" dirty="0">
                <a:latin typeface="Gill Sans MT"/>
                <a:cs typeface="Gill Sans MT"/>
              </a:rPr>
              <a:t>Find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way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secure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the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phone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yourself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–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hip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70" dirty="0">
                <a:latin typeface="Gill Sans MT"/>
                <a:cs typeface="Gill Sans MT"/>
              </a:rPr>
              <a:t>bag </a:t>
            </a:r>
            <a:r>
              <a:rPr sz="800" spc="7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would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10" dirty="0">
                <a:latin typeface="Gill Sans MT"/>
                <a:cs typeface="Gill Sans MT"/>
              </a:rPr>
              <a:t>work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well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75" dirty="0">
                <a:latin typeface="Gill Sans MT"/>
                <a:cs typeface="Gill Sans MT"/>
              </a:rPr>
              <a:t>a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tight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pocket.</a:t>
            </a:r>
            <a:r>
              <a:rPr sz="800" spc="-7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Make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note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of</a:t>
            </a:r>
            <a:r>
              <a:rPr sz="800" spc="-5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whether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y</a:t>
            </a:r>
            <a:r>
              <a:rPr sz="800" spc="-5" dirty="0">
                <a:latin typeface="Gill Sans MT"/>
                <a:cs typeface="Gill Sans MT"/>
              </a:rPr>
              <a:t>our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phone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dirty="0">
                <a:latin typeface="Gill Sans MT"/>
                <a:cs typeface="Gill Sans MT"/>
              </a:rPr>
              <a:t>will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lie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v</a:t>
            </a:r>
            <a:r>
              <a:rPr sz="800" spc="20" dirty="0">
                <a:latin typeface="Gill Sans MT"/>
                <a:cs typeface="Gill Sans MT"/>
              </a:rPr>
              <a:t>ertically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-70" dirty="0">
                <a:latin typeface="Gill Sans MT"/>
                <a:cs typeface="Gill Sans MT"/>
              </a:rPr>
              <a:t>(</a:t>
            </a:r>
            <a:r>
              <a:rPr sz="800" spc="25" dirty="0">
                <a:latin typeface="Gill Sans MT"/>
                <a:cs typeface="Gill Sans MT"/>
              </a:rPr>
              <a:t>uprigh</a:t>
            </a:r>
            <a:r>
              <a:rPr sz="800" spc="30" dirty="0">
                <a:latin typeface="Gill Sans MT"/>
                <a:cs typeface="Gill Sans MT"/>
              </a:rPr>
              <a:t>t</a:t>
            </a:r>
            <a:r>
              <a:rPr sz="800" spc="-40" dirty="0">
                <a:latin typeface="Gill Sans MT"/>
                <a:cs typeface="Gill Sans MT"/>
              </a:rPr>
              <a:t>)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5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hori</a:t>
            </a:r>
            <a:r>
              <a:rPr sz="800" spc="-5" dirty="0">
                <a:latin typeface="Gill Sans MT"/>
                <a:cs typeface="Gill Sans MT"/>
              </a:rPr>
              <a:t>z</a:t>
            </a:r>
            <a:r>
              <a:rPr sz="800" spc="30" dirty="0">
                <a:latin typeface="Gill Sans MT"/>
                <a:cs typeface="Gill Sans MT"/>
              </a:rPr>
              <a:t>o</a:t>
            </a:r>
            <a:r>
              <a:rPr sz="800" spc="15" dirty="0">
                <a:latin typeface="Gill Sans MT"/>
                <a:cs typeface="Gill Sans MT"/>
              </a:rPr>
              <a:t>n</a:t>
            </a:r>
            <a:r>
              <a:rPr sz="800" spc="35" dirty="0">
                <a:latin typeface="Gill Sans MT"/>
                <a:cs typeface="Gill Sans MT"/>
              </a:rPr>
              <a:t>tally</a:t>
            </a:r>
            <a:endParaRPr sz="800">
              <a:latin typeface="Gill Sans MT"/>
              <a:cs typeface="Gill Sans MT"/>
            </a:endParaRPr>
          </a:p>
          <a:p>
            <a:pPr marL="156210">
              <a:lnSpc>
                <a:spcPts val="865"/>
              </a:lnSpc>
            </a:pPr>
            <a:r>
              <a:rPr sz="800" spc="-75" dirty="0">
                <a:latin typeface="Gill Sans MT"/>
                <a:cs typeface="Gill Sans MT"/>
              </a:rPr>
              <a:t>(</a:t>
            </a:r>
            <a:r>
              <a:rPr sz="800" spc="25" dirty="0">
                <a:latin typeface="Gill Sans MT"/>
                <a:cs typeface="Gill Sans MT"/>
              </a:rPr>
              <a:t>on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its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sid</a:t>
            </a:r>
            <a:r>
              <a:rPr sz="800" spc="15" dirty="0">
                <a:latin typeface="Gill Sans MT"/>
                <a:cs typeface="Gill Sans MT"/>
              </a:rPr>
              <a:t>e</a:t>
            </a:r>
            <a:r>
              <a:rPr sz="800" spc="-25" dirty="0">
                <a:latin typeface="Gill Sans MT"/>
                <a:cs typeface="Gill Sans MT"/>
              </a:rPr>
              <a:t>).</a:t>
            </a:r>
            <a:endParaRPr sz="800">
              <a:latin typeface="Gill Sans MT"/>
              <a:cs typeface="Gill Sans MT"/>
            </a:endParaRPr>
          </a:p>
          <a:p>
            <a:pPr marL="156210" marR="193675" indent="-144145" algn="just">
              <a:lnSpc>
                <a:spcPts val="880"/>
              </a:lnSpc>
              <a:spcBef>
                <a:spcPts val="509"/>
              </a:spcBef>
              <a:buClr>
                <a:srgbClr val="41BBC6"/>
              </a:buClr>
              <a:buFont typeface="Wingdings"/>
              <a:buChar char=""/>
              <a:tabLst>
                <a:tab pos="156845" algn="l"/>
              </a:tabLst>
            </a:pPr>
            <a:r>
              <a:rPr sz="800" spc="15" dirty="0">
                <a:latin typeface="Gill Sans MT"/>
                <a:cs typeface="Gill Sans MT"/>
              </a:rPr>
              <a:t>Decide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5" dirty="0">
                <a:latin typeface="Gill Sans MT"/>
                <a:cs typeface="Gill Sans MT"/>
              </a:rPr>
              <a:t>which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15" dirty="0">
                <a:latin typeface="Gill Sans MT"/>
                <a:cs typeface="Gill Sans MT"/>
              </a:rPr>
              <a:t>direction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b="1" spc="25" dirty="0">
                <a:solidFill>
                  <a:srgbClr val="92569E"/>
                </a:solidFill>
                <a:latin typeface="Calibri"/>
                <a:cs typeface="Calibri"/>
              </a:rPr>
              <a:t>accelerometer</a:t>
            </a:r>
            <a:r>
              <a:rPr sz="800" b="1" spc="15" dirty="0">
                <a:solidFill>
                  <a:srgbClr val="92569E"/>
                </a:solidFill>
                <a:latin typeface="Calibri"/>
                <a:cs typeface="Calibri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(either</a:t>
            </a:r>
            <a:r>
              <a:rPr sz="800" spc="-60" dirty="0">
                <a:latin typeface="Gill Sans MT"/>
                <a:cs typeface="Gill Sans MT"/>
              </a:rPr>
              <a:t> </a:t>
            </a:r>
            <a:r>
              <a:rPr sz="800" spc="-110" dirty="0">
                <a:latin typeface="Gill Sans MT"/>
                <a:cs typeface="Gill Sans MT"/>
              </a:rPr>
              <a:t>X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-25" dirty="0">
                <a:latin typeface="Gill Sans MT"/>
                <a:cs typeface="Gill Sans MT"/>
              </a:rPr>
              <a:t>or</a:t>
            </a:r>
            <a:r>
              <a:rPr sz="800" spc="-70" dirty="0">
                <a:latin typeface="Gill Sans MT"/>
                <a:cs typeface="Gill Sans MT"/>
              </a:rPr>
              <a:t> </a:t>
            </a:r>
            <a:r>
              <a:rPr sz="800" spc="-35" dirty="0">
                <a:latin typeface="Gill Sans MT"/>
                <a:cs typeface="Gill Sans MT"/>
              </a:rPr>
              <a:t>Y)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you </a:t>
            </a:r>
            <a:r>
              <a:rPr sz="800" spc="-210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would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like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use.</a:t>
            </a:r>
            <a:r>
              <a:rPr sz="800" spc="-100" dirty="0">
                <a:latin typeface="Gill Sans MT"/>
                <a:cs typeface="Gill Sans MT"/>
              </a:rPr>
              <a:t> </a:t>
            </a:r>
            <a:r>
              <a:rPr sz="800" spc="-5" dirty="0">
                <a:latin typeface="Gill Sans MT"/>
                <a:cs typeface="Gill Sans MT"/>
              </a:rPr>
              <a:t>Test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out</a:t>
            </a:r>
            <a:r>
              <a:rPr sz="800" spc="-30" dirty="0">
                <a:latin typeface="Gill Sans MT"/>
                <a:cs typeface="Gill Sans MT"/>
              </a:rPr>
              <a:t> </a:t>
            </a:r>
            <a:r>
              <a:rPr sz="800" spc="55" dirty="0">
                <a:latin typeface="Gill Sans MT"/>
                <a:cs typeface="Gill Sans MT"/>
              </a:rPr>
              <a:t>each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one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60" dirty="0">
                <a:latin typeface="Gill Sans MT"/>
                <a:cs typeface="Gill Sans MT"/>
              </a:rPr>
              <a:t>and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10" dirty="0">
                <a:latin typeface="Gill Sans MT"/>
                <a:cs typeface="Gill Sans MT"/>
              </a:rPr>
              <a:t>try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moving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5" dirty="0">
                <a:latin typeface="Gill Sans MT"/>
                <a:cs typeface="Gill Sans MT"/>
              </a:rPr>
              <a:t>your </a:t>
            </a:r>
            <a:r>
              <a:rPr sz="800" spc="-21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phone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25" dirty="0">
                <a:latin typeface="Gill Sans MT"/>
                <a:cs typeface="Gill Sans MT"/>
              </a:rPr>
              <a:t>in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30" dirty="0">
                <a:latin typeface="Gill Sans MT"/>
                <a:cs typeface="Gill Sans MT"/>
              </a:rPr>
              <a:t>different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directions</a:t>
            </a:r>
            <a:r>
              <a:rPr sz="800" spc="-45" dirty="0">
                <a:latin typeface="Gill Sans MT"/>
                <a:cs typeface="Gill Sans MT"/>
              </a:rPr>
              <a:t> </a:t>
            </a:r>
            <a:r>
              <a:rPr sz="800" spc="20" dirty="0">
                <a:latin typeface="Gill Sans MT"/>
                <a:cs typeface="Gill Sans MT"/>
              </a:rPr>
              <a:t>to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see</a:t>
            </a:r>
            <a:r>
              <a:rPr sz="800" spc="-40" dirty="0">
                <a:latin typeface="Gill Sans MT"/>
                <a:cs typeface="Gill Sans MT"/>
              </a:rPr>
              <a:t> </a:t>
            </a:r>
            <a:r>
              <a:rPr sz="800" spc="40" dirty="0">
                <a:latin typeface="Gill Sans MT"/>
                <a:cs typeface="Gill Sans MT"/>
              </a:rPr>
              <a:t>what</a:t>
            </a:r>
            <a:r>
              <a:rPr sz="800" spc="-35" dirty="0">
                <a:latin typeface="Gill Sans MT"/>
                <a:cs typeface="Gill Sans MT"/>
              </a:rPr>
              <a:t> </a:t>
            </a:r>
            <a:r>
              <a:rPr sz="800" spc="50" dirty="0">
                <a:latin typeface="Gill Sans MT"/>
                <a:cs typeface="Gill Sans MT"/>
              </a:rPr>
              <a:t>happens.</a:t>
            </a:r>
            <a:endParaRPr sz="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Gill Sans MT"/>
              <a:cs typeface="Gill Sans MT"/>
            </a:endParaRPr>
          </a:p>
          <a:p>
            <a:pPr marL="477520">
              <a:lnSpc>
                <a:spcPct val="100000"/>
              </a:lnSpc>
              <a:tabLst>
                <a:tab pos="1855470" algn="l"/>
              </a:tabLst>
            </a:pPr>
            <a:r>
              <a:rPr sz="1800" b="1" spc="-270" baseline="2314" dirty="0">
                <a:latin typeface="Arial Narrow"/>
                <a:cs typeface="Arial Narrow"/>
              </a:rPr>
              <a:t>VERTICAL	</a:t>
            </a:r>
            <a:r>
              <a:rPr sz="1200" b="1" spc="-35" dirty="0">
                <a:latin typeface="Arial Narrow"/>
                <a:cs typeface="Arial Narrow"/>
              </a:rPr>
              <a:t>Horizontal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9" y="618006"/>
            <a:ext cx="4950460" cy="0"/>
          </a:xfrm>
          <a:custGeom>
            <a:avLst/>
            <a:gdLst/>
            <a:ahLst/>
            <a:cxnLst/>
            <a:rect l="l" t="t" r="r" b="b"/>
            <a:pathLst>
              <a:path w="4950460">
                <a:moveTo>
                  <a:pt x="0" y="0"/>
                </a:moveTo>
                <a:lnTo>
                  <a:pt x="4950002" y="0"/>
                </a:lnTo>
              </a:path>
            </a:pathLst>
          </a:custGeom>
          <a:ln w="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99" y="283805"/>
            <a:ext cx="1163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solidFill>
                  <a:srgbClr val="000000"/>
                </a:solidFill>
                <a:latin typeface="Arial Narrow"/>
                <a:cs typeface="Arial Narrow"/>
              </a:rPr>
              <a:t>Time</a:t>
            </a:r>
            <a:r>
              <a:rPr sz="2000" spc="-1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000" spc="-25" dirty="0">
                <a:solidFill>
                  <a:srgbClr val="000000"/>
                </a:solidFill>
                <a:latin typeface="Arial Narrow"/>
                <a:cs typeface="Arial Narrow"/>
              </a:rPr>
              <a:t>to</a:t>
            </a:r>
            <a:r>
              <a:rPr sz="2000" spc="-1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000" spc="65" dirty="0">
                <a:solidFill>
                  <a:srgbClr val="000000"/>
                </a:solidFill>
                <a:latin typeface="Arial Narrow"/>
                <a:cs typeface="Arial Narrow"/>
              </a:rPr>
              <a:t>tr</a:t>
            </a:r>
            <a:r>
              <a:rPr sz="2000" spc="9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2000" spc="-114" dirty="0">
                <a:solidFill>
                  <a:srgbClr val="000000"/>
                </a:solidFill>
                <a:latin typeface="Arial Narrow"/>
                <a:cs typeface="Arial Narrow"/>
              </a:rPr>
              <a:t>ck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9" y="765573"/>
            <a:ext cx="1560195" cy="20764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12065">
              <a:lnSpc>
                <a:spcPts val="990"/>
              </a:lnSpc>
              <a:spcBef>
                <a:spcPts val="155"/>
              </a:spcBef>
              <a:buClr>
                <a:srgbClr val="92569E"/>
              </a:buClr>
              <a:buFont typeface="Calibri"/>
              <a:buAutoNum type="arabicPeriod"/>
              <a:tabLst>
                <a:tab pos="106680" algn="l"/>
              </a:tabLst>
            </a:pPr>
            <a:r>
              <a:rPr sz="850" spc="35" dirty="0">
                <a:latin typeface="Gill Sans MT"/>
                <a:cs typeface="Gill Sans MT"/>
              </a:rPr>
              <a:t>Start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new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experiment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Science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Journal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Ap</a:t>
            </a:r>
            <a:r>
              <a:rPr sz="850" spc="10" dirty="0">
                <a:latin typeface="Gill Sans MT"/>
                <a:cs typeface="Gill Sans MT"/>
              </a:rPr>
              <a:t>p</a:t>
            </a:r>
            <a:r>
              <a:rPr sz="850" spc="-5" dirty="0">
                <a:latin typeface="Gill Sans MT"/>
                <a:cs typeface="Gill Sans MT"/>
              </a:rPr>
              <a:t>.</a:t>
            </a:r>
            <a:endParaRPr sz="850">
              <a:latin typeface="Gill Sans MT"/>
              <a:cs typeface="Gill Sans MT"/>
            </a:endParaRPr>
          </a:p>
          <a:p>
            <a:pPr marL="12700" marR="66675">
              <a:lnSpc>
                <a:spcPts val="990"/>
              </a:lnSpc>
              <a:spcBef>
                <a:spcPts val="565"/>
              </a:spcBef>
              <a:buClr>
                <a:srgbClr val="92569E"/>
              </a:buClr>
              <a:buFont typeface="Calibri"/>
              <a:buAutoNum type="arabicPeriod"/>
              <a:tabLst>
                <a:tab pos="125730" algn="l"/>
              </a:tabLst>
            </a:pPr>
            <a:r>
              <a:rPr sz="850" spc="40" dirty="0">
                <a:latin typeface="Gill Sans MT"/>
                <a:cs typeface="Gill Sans MT"/>
              </a:rPr>
              <a:t>Sele</a:t>
            </a:r>
            <a:r>
              <a:rPr sz="850" spc="35" dirty="0">
                <a:latin typeface="Gill Sans MT"/>
                <a:cs typeface="Gill Sans MT"/>
              </a:rPr>
              <a:t>c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either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114" dirty="0">
                <a:latin typeface="Gill Sans MT"/>
                <a:cs typeface="Gill Sans MT"/>
              </a:rPr>
              <a:t>X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Y  </a:t>
            </a:r>
            <a:r>
              <a:rPr sz="850" spc="30" dirty="0">
                <a:latin typeface="Gill Sans MT"/>
                <a:cs typeface="Gill Sans MT"/>
              </a:rPr>
              <a:t>accele</a:t>
            </a:r>
            <a:r>
              <a:rPr sz="850" spc="10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om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ta</a:t>
            </a:r>
            <a:r>
              <a:rPr sz="850" spc="3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  </a:t>
            </a:r>
            <a:r>
              <a:rPr sz="850" spc="45" dirty="0">
                <a:latin typeface="Gill Sans MT"/>
                <a:cs typeface="Gill Sans MT"/>
              </a:rPr>
              <a:t>measurement </a:t>
            </a:r>
            <a:r>
              <a:rPr sz="850" spc="50" dirty="0">
                <a:latin typeface="Gill Sans MT"/>
                <a:cs typeface="Gill Sans MT"/>
              </a:rPr>
              <a:t>depending </a:t>
            </a:r>
            <a:r>
              <a:rPr sz="850" spc="30" dirty="0">
                <a:latin typeface="Gill Sans MT"/>
                <a:cs typeface="Gill Sans MT"/>
              </a:rPr>
              <a:t>on </a:t>
            </a:r>
            <a:r>
              <a:rPr sz="850" spc="3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direction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you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will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able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secure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phone.</a:t>
            </a:r>
            <a:endParaRPr sz="850">
              <a:latin typeface="Gill Sans MT"/>
              <a:cs typeface="Gill Sans MT"/>
            </a:endParaRPr>
          </a:p>
          <a:p>
            <a:pPr marL="12700" marR="76835">
              <a:lnSpc>
                <a:spcPts val="990"/>
              </a:lnSpc>
              <a:spcBef>
                <a:spcPts val="565"/>
              </a:spcBef>
              <a:buClr>
                <a:srgbClr val="92569E"/>
              </a:buClr>
              <a:buFont typeface="Calibri"/>
              <a:buAutoNum type="arabicPeriod"/>
              <a:tabLst>
                <a:tab pos="127000" algn="l"/>
              </a:tabLst>
            </a:pPr>
            <a:r>
              <a:rPr sz="850" spc="25" dirty="0">
                <a:latin typeface="Gill Sans MT"/>
                <a:cs typeface="Gill Sans MT"/>
              </a:rPr>
              <a:t>Press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dirty="0">
                <a:latin typeface="Gill Sans MT"/>
                <a:cs typeface="Gill Sans MT"/>
              </a:rPr>
              <a:t>record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button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ttach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phone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bod</a:t>
            </a:r>
            <a:r>
              <a:rPr sz="850" spc="-5" dirty="0">
                <a:latin typeface="Gill Sans MT"/>
                <a:cs typeface="Gill Sans MT"/>
              </a:rPr>
              <a:t>y.</a:t>
            </a:r>
            <a:endParaRPr sz="850">
              <a:latin typeface="Gill Sans MT"/>
              <a:cs typeface="Gill Sans MT"/>
            </a:endParaRPr>
          </a:p>
          <a:p>
            <a:pPr marL="12700" marR="52069">
              <a:lnSpc>
                <a:spcPts val="990"/>
              </a:lnSpc>
              <a:spcBef>
                <a:spcPts val="565"/>
              </a:spcBef>
              <a:buClr>
                <a:srgbClr val="92569E"/>
              </a:buClr>
              <a:buFont typeface="Calibri"/>
              <a:buAutoNum type="arabicPeriod"/>
              <a:tabLst>
                <a:tab pos="130175" algn="l"/>
              </a:tabLst>
            </a:pPr>
            <a:r>
              <a:rPr sz="850" spc="35" dirty="0">
                <a:latin typeface="Gill Sans MT"/>
                <a:cs typeface="Gill Sans MT"/>
              </a:rPr>
              <a:t>Start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skipping.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-140" dirty="0">
                <a:latin typeface="Gill Sans MT"/>
                <a:cs typeface="Gill Sans MT"/>
              </a:rPr>
              <a:t>T</a:t>
            </a:r>
            <a:r>
              <a:rPr sz="850" dirty="0">
                <a:latin typeface="Gill Sans MT"/>
                <a:cs typeface="Gill Sans MT"/>
              </a:rPr>
              <a:t>ry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skip  </a:t>
            </a:r>
            <a:r>
              <a:rPr sz="850" spc="70" dirty="0">
                <a:latin typeface="Gill Sans MT"/>
                <a:cs typeface="Gill Sans MT"/>
              </a:rPr>
              <a:t>f</a:t>
            </a:r>
            <a:r>
              <a:rPr sz="850" spc="-25" dirty="0">
                <a:latin typeface="Gill Sans MT"/>
                <a:cs typeface="Gill Sans MT"/>
              </a:rPr>
              <a:t>or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full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minu</a:t>
            </a:r>
            <a:r>
              <a:rPr sz="850" spc="20" dirty="0">
                <a:latin typeface="Gill Sans MT"/>
                <a:cs typeface="Gill Sans MT"/>
              </a:rPr>
              <a:t>t</a:t>
            </a:r>
            <a:r>
              <a:rPr sz="850" spc="15" dirty="0">
                <a:latin typeface="Gill Sans MT"/>
                <a:cs typeface="Gill Sans MT"/>
              </a:rPr>
              <a:t>e.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Once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25" dirty="0">
                <a:latin typeface="Gill Sans MT"/>
                <a:cs typeface="Gill Sans MT"/>
              </a:rPr>
              <a:t>ou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h</a:t>
            </a:r>
            <a:r>
              <a:rPr sz="850" spc="40" dirty="0">
                <a:latin typeface="Gill Sans MT"/>
                <a:cs typeface="Gill Sans MT"/>
              </a:rPr>
              <a:t>av</a:t>
            </a:r>
            <a:r>
              <a:rPr sz="850" spc="35" dirty="0">
                <a:latin typeface="Gill Sans MT"/>
                <a:cs typeface="Gill Sans MT"/>
              </a:rPr>
              <a:t>e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944"/>
              </a:lnSpc>
            </a:pPr>
            <a:r>
              <a:rPr sz="850" spc="35" dirty="0">
                <a:latin typeface="Gill Sans MT"/>
                <a:cs typeface="Gill Sans MT"/>
              </a:rPr>
              <a:t>finished,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p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50" dirty="0">
                <a:latin typeface="Gill Sans MT"/>
                <a:cs typeface="Gill Sans MT"/>
              </a:rPr>
              <a:t>ess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10" dirty="0">
                <a:latin typeface="Gill Sans MT"/>
                <a:cs typeface="Gill Sans MT"/>
              </a:rPr>
              <a:t>eco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60" dirty="0">
                <a:latin typeface="Gill Sans MT"/>
                <a:cs typeface="Gill Sans MT"/>
              </a:rPr>
              <a:t>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but</a:t>
            </a:r>
            <a:r>
              <a:rPr sz="850" spc="30" dirty="0">
                <a:latin typeface="Gill Sans MT"/>
                <a:cs typeface="Gill Sans MT"/>
              </a:rPr>
              <a:t>ton</a:t>
            </a:r>
            <a:endParaRPr sz="850">
              <a:latin typeface="Gill Sans MT"/>
              <a:cs typeface="Gill Sans MT"/>
            </a:endParaRPr>
          </a:p>
          <a:p>
            <a:pPr marL="12700">
              <a:lnSpc>
                <a:spcPts val="1005"/>
              </a:lnSpc>
            </a:pPr>
            <a:r>
              <a:rPr sz="850" spc="55" dirty="0">
                <a:latin typeface="Gill Sans MT"/>
                <a:cs typeface="Gill Sans MT"/>
              </a:rPr>
              <a:t>again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to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stop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recording.</a:t>
            </a:r>
            <a:endParaRPr sz="850">
              <a:latin typeface="Gill Sans MT"/>
              <a:cs typeface="Gill Sans MT"/>
            </a:endParaRPr>
          </a:p>
          <a:p>
            <a:pPr marL="128905" indent="-116839">
              <a:lnSpc>
                <a:spcPct val="100000"/>
              </a:lnSpc>
              <a:spcBef>
                <a:spcPts val="540"/>
              </a:spcBef>
              <a:buClr>
                <a:srgbClr val="92569E"/>
              </a:buClr>
              <a:buFont typeface="Calibri"/>
              <a:buAutoNum type="arabicPeriod" startAt="5"/>
              <a:tabLst>
                <a:tab pos="129539" algn="l"/>
              </a:tabLst>
            </a:pPr>
            <a:r>
              <a:rPr sz="850" spc="-20" dirty="0">
                <a:latin typeface="Gill Sans MT"/>
                <a:cs typeface="Gill Sans MT"/>
              </a:rPr>
              <a:t>U</a:t>
            </a:r>
            <a:r>
              <a:rPr sz="850" spc="45" dirty="0">
                <a:latin typeface="Gill Sans MT"/>
                <a:cs typeface="Gill Sans MT"/>
              </a:rPr>
              <a:t>s</a:t>
            </a:r>
            <a:r>
              <a:rPr sz="850" spc="55" dirty="0">
                <a:latin typeface="Gill Sans MT"/>
                <a:cs typeface="Gill Sans MT"/>
              </a:rPr>
              <a:t>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-20" dirty="0">
                <a:latin typeface="Gill Sans MT"/>
                <a:cs typeface="Gill Sans MT"/>
              </a:rPr>
              <a:t>‘</a:t>
            </a:r>
            <a:r>
              <a:rPr sz="850" spc="5" dirty="0">
                <a:latin typeface="Gill Sans MT"/>
                <a:cs typeface="Gill Sans MT"/>
              </a:rPr>
              <a:t>c</a:t>
            </a:r>
            <a:r>
              <a:rPr sz="850" spc="-15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o</a:t>
            </a:r>
            <a:r>
              <a:rPr sz="850" spc="20" dirty="0">
                <a:latin typeface="Gill Sans MT"/>
                <a:cs typeface="Gill Sans MT"/>
              </a:rPr>
              <a:t>p</a:t>
            </a:r>
            <a:r>
              <a:rPr sz="850" spc="-10" dirty="0">
                <a:latin typeface="Gill Sans MT"/>
                <a:cs typeface="Gill Sans MT"/>
              </a:rPr>
              <a:t>’</a:t>
            </a:r>
            <a:r>
              <a:rPr sz="850" spc="-6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f</a:t>
            </a:r>
            <a:r>
              <a:rPr sz="850" spc="65" dirty="0">
                <a:latin typeface="Gill Sans MT"/>
                <a:cs typeface="Gill Sans MT"/>
              </a:rPr>
              <a:t>e</a:t>
            </a:r>
            <a:r>
              <a:rPr sz="850" spc="50" dirty="0">
                <a:latin typeface="Gill Sans MT"/>
                <a:cs typeface="Gill Sans MT"/>
              </a:rPr>
              <a:t>a</a:t>
            </a:r>
            <a:r>
              <a:rPr sz="850" spc="15" dirty="0">
                <a:latin typeface="Gill Sans MT"/>
                <a:cs typeface="Gill Sans MT"/>
              </a:rPr>
              <a:t>tu</a:t>
            </a:r>
            <a:r>
              <a:rPr sz="850" spc="-5" dirty="0">
                <a:latin typeface="Gill Sans MT"/>
                <a:cs typeface="Gill Sans MT"/>
              </a:rPr>
              <a:t>r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o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1279" y="765250"/>
            <a:ext cx="1589405" cy="20764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39370">
              <a:lnSpc>
                <a:spcPts val="1000"/>
              </a:lnSpc>
              <a:spcBef>
                <a:spcPts val="150"/>
              </a:spcBef>
            </a:pPr>
            <a:r>
              <a:rPr sz="850" spc="30" dirty="0">
                <a:latin typeface="Gill Sans MT"/>
                <a:cs typeface="Gill Sans MT"/>
              </a:rPr>
              <a:t>shorten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your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data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to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a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length</a:t>
            </a:r>
            <a:r>
              <a:rPr sz="850" spc="-2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of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-40" dirty="0">
                <a:latin typeface="Gill Sans MT"/>
                <a:cs typeface="Gill Sans MT"/>
              </a:rPr>
              <a:t>x</a:t>
            </a:r>
            <a:r>
              <a:rPr sz="850" spc="75" dirty="0">
                <a:latin typeface="Gill Sans MT"/>
                <a:cs typeface="Gill Sans MT"/>
              </a:rPr>
              <a:t>a</a:t>
            </a:r>
            <a:r>
              <a:rPr sz="850" spc="70" dirty="0">
                <a:latin typeface="Gill Sans MT"/>
                <a:cs typeface="Gill Sans MT"/>
              </a:rPr>
              <a:t>c</a:t>
            </a:r>
            <a:r>
              <a:rPr sz="850" spc="30" dirty="0">
                <a:latin typeface="Gill Sans MT"/>
                <a:cs typeface="Gill Sans MT"/>
              </a:rPr>
              <a:t>tl</a:t>
            </a:r>
            <a:r>
              <a:rPr sz="850" spc="45" dirty="0">
                <a:latin typeface="Gill Sans MT"/>
                <a:cs typeface="Gill Sans MT"/>
              </a:rPr>
              <a:t>y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on</a:t>
            </a:r>
            <a:r>
              <a:rPr sz="850" spc="30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55" dirty="0">
                <a:latin typeface="Gill Sans MT"/>
                <a:cs typeface="Gill Sans MT"/>
              </a:rPr>
              <a:t>minu</a:t>
            </a:r>
            <a:r>
              <a:rPr sz="850" spc="30" dirty="0">
                <a:latin typeface="Gill Sans MT"/>
                <a:cs typeface="Gill Sans MT"/>
              </a:rPr>
              <a:t>t</a:t>
            </a:r>
            <a:r>
              <a:rPr sz="850" spc="25" dirty="0">
                <a:latin typeface="Gill Sans MT"/>
                <a:cs typeface="Gill Sans MT"/>
              </a:rPr>
              <a:t>e</a:t>
            </a:r>
            <a:r>
              <a:rPr sz="850" spc="5" dirty="0">
                <a:latin typeface="Gill Sans MT"/>
                <a:cs typeface="Gill Sans MT"/>
              </a:rPr>
              <a:t>.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Ma</a:t>
            </a:r>
            <a:r>
              <a:rPr sz="850" spc="20" dirty="0">
                <a:latin typeface="Gill Sans MT"/>
                <a:cs typeface="Gill Sans MT"/>
              </a:rPr>
              <a:t>k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20" dirty="0">
                <a:latin typeface="Gill Sans MT"/>
                <a:cs typeface="Gill Sans MT"/>
              </a:rPr>
              <a:t>su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25" dirty="0">
                <a:latin typeface="Gill Sans MT"/>
                <a:cs typeface="Gill Sans MT"/>
              </a:rPr>
              <a:t>e  </a:t>
            </a:r>
            <a:r>
              <a:rPr sz="850" spc="35" dirty="0">
                <a:latin typeface="Gill Sans MT"/>
                <a:cs typeface="Gill Sans MT"/>
              </a:rPr>
              <a:t>you </a:t>
            </a:r>
            <a:r>
              <a:rPr sz="850" spc="20" dirty="0">
                <a:latin typeface="Gill Sans MT"/>
                <a:cs typeface="Gill Sans MT"/>
              </a:rPr>
              <a:t>crop </a:t>
            </a:r>
            <a:r>
              <a:rPr sz="850" spc="60" dirty="0">
                <a:latin typeface="Gill Sans MT"/>
                <a:cs typeface="Gill Sans MT"/>
              </a:rPr>
              <a:t>off </a:t>
            </a:r>
            <a:r>
              <a:rPr sz="850" spc="45" dirty="0">
                <a:latin typeface="Gill Sans MT"/>
                <a:cs typeface="Gill Sans MT"/>
              </a:rPr>
              <a:t>the parts </a:t>
            </a:r>
            <a:r>
              <a:rPr sz="850" spc="60" dirty="0">
                <a:latin typeface="Gill Sans MT"/>
                <a:cs typeface="Gill Sans MT"/>
              </a:rPr>
              <a:t>at </a:t>
            </a:r>
            <a:r>
              <a:rPr sz="850" spc="50" dirty="0">
                <a:latin typeface="Gill Sans MT"/>
                <a:cs typeface="Gill Sans MT"/>
              </a:rPr>
              <a:t>the </a:t>
            </a:r>
            <a:r>
              <a:rPr sz="850" spc="55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beginning </a:t>
            </a:r>
            <a:r>
              <a:rPr sz="850" spc="70" dirty="0">
                <a:latin typeface="Gill Sans MT"/>
                <a:cs typeface="Gill Sans MT"/>
              </a:rPr>
              <a:t>and </a:t>
            </a:r>
            <a:r>
              <a:rPr sz="850" spc="50" dirty="0">
                <a:latin typeface="Gill Sans MT"/>
                <a:cs typeface="Gill Sans MT"/>
              </a:rPr>
              <a:t>end </a:t>
            </a:r>
            <a:r>
              <a:rPr sz="850" spc="45" dirty="0">
                <a:latin typeface="Gill Sans MT"/>
                <a:cs typeface="Gill Sans MT"/>
              </a:rPr>
              <a:t>of the </a:t>
            </a:r>
            <a:r>
              <a:rPr sz="850" spc="70" dirty="0">
                <a:latin typeface="Gill Sans MT"/>
                <a:cs typeface="Gill Sans MT"/>
              </a:rPr>
              <a:t>data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while </a:t>
            </a:r>
            <a:r>
              <a:rPr sz="850" spc="35" dirty="0">
                <a:latin typeface="Gill Sans MT"/>
                <a:cs typeface="Gill Sans MT"/>
              </a:rPr>
              <a:t>you </a:t>
            </a:r>
            <a:r>
              <a:rPr sz="850" dirty="0">
                <a:latin typeface="Gill Sans MT"/>
                <a:cs typeface="Gill Sans MT"/>
              </a:rPr>
              <a:t>were </a:t>
            </a:r>
            <a:r>
              <a:rPr sz="850" spc="50" dirty="0">
                <a:latin typeface="Gill Sans MT"/>
                <a:cs typeface="Gill Sans MT"/>
              </a:rPr>
              <a:t>handling the </a:t>
            </a:r>
            <a:r>
              <a:rPr sz="850" spc="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phone</a:t>
            </a:r>
            <a:r>
              <a:rPr sz="850" spc="15" dirty="0">
                <a:latin typeface="Gill Sans MT"/>
                <a:cs typeface="Gill Sans MT"/>
              </a:rPr>
              <a:t>,</a:t>
            </a:r>
            <a:r>
              <a:rPr sz="850" spc="-6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whic</a:t>
            </a:r>
            <a:r>
              <a:rPr sz="850" spc="35" dirty="0">
                <a:latin typeface="Gill Sans MT"/>
                <a:cs typeface="Gill Sans MT"/>
              </a:rPr>
              <a:t>h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120" dirty="0">
                <a:latin typeface="Gill Sans MT"/>
                <a:cs typeface="Gill Sans MT"/>
              </a:rPr>
              <a:t>m</a:t>
            </a:r>
            <a:r>
              <a:rPr sz="850" spc="50" dirty="0">
                <a:latin typeface="Gill Sans MT"/>
                <a:cs typeface="Gill Sans MT"/>
              </a:rPr>
              <a:t>a</a:t>
            </a:r>
            <a:r>
              <a:rPr sz="850" spc="55" dirty="0">
                <a:latin typeface="Gill Sans MT"/>
                <a:cs typeface="Gill Sans MT"/>
              </a:rPr>
              <a:t>y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loo</a:t>
            </a:r>
            <a:r>
              <a:rPr sz="850" spc="5" dirty="0">
                <a:latin typeface="Gill Sans MT"/>
                <a:cs typeface="Gill Sans MT"/>
              </a:rPr>
              <a:t>k</a:t>
            </a:r>
            <a:r>
              <a:rPr sz="850" spc="-30" dirty="0">
                <a:latin typeface="Gill Sans MT"/>
                <a:cs typeface="Gill Sans MT"/>
              </a:rPr>
              <a:t> ir</a:t>
            </a:r>
            <a:r>
              <a:rPr sz="850" spc="-60" dirty="0">
                <a:latin typeface="Gill Sans MT"/>
                <a:cs typeface="Gill Sans MT"/>
              </a:rPr>
              <a:t>r</a:t>
            </a:r>
            <a:r>
              <a:rPr sz="850" spc="30" dirty="0">
                <a:latin typeface="Gill Sans MT"/>
                <a:cs typeface="Gill Sans MT"/>
              </a:rPr>
              <a:t>egular  </a:t>
            </a:r>
            <a:r>
              <a:rPr sz="850" spc="-25" dirty="0">
                <a:latin typeface="Gill Sans MT"/>
                <a:cs typeface="Gill Sans MT"/>
              </a:rPr>
              <a:t>o</a:t>
            </a:r>
            <a:r>
              <a:rPr sz="850" spc="-20" dirty="0">
                <a:latin typeface="Gill Sans MT"/>
                <a:cs typeface="Gill Sans MT"/>
              </a:rPr>
              <a:t>r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spiky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o</a:t>
            </a:r>
            <a:r>
              <a:rPr sz="850" spc="30" dirty="0">
                <a:latin typeface="Gill Sans MT"/>
                <a:cs typeface="Gill Sans MT"/>
              </a:rPr>
              <a:t>n</a:t>
            </a:r>
            <a:r>
              <a:rPr sz="850" spc="-3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20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g</a:t>
            </a:r>
            <a:r>
              <a:rPr sz="850" spc="5" dirty="0">
                <a:latin typeface="Gill Sans MT"/>
                <a:cs typeface="Gill Sans MT"/>
              </a:rPr>
              <a:t>r</a:t>
            </a:r>
            <a:r>
              <a:rPr sz="850" spc="55" dirty="0">
                <a:latin typeface="Gill Sans MT"/>
                <a:cs typeface="Gill Sans MT"/>
              </a:rPr>
              <a:t>aph.</a:t>
            </a:r>
            <a:endParaRPr sz="850">
              <a:latin typeface="Gill Sans MT"/>
              <a:cs typeface="Gill Sans MT"/>
            </a:endParaRPr>
          </a:p>
          <a:p>
            <a:pPr marL="12700" marR="115570">
              <a:lnSpc>
                <a:spcPts val="1000"/>
              </a:lnSpc>
              <a:spcBef>
                <a:spcPts val="565"/>
              </a:spcBef>
              <a:buClr>
                <a:srgbClr val="92569E"/>
              </a:buClr>
              <a:buFont typeface="Calibri"/>
              <a:buAutoNum type="arabicPeriod" startAt="6"/>
              <a:tabLst>
                <a:tab pos="128270" algn="l"/>
              </a:tabLst>
            </a:pPr>
            <a:r>
              <a:rPr sz="850" dirty="0">
                <a:latin typeface="Gill Sans MT"/>
                <a:cs typeface="Gill Sans MT"/>
              </a:rPr>
              <a:t>L</a:t>
            </a:r>
            <a:r>
              <a:rPr sz="850" spc="5" dirty="0">
                <a:latin typeface="Gill Sans MT"/>
                <a:cs typeface="Gill Sans MT"/>
              </a:rPr>
              <a:t>ook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aph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y</a:t>
            </a:r>
            <a:r>
              <a:rPr sz="850" spc="-5" dirty="0">
                <a:latin typeface="Gill Sans MT"/>
                <a:cs typeface="Gill Sans MT"/>
              </a:rPr>
              <a:t>our  </a:t>
            </a:r>
            <a:r>
              <a:rPr sz="850" spc="30" dirty="0">
                <a:latin typeface="Gill Sans MT"/>
                <a:cs typeface="Gill Sans MT"/>
              </a:rPr>
              <a:t>accele</a:t>
            </a:r>
            <a:r>
              <a:rPr sz="850" spc="2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</a:t>
            </a:r>
            <a:r>
              <a:rPr sz="850" spc="20" dirty="0">
                <a:latin typeface="Gill Sans MT"/>
                <a:cs typeface="Gill Sans MT"/>
              </a:rPr>
              <a:t>tion.</a:t>
            </a:r>
            <a:r>
              <a:rPr sz="850" spc="-105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g</a:t>
            </a:r>
            <a:r>
              <a:rPr sz="850" dirty="0">
                <a:latin typeface="Gill Sans MT"/>
                <a:cs typeface="Gill Sans MT"/>
              </a:rPr>
              <a:t>r</a:t>
            </a:r>
            <a:r>
              <a:rPr sz="850" spc="65" dirty="0">
                <a:latin typeface="Gill Sans MT"/>
                <a:cs typeface="Gill Sans MT"/>
              </a:rPr>
              <a:t>aph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should  </a:t>
            </a:r>
            <a:r>
              <a:rPr sz="850" spc="50" dirty="0">
                <a:latin typeface="Gill Sans MT"/>
                <a:cs typeface="Gill Sans MT"/>
              </a:rPr>
              <a:t>be </a:t>
            </a:r>
            <a:r>
              <a:rPr sz="850" spc="20" dirty="0">
                <a:latin typeface="Gill Sans MT"/>
                <a:cs typeface="Gill Sans MT"/>
              </a:rPr>
              <a:t>periodic </a:t>
            </a:r>
            <a:r>
              <a:rPr sz="850" spc="15" dirty="0">
                <a:latin typeface="Gill Sans MT"/>
                <a:cs typeface="Gill Sans MT"/>
              </a:rPr>
              <a:t>(the </a:t>
            </a:r>
            <a:r>
              <a:rPr sz="850" spc="70" dirty="0">
                <a:latin typeface="Gill Sans MT"/>
                <a:cs typeface="Gill Sans MT"/>
              </a:rPr>
              <a:t>same </a:t>
            </a:r>
            <a:r>
              <a:rPr sz="850" spc="35" dirty="0">
                <a:latin typeface="Gill Sans MT"/>
                <a:cs typeface="Gill Sans MT"/>
              </a:rPr>
              <a:t>pattern </a:t>
            </a:r>
            <a:r>
              <a:rPr sz="850" spc="-225" dirty="0">
                <a:latin typeface="Gill Sans MT"/>
                <a:cs typeface="Gill Sans MT"/>
              </a:rPr>
              <a:t>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55" dirty="0">
                <a:latin typeface="Gill Sans MT"/>
                <a:cs typeface="Gill Sans MT"/>
              </a:rPr>
              <a:t>epe</a:t>
            </a:r>
            <a:r>
              <a:rPr sz="850" spc="35" dirty="0">
                <a:latin typeface="Gill Sans MT"/>
                <a:cs typeface="Gill Sans MT"/>
              </a:rPr>
              <a:t>a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-15" dirty="0">
                <a:latin typeface="Gill Sans MT"/>
                <a:cs typeface="Gill Sans MT"/>
              </a:rPr>
              <a:t>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65" dirty="0">
                <a:latin typeface="Gill Sans MT"/>
                <a:cs typeface="Gill Sans MT"/>
              </a:rPr>
              <a:t>and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40" dirty="0">
                <a:latin typeface="Gill Sans MT"/>
                <a:cs typeface="Gill Sans MT"/>
              </a:rPr>
              <a:t>v</a:t>
            </a:r>
            <a:r>
              <a:rPr sz="850" spc="-15" dirty="0">
                <a:latin typeface="Gill Sans MT"/>
                <a:cs typeface="Gill Sans MT"/>
              </a:rPr>
              <a:t>e</a:t>
            </a:r>
            <a:r>
              <a:rPr sz="850" spc="-35" dirty="0">
                <a:latin typeface="Gill Sans MT"/>
                <a:cs typeface="Gill Sans MT"/>
              </a:rPr>
              <a:t>r</a:t>
            </a:r>
            <a:r>
              <a:rPr sz="850" spc="-25" dirty="0">
                <a:latin typeface="Gill Sans MT"/>
                <a:cs typeface="Gill Sans MT"/>
              </a:rPr>
              <a:t>).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50" dirty="0">
                <a:latin typeface="Gill Sans MT"/>
                <a:cs typeface="Gill Sans MT"/>
              </a:rPr>
              <a:t>Each  </a:t>
            </a:r>
            <a:r>
              <a:rPr sz="850" spc="-8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ep</a:t>
            </a:r>
            <a:r>
              <a:rPr sz="850" spc="35" dirty="0">
                <a:latin typeface="Gill Sans MT"/>
                <a:cs typeface="Gill Sans MT"/>
              </a:rPr>
              <a:t>e</a:t>
            </a:r>
            <a:r>
              <a:rPr sz="850" spc="25" dirty="0">
                <a:latin typeface="Gill Sans MT"/>
                <a:cs typeface="Gill Sans MT"/>
              </a:rPr>
              <a:t>tition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7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70" dirty="0">
                <a:latin typeface="Gill Sans MT"/>
                <a:cs typeface="Gill Sans MT"/>
              </a:rPr>
              <a:t>same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80" dirty="0">
                <a:latin typeface="Gill Sans MT"/>
                <a:cs typeface="Gill Sans MT"/>
              </a:rPr>
              <a:t>p</a:t>
            </a:r>
            <a:r>
              <a:rPr sz="850" spc="55" dirty="0">
                <a:latin typeface="Gill Sans MT"/>
                <a:cs typeface="Gill Sans MT"/>
              </a:rPr>
              <a:t>a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35" dirty="0">
                <a:latin typeface="Gill Sans MT"/>
                <a:cs typeface="Gill Sans MT"/>
              </a:rPr>
              <a:t>t</a:t>
            </a:r>
            <a:r>
              <a:rPr sz="850" spc="5" dirty="0">
                <a:latin typeface="Gill Sans MT"/>
                <a:cs typeface="Gill Sans MT"/>
              </a:rPr>
              <a:t>ern,  o</a:t>
            </a:r>
            <a:r>
              <a:rPr sz="850" spc="-60" dirty="0">
                <a:latin typeface="Gill Sans MT"/>
                <a:cs typeface="Gill Sans MT"/>
              </a:rPr>
              <a:t>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b="1" spc="20" dirty="0">
                <a:latin typeface="Calibri"/>
                <a:cs typeface="Calibri"/>
              </a:rPr>
              <a:t>period</a:t>
            </a:r>
            <a:r>
              <a:rPr sz="850" dirty="0">
                <a:latin typeface="Gill Sans MT"/>
                <a:cs typeface="Gill Sans MT"/>
              </a:rPr>
              <a:t>,</a:t>
            </a:r>
            <a:r>
              <a:rPr sz="850" spc="-80" dirty="0">
                <a:latin typeface="Gill Sans MT"/>
                <a:cs typeface="Gill Sans MT"/>
              </a:rPr>
              <a:t> r</a:t>
            </a:r>
            <a:r>
              <a:rPr sz="850" spc="15" dirty="0">
                <a:latin typeface="Gill Sans MT"/>
                <a:cs typeface="Gill Sans MT"/>
              </a:rPr>
              <a:t>ep</a:t>
            </a:r>
            <a:r>
              <a:rPr sz="850" spc="-10" dirty="0">
                <a:latin typeface="Gill Sans MT"/>
                <a:cs typeface="Gill Sans MT"/>
              </a:rPr>
              <a:t>r</a:t>
            </a:r>
            <a:r>
              <a:rPr sz="850" spc="45" dirty="0">
                <a:latin typeface="Gill Sans MT"/>
                <a:cs typeface="Gill Sans MT"/>
              </a:rPr>
              <a:t>ese</a:t>
            </a:r>
            <a:r>
              <a:rPr sz="850" spc="40" dirty="0">
                <a:latin typeface="Gill Sans MT"/>
                <a:cs typeface="Gill Sans MT"/>
              </a:rPr>
              <a:t>n</a:t>
            </a:r>
            <a:r>
              <a:rPr sz="850" spc="50" dirty="0">
                <a:latin typeface="Gill Sans MT"/>
                <a:cs typeface="Gill Sans MT"/>
              </a:rPr>
              <a:t>ts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one  </a:t>
            </a:r>
            <a:r>
              <a:rPr sz="850" spc="40" dirty="0">
                <a:latin typeface="Gill Sans MT"/>
                <a:cs typeface="Gill Sans MT"/>
              </a:rPr>
              <a:t>complete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jump.</a:t>
            </a:r>
            <a:endParaRPr sz="850">
              <a:latin typeface="Gill Sans MT"/>
              <a:cs typeface="Gill Sans MT"/>
            </a:endParaRPr>
          </a:p>
          <a:p>
            <a:pPr marL="113664" indent="-101600">
              <a:lnSpc>
                <a:spcPct val="100000"/>
              </a:lnSpc>
              <a:spcBef>
                <a:spcPts val="509"/>
              </a:spcBef>
              <a:buClr>
                <a:srgbClr val="92569E"/>
              </a:buClr>
              <a:buFont typeface="Calibri"/>
              <a:buAutoNum type="arabicPeriod" startAt="6"/>
              <a:tabLst>
                <a:tab pos="114300" algn="l"/>
              </a:tabLst>
            </a:pPr>
            <a:r>
              <a:rPr sz="850" spc="55" dirty="0">
                <a:latin typeface="Gill Sans MT"/>
                <a:cs typeface="Gill Sans MT"/>
              </a:rPr>
              <a:t>Each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peak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5" dirty="0">
                <a:latin typeface="Gill Sans MT"/>
                <a:cs typeface="Gill Sans MT"/>
              </a:rPr>
              <a:t>your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graph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is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5260" y="764710"/>
            <a:ext cx="1620520" cy="20713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860">
              <a:lnSpc>
                <a:spcPts val="940"/>
              </a:lnSpc>
              <a:spcBef>
                <a:spcPts val="195"/>
              </a:spcBef>
            </a:pPr>
            <a:r>
              <a:rPr sz="850" spc="50" dirty="0">
                <a:latin typeface="Gill Sans MT"/>
                <a:cs typeface="Gill Sans MT"/>
              </a:rPr>
              <a:t>jum</a:t>
            </a:r>
            <a:r>
              <a:rPr sz="850" spc="40" dirty="0">
                <a:latin typeface="Gill Sans MT"/>
                <a:cs typeface="Gill Sans MT"/>
              </a:rPr>
              <a:t>p</a:t>
            </a:r>
            <a:r>
              <a:rPr sz="850" spc="-5" dirty="0">
                <a:latin typeface="Gill Sans MT"/>
                <a:cs typeface="Gill Sans MT"/>
              </a:rPr>
              <a:t>.</a:t>
            </a:r>
            <a:r>
              <a:rPr sz="850" spc="-80" dirty="0">
                <a:latin typeface="Gill Sans MT"/>
                <a:cs typeface="Gill Sans MT"/>
              </a:rPr>
              <a:t> </a:t>
            </a:r>
            <a:r>
              <a:rPr sz="850" spc="10" dirty="0">
                <a:latin typeface="Gill Sans MT"/>
                <a:cs typeface="Gill Sans MT"/>
              </a:rPr>
              <a:t>Cou</a:t>
            </a:r>
            <a:r>
              <a:rPr sz="850" spc="-5" dirty="0">
                <a:latin typeface="Gill Sans MT"/>
                <a:cs typeface="Gill Sans MT"/>
              </a:rPr>
              <a:t>n</a:t>
            </a:r>
            <a:r>
              <a:rPr sz="850" spc="45" dirty="0">
                <a:latin typeface="Gill Sans MT"/>
                <a:cs typeface="Gill Sans MT"/>
              </a:rPr>
              <a:t>t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the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number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-10" dirty="0">
                <a:latin typeface="Gill Sans MT"/>
                <a:cs typeface="Gill Sans MT"/>
              </a:rPr>
              <a:t>o</a:t>
            </a:r>
            <a:r>
              <a:rPr sz="850" spc="90" dirty="0">
                <a:latin typeface="Gill Sans MT"/>
                <a:cs typeface="Gill Sans MT"/>
              </a:rPr>
              <a:t>f</a:t>
            </a:r>
            <a:r>
              <a:rPr sz="850" spc="-55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pea</a:t>
            </a:r>
            <a:r>
              <a:rPr sz="850" spc="40" dirty="0">
                <a:latin typeface="Gill Sans MT"/>
                <a:cs typeface="Gill Sans MT"/>
              </a:rPr>
              <a:t>k</a:t>
            </a:r>
            <a:r>
              <a:rPr sz="850" spc="50" dirty="0">
                <a:latin typeface="Gill Sans MT"/>
                <a:cs typeface="Gill Sans MT"/>
              </a:rPr>
              <a:t>s  </a:t>
            </a:r>
            <a:r>
              <a:rPr sz="850" spc="25" dirty="0">
                <a:latin typeface="Gill Sans MT"/>
                <a:cs typeface="Gill Sans MT"/>
              </a:rPr>
              <a:t>in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one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5" dirty="0">
                <a:latin typeface="Gill Sans MT"/>
                <a:cs typeface="Gill Sans MT"/>
              </a:rPr>
              <a:t>minute.</a:t>
            </a:r>
            <a:endParaRPr sz="850">
              <a:latin typeface="Gill Sans MT"/>
              <a:cs typeface="Gill Sans MT"/>
            </a:endParaRPr>
          </a:p>
          <a:p>
            <a:pPr marL="12700" marR="5080">
              <a:lnSpc>
                <a:spcPts val="940"/>
              </a:lnSpc>
              <a:spcBef>
                <a:spcPts val="575"/>
              </a:spcBef>
              <a:buClr>
                <a:srgbClr val="92569E"/>
              </a:buClr>
              <a:buFont typeface="Calibri"/>
              <a:buAutoNum type="arabicPeriod" startAt="8"/>
              <a:tabLst>
                <a:tab pos="129539" algn="l"/>
              </a:tabLst>
            </a:pPr>
            <a:r>
              <a:rPr sz="850" spc="35" dirty="0">
                <a:latin typeface="Gill Sans MT"/>
                <a:cs typeface="Gill Sans MT"/>
              </a:rPr>
              <a:t>Repeat</a:t>
            </a:r>
            <a:r>
              <a:rPr sz="850" spc="-50" dirty="0">
                <a:latin typeface="Gill Sans MT"/>
                <a:cs typeface="Gill Sans MT"/>
              </a:rPr>
              <a:t> </a:t>
            </a:r>
            <a:r>
              <a:rPr sz="850" spc="40" dirty="0">
                <a:latin typeface="Gill Sans MT"/>
                <a:cs typeface="Gill Sans MT"/>
              </a:rPr>
              <a:t>this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process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using</a:t>
            </a:r>
            <a:r>
              <a:rPr sz="850" spc="-4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three </a:t>
            </a:r>
            <a:r>
              <a:rPr sz="850" spc="-22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45" dirty="0">
                <a:latin typeface="Gill Sans MT"/>
                <a:cs typeface="Gill Sans MT"/>
              </a:rPr>
              <a:t>length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15" dirty="0">
                <a:latin typeface="Gill Sans MT"/>
                <a:cs typeface="Gill Sans MT"/>
              </a:rPr>
              <a:t>ropes.</a:t>
            </a:r>
            <a:endParaRPr sz="850">
              <a:latin typeface="Gill Sans MT"/>
              <a:cs typeface="Gill Sans MT"/>
            </a:endParaRPr>
          </a:p>
          <a:p>
            <a:pPr marL="125095" indent="-113030">
              <a:lnSpc>
                <a:spcPct val="100000"/>
              </a:lnSpc>
              <a:spcBef>
                <a:spcPts val="475"/>
              </a:spcBef>
              <a:buClr>
                <a:srgbClr val="92569E"/>
              </a:buClr>
              <a:buFont typeface="Calibri"/>
              <a:buAutoNum type="arabicPeriod" startAt="8"/>
              <a:tabLst>
                <a:tab pos="125730" algn="l"/>
              </a:tabLst>
            </a:pPr>
            <a:r>
              <a:rPr sz="850" spc="35" dirty="0">
                <a:latin typeface="Gill Sans MT"/>
                <a:cs typeface="Gill Sans MT"/>
              </a:rPr>
              <a:t>Repeat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25" dirty="0">
                <a:latin typeface="Gill Sans MT"/>
                <a:cs typeface="Gill Sans MT"/>
              </a:rPr>
              <a:t>with</a:t>
            </a:r>
            <a:r>
              <a:rPr sz="850" spc="-35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different</a:t>
            </a:r>
            <a:r>
              <a:rPr sz="850" spc="-40" dirty="0">
                <a:latin typeface="Gill Sans MT"/>
                <a:cs typeface="Gill Sans MT"/>
              </a:rPr>
              <a:t> </a:t>
            </a:r>
            <a:r>
              <a:rPr sz="850" spc="30" dirty="0">
                <a:latin typeface="Gill Sans MT"/>
                <a:cs typeface="Gill Sans MT"/>
              </a:rPr>
              <a:t>people.</a:t>
            </a:r>
            <a:endParaRPr sz="850">
              <a:latin typeface="Gill Sans MT"/>
              <a:cs typeface="Gill Sans MT"/>
            </a:endParaRPr>
          </a:p>
          <a:p>
            <a:pPr marL="12700" marR="135890">
              <a:lnSpc>
                <a:spcPts val="940"/>
              </a:lnSpc>
              <a:spcBef>
                <a:spcPts val="585"/>
              </a:spcBef>
            </a:pPr>
            <a:r>
              <a:rPr sz="850" i="1" spc="20" dirty="0">
                <a:latin typeface="Gill Sans MT"/>
                <a:cs typeface="Gill Sans MT"/>
              </a:rPr>
              <a:t>With </a:t>
            </a:r>
            <a:r>
              <a:rPr sz="850" i="1" spc="60" dirty="0">
                <a:latin typeface="Gill Sans MT"/>
                <a:cs typeface="Gill Sans MT"/>
              </a:rPr>
              <a:t>which length </a:t>
            </a:r>
            <a:r>
              <a:rPr sz="850" i="1" spc="35" dirty="0">
                <a:latin typeface="Gill Sans MT"/>
                <a:cs typeface="Gill Sans MT"/>
              </a:rPr>
              <a:t>rope </a:t>
            </a:r>
            <a:r>
              <a:rPr sz="850" i="1" spc="60" dirty="0">
                <a:latin typeface="Gill Sans MT"/>
                <a:cs typeface="Gill Sans MT"/>
              </a:rPr>
              <a:t>did </a:t>
            </a:r>
            <a:r>
              <a:rPr sz="850" i="1" spc="6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jumpe</a:t>
            </a:r>
            <a:r>
              <a:rPr sz="850" i="1" spc="20" dirty="0">
                <a:latin typeface="Gill Sans MT"/>
                <a:cs typeface="Gill Sans MT"/>
              </a:rPr>
              <a:t>r</a:t>
            </a:r>
            <a:r>
              <a:rPr sz="850" i="1" spc="70" dirty="0">
                <a:latin typeface="Gill Sans MT"/>
                <a:cs typeface="Gill Sans MT"/>
              </a:rPr>
              <a:t>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find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they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could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skip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the  fastest/slowest?</a:t>
            </a:r>
            <a:endParaRPr sz="850">
              <a:latin typeface="Gill Sans MT"/>
              <a:cs typeface="Gill Sans MT"/>
            </a:endParaRPr>
          </a:p>
          <a:p>
            <a:pPr marL="12700" marR="216535">
              <a:lnSpc>
                <a:spcPts val="940"/>
              </a:lnSpc>
              <a:spcBef>
                <a:spcPts val="575"/>
              </a:spcBef>
            </a:pPr>
            <a:r>
              <a:rPr sz="850" i="1" spc="25" dirty="0">
                <a:latin typeface="Gill Sans MT"/>
                <a:cs typeface="Gill Sans MT"/>
              </a:rPr>
              <a:t>Did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this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5" dirty="0">
                <a:latin typeface="Gill Sans MT"/>
                <a:cs typeface="Gill Sans MT"/>
              </a:rPr>
              <a:t>change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35" dirty="0">
                <a:latin typeface="Gill Sans MT"/>
                <a:cs typeface="Gill Sans MT"/>
              </a:rPr>
              <a:t>for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d</a:t>
            </a:r>
            <a:r>
              <a:rPr sz="850" i="1" spc="20" dirty="0">
                <a:latin typeface="Gill Sans MT"/>
                <a:cs typeface="Gill Sans MT"/>
              </a:rPr>
              <a:t>i</a:t>
            </a:r>
            <a:r>
              <a:rPr sz="850" i="1" spc="55" dirty="0">
                <a:latin typeface="Gill Sans MT"/>
                <a:cs typeface="Gill Sans MT"/>
              </a:rPr>
              <a:t>f</a:t>
            </a:r>
            <a:r>
              <a:rPr sz="850" i="1" spc="35" dirty="0">
                <a:latin typeface="Gill Sans MT"/>
                <a:cs typeface="Gill Sans MT"/>
              </a:rPr>
              <a:t>f</a:t>
            </a:r>
            <a:r>
              <a:rPr sz="850" i="1" spc="25" dirty="0">
                <a:latin typeface="Gill Sans MT"/>
                <a:cs typeface="Gill Sans MT"/>
              </a:rPr>
              <a:t>e</a:t>
            </a:r>
            <a:r>
              <a:rPr sz="850" i="1" dirty="0">
                <a:latin typeface="Gill Sans MT"/>
                <a:cs typeface="Gill Sans MT"/>
              </a:rPr>
              <a:t>r</a:t>
            </a:r>
            <a:r>
              <a:rPr sz="850" i="1" spc="55" dirty="0">
                <a:latin typeface="Gill Sans MT"/>
                <a:cs typeface="Gill Sans MT"/>
              </a:rPr>
              <a:t>e</a:t>
            </a:r>
            <a:r>
              <a:rPr sz="850" i="1" spc="40" dirty="0">
                <a:latin typeface="Gill Sans MT"/>
                <a:cs typeface="Gill Sans MT"/>
              </a:rPr>
              <a:t>n</a:t>
            </a:r>
            <a:r>
              <a:rPr sz="850" i="1" spc="70" dirty="0">
                <a:latin typeface="Gill Sans MT"/>
                <a:cs typeface="Gill Sans MT"/>
              </a:rPr>
              <a:t>t  </a:t>
            </a:r>
            <a:r>
              <a:rPr sz="850" i="1" spc="45" dirty="0">
                <a:latin typeface="Gill Sans MT"/>
                <a:cs typeface="Gill Sans MT"/>
              </a:rPr>
              <a:t>jumpe</a:t>
            </a:r>
            <a:r>
              <a:rPr sz="850" i="1" spc="20" dirty="0">
                <a:latin typeface="Gill Sans MT"/>
                <a:cs typeface="Gill Sans MT"/>
              </a:rPr>
              <a:t>r</a:t>
            </a:r>
            <a:r>
              <a:rPr sz="850" i="1" spc="50" dirty="0">
                <a:latin typeface="Gill Sans MT"/>
                <a:cs typeface="Gill Sans MT"/>
              </a:rPr>
              <a:t>s</a:t>
            </a:r>
            <a:r>
              <a:rPr sz="850" i="1" spc="65" dirty="0">
                <a:latin typeface="Gill Sans MT"/>
                <a:cs typeface="Gill Sans MT"/>
              </a:rPr>
              <a:t>?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25" dirty="0">
                <a:latin typeface="Gill Sans MT"/>
                <a:cs typeface="Gill Sans MT"/>
              </a:rPr>
              <a:t>Did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40" dirty="0">
                <a:latin typeface="Gill Sans MT"/>
                <a:cs typeface="Gill Sans MT"/>
              </a:rPr>
              <a:t>their</a:t>
            </a:r>
            <a:r>
              <a:rPr sz="850" i="1" spc="-6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heigh</a:t>
            </a:r>
            <a:r>
              <a:rPr sz="850" i="1" spc="75" dirty="0">
                <a:latin typeface="Gill Sans MT"/>
                <a:cs typeface="Gill Sans MT"/>
              </a:rPr>
              <a:t>t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h</a:t>
            </a:r>
            <a:r>
              <a:rPr sz="850" i="1" spc="65" dirty="0">
                <a:latin typeface="Gill Sans MT"/>
                <a:cs typeface="Gill Sans MT"/>
              </a:rPr>
              <a:t>a</a:t>
            </a:r>
            <a:r>
              <a:rPr sz="850" i="1" spc="70" dirty="0">
                <a:latin typeface="Gill Sans MT"/>
                <a:cs typeface="Gill Sans MT"/>
              </a:rPr>
              <a:t>v</a:t>
            </a:r>
            <a:r>
              <a:rPr sz="850" i="1" spc="35" dirty="0">
                <a:latin typeface="Gill Sans MT"/>
                <a:cs typeface="Gill Sans MT"/>
              </a:rPr>
              <a:t>e  </a:t>
            </a:r>
            <a:r>
              <a:rPr sz="850" i="1" spc="70" dirty="0">
                <a:latin typeface="Gill Sans MT"/>
                <a:cs typeface="Gill Sans MT"/>
              </a:rPr>
              <a:t>an</a:t>
            </a:r>
            <a:r>
              <a:rPr sz="850" i="1" spc="-50" dirty="0">
                <a:latin typeface="Gill Sans MT"/>
                <a:cs typeface="Gill Sans MT"/>
              </a:rPr>
              <a:t> </a:t>
            </a:r>
            <a:r>
              <a:rPr sz="850" i="1" spc="65" dirty="0">
                <a:latin typeface="Gill Sans MT"/>
                <a:cs typeface="Gill Sans MT"/>
              </a:rPr>
              <a:t>impact?</a:t>
            </a:r>
            <a:endParaRPr sz="850">
              <a:latin typeface="Gill Sans MT"/>
              <a:cs typeface="Gill Sans MT"/>
            </a:endParaRPr>
          </a:p>
          <a:p>
            <a:pPr marL="12700" marR="85090">
              <a:lnSpc>
                <a:spcPts val="940"/>
              </a:lnSpc>
              <a:spcBef>
                <a:spcPts val="575"/>
              </a:spcBef>
            </a:pPr>
            <a:r>
              <a:rPr sz="850" i="1" spc="25" dirty="0">
                <a:latin typeface="Gill Sans MT"/>
                <a:cs typeface="Gill Sans MT"/>
              </a:rPr>
              <a:t>Did</a:t>
            </a:r>
            <a:r>
              <a:rPr sz="850" i="1" spc="-6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length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of</a:t>
            </a:r>
            <a:r>
              <a:rPr sz="850" i="1" spc="-8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the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-20" dirty="0">
                <a:latin typeface="Gill Sans MT"/>
                <a:cs typeface="Gill Sans MT"/>
              </a:rPr>
              <a:t>r</a:t>
            </a:r>
            <a:r>
              <a:rPr sz="850" i="1" spc="55" dirty="0">
                <a:latin typeface="Gill Sans MT"/>
                <a:cs typeface="Gill Sans MT"/>
              </a:rPr>
              <a:t>ope</a:t>
            </a:r>
            <a:r>
              <a:rPr sz="850" i="1" spc="-45" dirty="0">
                <a:latin typeface="Gill Sans MT"/>
                <a:cs typeface="Gill Sans MT"/>
              </a:rPr>
              <a:t> </a:t>
            </a:r>
            <a:r>
              <a:rPr sz="850" i="1" spc="70" dirty="0">
                <a:latin typeface="Gill Sans MT"/>
                <a:cs typeface="Gill Sans MT"/>
              </a:rPr>
              <a:t>impa</a:t>
            </a:r>
            <a:r>
              <a:rPr sz="850" i="1" spc="45" dirty="0">
                <a:latin typeface="Gill Sans MT"/>
                <a:cs typeface="Gill Sans MT"/>
              </a:rPr>
              <a:t>c</a:t>
            </a:r>
            <a:r>
              <a:rPr sz="850" i="1" spc="70" dirty="0">
                <a:latin typeface="Gill Sans MT"/>
                <a:cs typeface="Gill Sans MT"/>
              </a:rPr>
              <a:t>t  </a:t>
            </a:r>
            <a:r>
              <a:rPr sz="850" i="1" spc="55" dirty="0">
                <a:latin typeface="Gill Sans MT"/>
                <a:cs typeface="Gill Sans MT"/>
              </a:rPr>
              <a:t>endurance </a:t>
            </a:r>
            <a:r>
              <a:rPr sz="850" i="1" spc="40" dirty="0">
                <a:latin typeface="Gill Sans MT"/>
                <a:cs typeface="Gill Sans MT"/>
              </a:rPr>
              <a:t>(how </a:t>
            </a:r>
            <a:r>
              <a:rPr sz="850" i="1" spc="65" dirty="0">
                <a:latin typeface="Gill Sans MT"/>
                <a:cs typeface="Gill Sans MT"/>
              </a:rPr>
              <a:t>long </a:t>
            </a:r>
            <a:r>
              <a:rPr sz="850" i="1" spc="45" dirty="0">
                <a:latin typeface="Gill Sans MT"/>
                <a:cs typeface="Gill Sans MT"/>
              </a:rPr>
              <a:t>jumpers </a:t>
            </a:r>
            <a:r>
              <a:rPr sz="850" i="1" spc="50" dirty="0">
                <a:latin typeface="Gill Sans MT"/>
                <a:cs typeface="Gill Sans MT"/>
              </a:rPr>
              <a:t> </a:t>
            </a:r>
            <a:r>
              <a:rPr sz="850" i="1" spc="60" dirty="0">
                <a:latin typeface="Gill Sans MT"/>
                <a:cs typeface="Gill Sans MT"/>
              </a:rPr>
              <a:t>could</a:t>
            </a:r>
            <a:r>
              <a:rPr sz="850" i="1" spc="-50" dirty="0">
                <a:latin typeface="Gill Sans MT"/>
                <a:cs typeface="Gill Sans MT"/>
              </a:rPr>
              <a:t> </a:t>
            </a:r>
            <a:r>
              <a:rPr sz="850" i="1" spc="55" dirty="0">
                <a:latin typeface="Gill Sans MT"/>
                <a:cs typeface="Gill Sans MT"/>
              </a:rPr>
              <a:t>continue</a:t>
            </a:r>
            <a:r>
              <a:rPr sz="850" i="1" spc="-50" dirty="0">
                <a:latin typeface="Gill Sans MT"/>
                <a:cs typeface="Gill Sans MT"/>
              </a:rPr>
              <a:t> </a:t>
            </a:r>
            <a:r>
              <a:rPr sz="850" i="1" spc="45" dirty="0">
                <a:latin typeface="Gill Sans MT"/>
                <a:cs typeface="Gill Sans MT"/>
              </a:rPr>
              <a:t>skipping)?</a:t>
            </a:r>
            <a:endParaRPr sz="85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9994" y="2974455"/>
            <a:ext cx="4950460" cy="219710"/>
            <a:chOff x="359994" y="2974455"/>
            <a:chExt cx="4950460" cy="2197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94" y="2977629"/>
              <a:ext cx="4950002" cy="2160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0000" y="2977630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80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7999" y="2977630"/>
              <a:ext cx="918210" cy="0"/>
            </a:xfrm>
            <a:custGeom>
              <a:avLst/>
              <a:gdLst/>
              <a:ahLst/>
              <a:cxnLst/>
              <a:rect l="l" t="t" r="r" b="b"/>
              <a:pathLst>
                <a:path w="918210">
                  <a:moveTo>
                    <a:pt x="0" y="0"/>
                  </a:moveTo>
                  <a:lnTo>
                    <a:pt x="91799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5999" y="2977630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4000" y="2977630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02000" y="2977630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5889" y="3009430"/>
            <a:ext cx="3702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1715" algn="l"/>
                <a:tab pos="2002789" algn="l"/>
                <a:tab pos="2954655" algn="l"/>
              </a:tabLst>
            </a:pPr>
            <a:r>
              <a:rPr sz="800" b="1" spc="5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800" b="1" spc="15" dirty="0">
                <a:solidFill>
                  <a:srgbClr val="FFFFFF"/>
                </a:solidFill>
                <a:latin typeface="Calibri"/>
                <a:cs typeface="Calibri"/>
              </a:rPr>
              <a:t>eigh</a:t>
            </a:r>
            <a:r>
              <a:rPr sz="800" b="1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7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ength</a:t>
            </a:r>
            <a:r>
              <a:rPr sz="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Skipping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800" b="1" spc="25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ski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00" b="1" spc="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1873" y="3009430"/>
            <a:ext cx="7886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Ski</a:t>
            </a:r>
            <a:r>
              <a:rPr sz="800" b="1" spc="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00" b="1" spc="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56825" y="3190456"/>
          <a:ext cx="4948552" cy="1771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b="1" spc="-25" dirty="0">
                          <a:latin typeface="Calibri"/>
                          <a:cs typeface="Calibri"/>
                        </a:rPr>
                        <a:t>1m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b="1" spc="-25" dirty="0">
                          <a:latin typeface="Calibri"/>
                          <a:cs typeface="Calibri"/>
                        </a:rPr>
                        <a:t>1m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1.3m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1.3m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1.6m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1.6m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5490006" y="360007"/>
            <a:ext cx="1710055" cy="4608195"/>
            <a:chOff x="5490006" y="360007"/>
            <a:chExt cx="1710055" cy="460819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0006" y="360007"/>
              <a:ext cx="1709991" cy="46080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562003" y="432003"/>
              <a:ext cx="617220" cy="682625"/>
            </a:xfrm>
            <a:custGeom>
              <a:avLst/>
              <a:gdLst/>
              <a:ahLst/>
              <a:cxnLst/>
              <a:rect l="l" t="t" r="r" b="b"/>
              <a:pathLst>
                <a:path w="617220" h="682625">
                  <a:moveTo>
                    <a:pt x="617207" y="0"/>
                  </a:moveTo>
                  <a:lnTo>
                    <a:pt x="0" y="0"/>
                  </a:lnTo>
                  <a:lnTo>
                    <a:pt x="0" y="682180"/>
                  </a:lnTo>
                  <a:lnTo>
                    <a:pt x="617207" y="682180"/>
                  </a:lnTo>
                  <a:lnTo>
                    <a:pt x="617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5773" y="469334"/>
              <a:ext cx="549658" cy="60751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844889" y="5071806"/>
            <a:ext cx="1368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Arial Narrow"/>
                <a:cs typeface="Arial Narrow"/>
              </a:rPr>
              <a:t>THIS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85" dirty="0">
                <a:latin typeface="Arial Narrow"/>
                <a:cs typeface="Arial Narrow"/>
              </a:rPr>
              <a:t>IS</a:t>
            </a:r>
            <a:r>
              <a:rPr sz="800" b="1" spc="-5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ENGINEERING:</a:t>
            </a:r>
            <a:r>
              <a:rPr sz="800" b="1" spc="-10" dirty="0">
                <a:latin typeface="Arial Narrow"/>
                <a:cs typeface="Arial Narrow"/>
              </a:rPr>
              <a:t> </a:t>
            </a:r>
            <a:r>
              <a:rPr sz="800" b="1" spc="-125" dirty="0">
                <a:latin typeface="Arial Narrow"/>
                <a:cs typeface="Arial Narrow"/>
              </a:rPr>
              <a:t>ENTERTAINMENT</a:t>
            </a:r>
            <a:r>
              <a:rPr sz="800" b="1" spc="90" dirty="0">
                <a:latin typeface="Arial Narrow"/>
                <a:cs typeface="Arial Narrow"/>
              </a:rPr>
              <a:t>  </a:t>
            </a:r>
            <a:r>
              <a:rPr sz="800" b="1" spc="95" dirty="0">
                <a:latin typeface="Arial Narrow"/>
                <a:cs typeface="Arial Narrow"/>
              </a:rPr>
              <a:t> </a:t>
            </a:r>
            <a:r>
              <a:rPr sz="800" spc="-55" dirty="0">
                <a:latin typeface="Arial Narrow"/>
                <a:cs typeface="Arial Narrow"/>
              </a:rPr>
              <a:t>9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7806</Words>
  <Application>Microsoft Office PowerPoint</Application>
  <PresentationFormat>Custom</PresentationFormat>
  <Paragraphs>956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Narrow</vt:lpstr>
      <vt:lpstr>Book Antiqua</vt:lpstr>
      <vt:lpstr>Calibri</vt:lpstr>
      <vt:lpstr>Gill Sans MT</vt:lpstr>
      <vt:lpstr>Lucida Sans</vt:lpstr>
      <vt:lpstr>Montserrat</vt:lpstr>
      <vt:lpstr>Montserrat Medium</vt:lpstr>
      <vt:lpstr>Tahoma</vt:lpstr>
      <vt:lpstr>Times New Roman</vt:lpstr>
      <vt:lpstr>Wingdings</vt:lpstr>
      <vt:lpstr>Office Theme</vt:lpstr>
      <vt:lpstr>PowerPoint Presentation</vt:lpstr>
      <vt:lpstr>Introduction</vt:lpstr>
      <vt:lpstr>Choose your challenge</vt:lpstr>
      <vt:lpstr>Engineering habits</vt:lpstr>
      <vt:lpstr>STEM Badges</vt:lpstr>
      <vt:lpstr>STEM BADGE Tracker</vt:lpstr>
      <vt:lpstr>PowerPoint Presentation</vt:lpstr>
      <vt:lpstr>Track your skip</vt:lpstr>
      <vt:lpstr>Time to track</vt:lpstr>
      <vt:lpstr>PowerPoint Presentation</vt:lpstr>
      <vt:lpstr>Sporting data</vt:lpstr>
      <vt:lpstr>Sporting data</vt:lpstr>
      <vt:lpstr>PowerPoint Presentation</vt:lpstr>
      <vt:lpstr>Sporting data</vt:lpstr>
      <vt:lpstr>PowerPoint Presentation</vt:lpstr>
      <vt:lpstr>CHALLENGE</vt:lpstr>
      <vt:lpstr>PowerPoint Presentation</vt:lpstr>
      <vt:lpstr>ENTERING   THE   FOURTH   DIMENSION</vt:lpstr>
      <vt:lpstr>The computer always wins</vt:lpstr>
      <vt:lpstr>Computer vs human —  Hexapawn</vt:lpstr>
      <vt:lpstr>Building your hexapawn computer game</vt:lpstr>
      <vt:lpstr>PowerPoint Presentation</vt:lpstr>
      <vt:lpstr>PowerPoint Presentation</vt:lpstr>
      <vt:lpstr>PowerPoint Presentation</vt:lpstr>
      <vt:lpstr>All about the sound</vt:lpstr>
      <vt:lpstr>All about the sound</vt:lpstr>
      <vt:lpstr>synthetic beats</vt:lpstr>
      <vt:lpstr>SYNTHETIC BEATS</vt:lpstr>
      <vt:lpstr>PowerPoint Presentation</vt:lpstr>
      <vt:lpstr>SETTING THE MOOD</vt:lpstr>
      <vt:lpstr>RGBug</vt:lpstr>
      <vt:lpstr>PowerPoint Presentation</vt:lpstr>
      <vt:lpstr>Creating a horror scene</vt:lpstr>
      <vt:lpstr>CREATING A HORROR SCENE</vt:lpstr>
      <vt:lpstr>The full production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Yasmine Fahmy</cp:lastModifiedBy>
  <cp:revision>1</cp:revision>
  <dcterms:created xsi:type="dcterms:W3CDTF">2021-02-15T16:19:17Z</dcterms:created>
  <dcterms:modified xsi:type="dcterms:W3CDTF">2021-03-15T12:19:12Z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2020-09-28T00:00:00Z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2021-02-15T00:00:00Z</vt:filetime>
  </property>
</Properties>
</file>