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9"/>
  </p:notesMasterIdLst>
  <p:sldIdLst>
    <p:sldId id="256" r:id="rId6"/>
    <p:sldId id="272" r:id="rId7"/>
    <p:sldId id="275" r:id="rId8"/>
    <p:sldId id="303" r:id="rId9"/>
    <p:sldId id="266" r:id="rId10"/>
    <p:sldId id="286" r:id="rId11"/>
    <p:sldId id="271" r:id="rId12"/>
    <p:sldId id="302" r:id="rId13"/>
    <p:sldId id="299" r:id="rId14"/>
    <p:sldId id="300" r:id="rId15"/>
    <p:sldId id="287" r:id="rId16"/>
    <p:sldId id="298" r:id="rId17"/>
    <p:sldId id="304" r:id="rId18"/>
  </p:sldIdLst>
  <p:sldSz cx="16257588" cy="9144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9" userDrawn="1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E3E04-DFCD-009C-E7C8-C19ACA976B3D}" name="Sidney Yanney" initials="SY" userId="d447cc76b5363470" providerId="Windows Live"/>
  <p188:author id="{CF2F011B-93EA-287B-77E5-7715EA452C9F}" name="Stylli Charalampous" initials="SC" userId="S::stylli.charalampous@raeng.org.uk::6ccdb83b-cc4f-4a44-90c9-2db0e326924d" providerId="AD"/>
  <p188:author id="{98BD5E20-A1E7-7989-F395-22443D1BA5D1}" name="V-Bryony Yanney" initials="VY" userId="S::bryony.yanney@blackbaud.me::189c5106-5702-4f42-a7ae-43cc43abd7ff" providerId="AD"/>
  <p188:author id="{2858F9E0-1884-5D2C-4266-64D92783599A}" name="V-Mike Guilmant-Cush" initials="VG" userId="S::mike.guilmant-cush@blackbaud.me::3c7f021d-b981-41a2-afc2-8c0dc9565e5f" providerId="AD"/>
  <p188:author id="{0D642AFB-FDC8-0427-6088-68984CFB4362}" name="Gemma Hummerston" initials="GH" userId="S::gemma.hummerston@raeng.org.uk::ddcef535-6d5e-4aa8-a11b-3c9548d20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a Down" initials="MD" lastIdx="14" clrIdx="0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2" name="Bryony" initials="B" lastIdx="34" clrIdx="1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3" name="Mike Guilmant-Cush" initials="MG" lastIdx="6" clrIdx="2">
    <p:extLst>
      <p:ext uri="{19B8F6BF-5375-455C-9EA6-DF929625EA0E}">
        <p15:presenceInfo xmlns:p15="http://schemas.microsoft.com/office/powerpoint/2012/main" userId="Mike Guilmant-Cush" providerId="None"/>
      </p:ext>
    </p:extLst>
  </p:cmAuthor>
  <p:cmAuthor id="4" name="Karen Wadsworth" initials="KW" lastIdx="31" clrIdx="3">
    <p:extLst>
      <p:ext uri="{19B8F6BF-5375-455C-9EA6-DF929625EA0E}">
        <p15:presenceInfo xmlns:p15="http://schemas.microsoft.com/office/powerpoint/2012/main" userId="Karen Wadsworth" providerId="None"/>
      </p:ext>
    </p:extLst>
  </p:cmAuthor>
  <p:cmAuthor id="5" name="Estelle Lloyd" initials="EL" lastIdx="6" clrIdx="4">
    <p:extLst>
      <p:ext uri="{19B8F6BF-5375-455C-9EA6-DF929625EA0E}">
        <p15:presenceInfo xmlns:p15="http://schemas.microsoft.com/office/powerpoint/2012/main" userId="Estelle Lloy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76B"/>
    <a:srgbClr val="3DB876"/>
    <a:srgbClr val="D91C5C"/>
    <a:srgbClr val="ECECED"/>
    <a:srgbClr val="00F291"/>
    <a:srgbClr val="24D6D1"/>
    <a:srgbClr val="22166B"/>
    <a:srgbClr val="F1D408"/>
    <a:srgbClr val="D2CF1C"/>
    <a:srgbClr val="E1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14E9F-36A5-832F-FCC0-24C765C71A2E}" v="3" dt="2023-02-14T07:29:11.731"/>
    <p1510:client id="{335594C0-2327-C392-619E-B782C87B9D0A}" v="18" dt="2023-01-23T15:51:19.922"/>
    <p1510:client id="{360B5EB6-13D9-3021-EC12-C426D33E6DC7}" v="78" dt="2023-01-23T12:51:38.414"/>
    <p1510:client id="{8F67DBA3-3D7F-7B94-D638-EF778A76FF76}" v="14" dt="2023-02-20T10:10:49.563"/>
    <p1510:client id="{A89E008A-EF4C-4E13-CA7F-1F10204EB014}" v="96" dt="2023-01-23T11:31:42.583"/>
    <p1510:client id="{DF9EBDFB-5877-8B9E-B447-3D72506F8EAB}" v="41" dt="2023-02-09T11:34:05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991" autoAdjust="0"/>
  </p:normalViewPr>
  <p:slideViewPr>
    <p:cSldViewPr snapToGrid="0">
      <p:cViewPr varScale="1">
        <p:scale>
          <a:sx n="25" d="100"/>
          <a:sy n="25" d="100"/>
        </p:scale>
        <p:origin x="1900" y="24"/>
      </p:cViewPr>
      <p:guideLst>
        <p:guide orient="horz" pos="4649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-Bryony Yanney" userId="S::bryony.yanney@blackbaud.me::189c5106-5702-4f42-a7ae-43cc43abd7ff" providerId="AD" clId="Web-{DF9EBDFB-5877-8B9E-B447-3D72506F8EAB}"/>
    <pc:docChg chg="modSld">
      <pc:chgData name="V-Bryony Yanney" userId="S::bryony.yanney@blackbaud.me::189c5106-5702-4f42-a7ae-43cc43abd7ff" providerId="AD" clId="Web-{DF9EBDFB-5877-8B9E-B447-3D72506F8EAB}" dt="2023-02-09T11:34:05.120" v="36" actId="20577"/>
      <pc:docMkLst>
        <pc:docMk/>
      </pc:docMkLst>
      <pc:sldChg chg="modSp">
        <pc:chgData name="V-Bryony Yanney" userId="S::bryony.yanney@blackbaud.me::189c5106-5702-4f42-a7ae-43cc43abd7ff" providerId="AD" clId="Web-{DF9EBDFB-5877-8B9E-B447-3D72506F8EAB}" dt="2023-02-09T11:24:34.005" v="0" actId="20577"/>
        <pc:sldMkLst>
          <pc:docMk/>
          <pc:sldMk cId="2712674897" sldId="271"/>
        </pc:sldMkLst>
        <pc:spChg chg="mod">
          <ac:chgData name="V-Bryony Yanney" userId="S::bryony.yanney@blackbaud.me::189c5106-5702-4f42-a7ae-43cc43abd7ff" providerId="AD" clId="Web-{DF9EBDFB-5877-8B9E-B447-3D72506F8EAB}" dt="2023-02-09T11:24:34.005" v="0" actId="20577"/>
          <ac:spMkLst>
            <pc:docMk/>
            <pc:sldMk cId="2712674897" sldId="271"/>
            <ac:spMk id="13" creationId="{7FC8F153-F17A-D924-E51D-F640D4A12B62}"/>
          </ac:spMkLst>
        </pc:spChg>
      </pc:sldChg>
      <pc:sldChg chg="modSp">
        <pc:chgData name="V-Bryony Yanney" userId="S::bryony.yanney@blackbaud.me::189c5106-5702-4f42-a7ae-43cc43abd7ff" providerId="AD" clId="Web-{DF9EBDFB-5877-8B9E-B447-3D72506F8EAB}" dt="2023-02-09T11:34:05.120" v="36" actId="20577"/>
        <pc:sldMkLst>
          <pc:docMk/>
          <pc:sldMk cId="718417155" sldId="299"/>
        </pc:sldMkLst>
        <pc:spChg chg="mod">
          <ac:chgData name="V-Bryony Yanney" userId="S::bryony.yanney@blackbaud.me::189c5106-5702-4f42-a7ae-43cc43abd7ff" providerId="AD" clId="Web-{DF9EBDFB-5877-8B9E-B447-3D72506F8EAB}" dt="2023-02-09T11:33:59.354" v="34" actId="20577"/>
          <ac:spMkLst>
            <pc:docMk/>
            <pc:sldMk cId="718417155" sldId="299"/>
            <ac:spMk id="6" creationId="{C58D238C-211F-A179-1480-76303AA9BAA5}"/>
          </ac:spMkLst>
        </pc:spChg>
        <pc:spChg chg="mod">
          <ac:chgData name="V-Bryony Yanney" userId="S::bryony.yanney@blackbaud.me::189c5106-5702-4f42-a7ae-43cc43abd7ff" providerId="AD" clId="Web-{DF9EBDFB-5877-8B9E-B447-3D72506F8EAB}" dt="2023-02-09T11:34:05.120" v="36" actId="20577"/>
          <ac:spMkLst>
            <pc:docMk/>
            <pc:sldMk cId="718417155" sldId="299"/>
            <ac:spMk id="21" creationId="{5E58F839-4E1C-81FF-259F-61B6C6B88491}"/>
          </ac:spMkLst>
        </pc:spChg>
      </pc:sldChg>
      <pc:sldChg chg="modSp">
        <pc:chgData name="V-Bryony Yanney" userId="S::bryony.yanney@blackbaud.me::189c5106-5702-4f42-a7ae-43cc43abd7ff" providerId="AD" clId="Web-{DF9EBDFB-5877-8B9E-B447-3D72506F8EAB}" dt="2023-02-09T11:33:11.681" v="33"/>
        <pc:sldMkLst>
          <pc:docMk/>
          <pc:sldMk cId="705603015" sldId="302"/>
        </pc:sldMkLst>
        <pc:spChg chg="mod">
          <ac:chgData name="V-Bryony Yanney" userId="S::bryony.yanney@blackbaud.me::189c5106-5702-4f42-a7ae-43cc43abd7ff" providerId="AD" clId="Web-{DF9EBDFB-5877-8B9E-B447-3D72506F8EAB}" dt="2023-02-09T11:29:25.188" v="1" actId="20577"/>
          <ac:spMkLst>
            <pc:docMk/>
            <pc:sldMk cId="705603015" sldId="302"/>
            <ac:spMk id="8" creationId="{97251E62-5E49-C840-5CEE-FC88AE48B1DD}"/>
          </ac:spMkLst>
        </pc:spChg>
        <pc:spChg chg="mod">
          <ac:chgData name="V-Bryony Yanney" userId="S::bryony.yanney@blackbaud.me::189c5106-5702-4f42-a7ae-43cc43abd7ff" providerId="AD" clId="Web-{DF9EBDFB-5877-8B9E-B447-3D72506F8EAB}" dt="2023-02-09T11:32:55.164" v="2" actId="20577"/>
          <ac:spMkLst>
            <pc:docMk/>
            <pc:sldMk cId="705603015" sldId="302"/>
            <ac:spMk id="27" creationId="{3D191428-EA76-26B0-E781-F940842ECC11}"/>
          </ac:spMkLst>
        </pc:spChg>
        <pc:graphicFrameChg chg="mod modGraphic">
          <ac:chgData name="V-Bryony Yanney" userId="S::bryony.yanney@blackbaud.me::189c5106-5702-4f42-a7ae-43cc43abd7ff" providerId="AD" clId="Web-{DF9EBDFB-5877-8B9E-B447-3D72506F8EAB}" dt="2023-02-09T11:33:11.681" v="33"/>
          <ac:graphicFrameMkLst>
            <pc:docMk/>
            <pc:sldMk cId="705603015" sldId="302"/>
            <ac:graphicFrameMk id="7" creationId="{DA6E050E-6DB3-A0A9-5A36-3063FC1EBA77}"/>
          </ac:graphicFrameMkLst>
        </pc:graphicFrameChg>
      </pc:sldChg>
    </pc:docChg>
  </pc:docChgLst>
  <pc:docChgLst>
    <pc:chgData name="V-Mike Guilmant-Cush" userId="S::mike.guilmant-cush@blackbaud.me::3c7f021d-b981-41a2-afc2-8c0dc9565e5f" providerId="AD" clId="Web-{335594C0-2327-C392-619E-B782C87B9D0A}"/>
    <pc:docChg chg="modSld">
      <pc:chgData name="V-Mike Guilmant-Cush" userId="S::mike.guilmant-cush@blackbaud.me::3c7f021d-b981-41a2-afc2-8c0dc9565e5f" providerId="AD" clId="Web-{335594C0-2327-C392-619E-B782C87B9D0A}" dt="2023-01-23T15:53:52.474" v="38"/>
      <pc:docMkLst>
        <pc:docMk/>
      </pc:docMkLst>
      <pc:sldChg chg="modNotes">
        <pc:chgData name="V-Mike Guilmant-Cush" userId="S::mike.guilmant-cush@blackbaud.me::3c7f021d-b981-41a2-afc2-8c0dc9565e5f" providerId="AD" clId="Web-{335594C0-2327-C392-619E-B782C87B9D0A}" dt="2023-01-23T15:49:06.965" v="3"/>
        <pc:sldMkLst>
          <pc:docMk/>
          <pc:sldMk cId="502550638" sldId="266"/>
        </pc:sldMkLst>
      </pc:sldChg>
      <pc:sldChg chg="modSp">
        <pc:chgData name="V-Mike Guilmant-Cush" userId="S::mike.guilmant-cush@blackbaud.me::3c7f021d-b981-41a2-afc2-8c0dc9565e5f" providerId="AD" clId="Web-{335594C0-2327-C392-619E-B782C87B9D0A}" dt="2023-01-23T15:50:32.843" v="11" actId="20577"/>
        <pc:sldMkLst>
          <pc:docMk/>
          <pc:sldMk cId="2712674897" sldId="271"/>
        </pc:sldMkLst>
        <pc:spChg chg="mod">
          <ac:chgData name="V-Mike Guilmant-Cush" userId="S::mike.guilmant-cush@blackbaud.me::3c7f021d-b981-41a2-afc2-8c0dc9565e5f" providerId="AD" clId="Web-{335594C0-2327-C392-619E-B782C87B9D0A}" dt="2023-01-23T15:49:51.185" v="8" actId="20577"/>
          <ac:spMkLst>
            <pc:docMk/>
            <pc:sldMk cId="2712674897" sldId="271"/>
            <ac:spMk id="8" creationId="{97251E62-5E49-C840-5CEE-FC88AE48B1DD}"/>
          </ac:spMkLst>
        </pc:spChg>
        <pc:spChg chg="mod">
          <ac:chgData name="V-Mike Guilmant-Cush" userId="S::mike.guilmant-cush@blackbaud.me::3c7f021d-b981-41a2-afc2-8c0dc9565e5f" providerId="AD" clId="Web-{335594C0-2327-C392-619E-B782C87B9D0A}" dt="2023-01-23T15:50:32.843" v="11" actId="20577"/>
          <ac:spMkLst>
            <pc:docMk/>
            <pc:sldMk cId="2712674897" sldId="271"/>
            <ac:spMk id="13" creationId="{7FC8F153-F17A-D924-E51D-F640D4A12B62}"/>
          </ac:spMkLst>
        </pc:spChg>
      </pc:sldChg>
      <pc:sldChg chg="modNotes">
        <pc:chgData name="V-Mike Guilmant-Cush" userId="S::mike.guilmant-cush@blackbaud.me::3c7f021d-b981-41a2-afc2-8c0dc9565e5f" providerId="AD" clId="Web-{335594C0-2327-C392-619E-B782C87B9D0A}" dt="2023-01-23T15:53:52.474" v="38"/>
        <pc:sldMkLst>
          <pc:docMk/>
          <pc:sldMk cId="3388597907" sldId="298"/>
        </pc:sldMkLst>
      </pc:sldChg>
      <pc:sldChg chg="modSp">
        <pc:chgData name="V-Mike Guilmant-Cush" userId="S::mike.guilmant-cush@blackbaud.me::3c7f021d-b981-41a2-afc2-8c0dc9565e5f" providerId="AD" clId="Web-{335594C0-2327-C392-619E-B782C87B9D0A}" dt="2023-01-23T15:51:14.969" v="17"/>
        <pc:sldMkLst>
          <pc:docMk/>
          <pc:sldMk cId="705603015" sldId="302"/>
        </pc:sldMkLst>
        <pc:graphicFrameChg chg="mod modGraphic">
          <ac:chgData name="V-Mike Guilmant-Cush" userId="S::mike.guilmant-cush@blackbaud.me::3c7f021d-b981-41a2-afc2-8c0dc9565e5f" providerId="AD" clId="Web-{335594C0-2327-C392-619E-B782C87B9D0A}" dt="2023-01-23T15:51:14.969" v="17"/>
          <ac:graphicFrameMkLst>
            <pc:docMk/>
            <pc:sldMk cId="705603015" sldId="302"/>
            <ac:graphicFrameMk id="7" creationId="{DA6E050E-6DB3-A0A9-5A36-3063FC1EBA77}"/>
          </ac:graphicFrameMkLst>
        </pc:graphicFrameChg>
      </pc:sldChg>
    </pc:docChg>
  </pc:docChgLst>
  <pc:docChgLst>
    <pc:chgData name="Gemma Hummerston" userId="S::gemma.hummerston@raeng.org.uk::ddcef535-6d5e-4aa8-a11b-3c9548d2099e" providerId="AD" clId="Web-{415C3BD6-99CB-B007-4747-8B33B7DAD547}"/>
    <pc:docChg chg="mod modSld">
      <pc:chgData name="Gemma Hummerston" userId="S::gemma.hummerston@raeng.org.uk::ddcef535-6d5e-4aa8-a11b-3c9548d2099e" providerId="AD" clId="Web-{415C3BD6-99CB-B007-4747-8B33B7DAD547}" dt="2023-01-11T11:41:25.962" v="108" actId="20577"/>
      <pc:docMkLst>
        <pc:docMk/>
      </pc:docMkLst>
      <pc:sldChg chg="modSp addCm modCm">
        <pc:chgData name="Gemma Hummerston" userId="S::gemma.hummerston@raeng.org.uk::ddcef535-6d5e-4aa8-a11b-3c9548d2099e" providerId="AD" clId="Web-{415C3BD6-99CB-B007-4747-8B33B7DAD547}" dt="2023-01-11T11:27:00.555" v="51"/>
        <pc:sldMkLst>
          <pc:docMk/>
          <pc:sldMk cId="2712674897" sldId="271"/>
        </pc:sldMkLst>
        <pc:spChg chg="mod">
          <ac:chgData name="Gemma Hummerston" userId="S::gemma.hummerston@raeng.org.uk::ddcef535-6d5e-4aa8-a11b-3c9548d2099e" providerId="AD" clId="Web-{415C3BD6-99CB-B007-4747-8B33B7DAD547}" dt="2023-01-11T11:26:17.364" v="47" actId="20577"/>
          <ac:spMkLst>
            <pc:docMk/>
            <pc:sldMk cId="2712674897" sldId="271"/>
            <ac:spMk id="8" creationId="{97251E62-5E49-C840-5CEE-FC88AE48B1DD}"/>
          </ac:spMkLst>
        </pc:spChg>
        <pc:spChg chg="mod">
          <ac:chgData name="Gemma Hummerston" userId="S::gemma.hummerston@raeng.org.uk::ddcef535-6d5e-4aa8-a11b-3c9548d2099e" providerId="AD" clId="Web-{415C3BD6-99CB-B007-4747-8B33B7DAD547}" dt="2023-01-11T11:26:23.849" v="49" actId="20577"/>
          <ac:spMkLst>
            <pc:docMk/>
            <pc:sldMk cId="2712674897" sldId="271"/>
            <ac:spMk id="13" creationId="{7FC8F153-F17A-D924-E51D-F640D4A12B62}"/>
          </ac:spMkLst>
        </pc:spChg>
      </pc:sldChg>
      <pc:sldChg chg="modSp">
        <pc:chgData name="Gemma Hummerston" userId="S::gemma.hummerston@raeng.org.uk::ddcef535-6d5e-4aa8-a11b-3c9548d2099e" providerId="AD" clId="Web-{415C3BD6-99CB-B007-4747-8B33B7DAD547}" dt="2023-01-11T11:20:43.527" v="8" actId="20577"/>
        <pc:sldMkLst>
          <pc:docMk/>
          <pc:sldMk cId="932396509" sldId="281"/>
        </pc:sldMkLst>
        <pc:spChg chg="mod">
          <ac:chgData name="Gemma Hummerston" userId="S::gemma.hummerston@raeng.org.uk::ddcef535-6d5e-4aa8-a11b-3c9548d2099e" providerId="AD" clId="Web-{415C3BD6-99CB-B007-4747-8B33B7DAD547}" dt="2023-01-11T11:20:43.527" v="8" actId="20577"/>
          <ac:spMkLst>
            <pc:docMk/>
            <pc:sldMk cId="932396509" sldId="281"/>
            <ac:spMk id="8" creationId="{0BCFED62-256B-7F6F-6885-48013D2E5677}"/>
          </ac:spMkLst>
        </pc:spChg>
      </pc:sldChg>
      <pc:sldChg chg="modSp">
        <pc:chgData name="Gemma Hummerston" userId="S::gemma.hummerston@raeng.org.uk::ddcef535-6d5e-4aa8-a11b-3c9548d2099e" providerId="AD" clId="Web-{415C3BD6-99CB-B007-4747-8B33B7DAD547}" dt="2023-01-11T11:09:13.008" v="3"/>
        <pc:sldMkLst>
          <pc:docMk/>
          <pc:sldMk cId="1525105434" sldId="284"/>
        </pc:sldMkLst>
        <pc:graphicFrameChg chg="mod modGraphic">
          <ac:chgData name="Gemma Hummerston" userId="S::gemma.hummerston@raeng.org.uk::ddcef535-6d5e-4aa8-a11b-3c9548d2099e" providerId="AD" clId="Web-{415C3BD6-99CB-B007-4747-8B33B7DAD547}" dt="2023-01-11T11:09:13.008" v="3"/>
          <ac:graphicFrameMkLst>
            <pc:docMk/>
            <pc:sldMk cId="1525105434" sldId="284"/>
            <ac:graphicFrameMk id="9" creationId="{94E333A9-57E9-2930-08FC-2F5FAA06F171}"/>
          </ac:graphicFrameMkLst>
        </pc:graphicFrameChg>
      </pc:sldChg>
      <pc:sldChg chg="modSp">
        <pc:chgData name="Gemma Hummerston" userId="S::gemma.hummerston@raeng.org.uk::ddcef535-6d5e-4aa8-a11b-3c9548d2099e" providerId="AD" clId="Web-{415C3BD6-99CB-B007-4747-8B33B7DAD547}" dt="2023-01-11T11:25:14.672" v="36" actId="20577"/>
        <pc:sldMkLst>
          <pc:docMk/>
          <pc:sldMk cId="2197056978" sldId="286"/>
        </pc:sldMkLst>
        <pc:spChg chg="mod">
          <ac:chgData name="Gemma Hummerston" userId="S::gemma.hummerston@raeng.org.uk::ddcef535-6d5e-4aa8-a11b-3c9548d2099e" providerId="AD" clId="Web-{415C3BD6-99CB-B007-4747-8B33B7DAD547}" dt="2023-01-11T11:24:42.685" v="15" actId="20577"/>
          <ac:spMkLst>
            <pc:docMk/>
            <pc:sldMk cId="2197056978" sldId="286"/>
            <ac:spMk id="6" creationId="{3719F267-CD9A-84C3-0559-64F528D046DD}"/>
          </ac:spMkLst>
        </pc:spChg>
        <pc:spChg chg="mod">
          <ac:chgData name="Gemma Hummerston" userId="S::gemma.hummerston@raeng.org.uk::ddcef535-6d5e-4aa8-a11b-3c9548d2099e" providerId="AD" clId="Web-{415C3BD6-99CB-B007-4747-8B33B7DAD547}" dt="2023-01-11T11:25:04.984" v="29" actId="20577"/>
          <ac:spMkLst>
            <pc:docMk/>
            <pc:sldMk cId="2197056978" sldId="286"/>
            <ac:spMk id="12" creationId="{369C78B2-AB56-2E52-E565-ABAC5C37762F}"/>
          </ac:spMkLst>
        </pc:spChg>
        <pc:spChg chg="mod">
          <ac:chgData name="Gemma Hummerston" userId="S::gemma.hummerston@raeng.org.uk::ddcef535-6d5e-4aa8-a11b-3c9548d2099e" providerId="AD" clId="Web-{415C3BD6-99CB-B007-4747-8B33B7DAD547}" dt="2023-01-11T11:24:54.296" v="22" actId="20577"/>
          <ac:spMkLst>
            <pc:docMk/>
            <pc:sldMk cId="2197056978" sldId="286"/>
            <ac:spMk id="15" creationId="{8DAC1EC6-7DF8-6D07-75C4-F508645342D2}"/>
          </ac:spMkLst>
        </pc:spChg>
        <pc:spChg chg="mod">
          <ac:chgData name="Gemma Hummerston" userId="S::gemma.hummerston@raeng.org.uk::ddcef535-6d5e-4aa8-a11b-3c9548d2099e" providerId="AD" clId="Web-{415C3BD6-99CB-B007-4747-8B33B7DAD547}" dt="2023-01-11T11:25:14.672" v="36" actId="20577"/>
          <ac:spMkLst>
            <pc:docMk/>
            <pc:sldMk cId="2197056978" sldId="286"/>
            <ac:spMk id="25" creationId="{20BD32C4-94AC-18EC-D078-5B6513DB34F4}"/>
          </ac:spMkLst>
        </pc:spChg>
      </pc:sldChg>
      <pc:sldChg chg="modSp">
        <pc:chgData name="Gemma Hummerston" userId="S::gemma.hummerston@raeng.org.uk::ddcef535-6d5e-4aa8-a11b-3c9548d2099e" providerId="AD" clId="Web-{415C3BD6-99CB-B007-4747-8B33B7DAD547}" dt="2023-01-11T11:41:25.962" v="108" actId="20577"/>
        <pc:sldMkLst>
          <pc:docMk/>
          <pc:sldMk cId="4172270191" sldId="287"/>
        </pc:sldMkLst>
        <pc:spChg chg="mod">
          <ac:chgData name="Gemma Hummerston" userId="S::gemma.hummerston@raeng.org.uk::ddcef535-6d5e-4aa8-a11b-3c9548d2099e" providerId="AD" clId="Web-{415C3BD6-99CB-B007-4747-8B33B7DAD547}" dt="2023-01-11T11:41:25.962" v="108" actId="20577"/>
          <ac:spMkLst>
            <pc:docMk/>
            <pc:sldMk cId="4172270191" sldId="287"/>
            <ac:spMk id="65" creationId="{85966829-4460-8CE3-7614-99F787F23D80}"/>
          </ac:spMkLst>
        </pc:spChg>
        <pc:spChg chg="mod">
          <ac:chgData name="Gemma Hummerston" userId="S::gemma.hummerston@raeng.org.uk::ddcef535-6d5e-4aa8-a11b-3c9548d2099e" providerId="AD" clId="Web-{415C3BD6-99CB-B007-4747-8B33B7DAD547}" dt="2023-01-11T11:41:03.242" v="104" actId="20577"/>
          <ac:spMkLst>
            <pc:docMk/>
            <pc:sldMk cId="4172270191" sldId="287"/>
            <ac:spMk id="122" creationId="{02B1C9F8-631C-D4E0-A31A-E40ED245F386}"/>
          </ac:spMkLst>
        </pc:spChg>
      </pc:sldChg>
      <pc:sldChg chg="modSp addCm modCm">
        <pc:chgData name="Gemma Hummerston" userId="S::gemma.hummerston@raeng.org.uk::ddcef535-6d5e-4aa8-a11b-3c9548d2099e" providerId="AD" clId="Web-{415C3BD6-99CB-B007-4747-8B33B7DAD547}" dt="2023-01-11T11:29:53.005" v="95"/>
        <pc:sldMkLst>
          <pc:docMk/>
          <pc:sldMk cId="718417155" sldId="299"/>
        </pc:sldMkLst>
        <pc:spChg chg="mod">
          <ac:chgData name="Gemma Hummerston" userId="S::gemma.hummerston@raeng.org.uk::ddcef535-6d5e-4aa8-a11b-3c9548d2099e" providerId="AD" clId="Web-{415C3BD6-99CB-B007-4747-8B33B7DAD547}" dt="2023-01-11T11:29:41.676" v="93" actId="20577"/>
          <ac:spMkLst>
            <pc:docMk/>
            <pc:sldMk cId="718417155" sldId="299"/>
            <ac:spMk id="6" creationId="{C58D238C-211F-A179-1480-76303AA9BAA5}"/>
          </ac:spMkLst>
        </pc:spChg>
        <pc:spChg chg="mod">
          <ac:chgData name="Gemma Hummerston" userId="S::gemma.hummerston@raeng.org.uk::ddcef535-6d5e-4aa8-a11b-3c9548d2099e" providerId="AD" clId="Web-{415C3BD6-99CB-B007-4747-8B33B7DAD547}" dt="2023-01-11T11:29:31.754" v="90" actId="20577"/>
          <ac:spMkLst>
            <pc:docMk/>
            <pc:sldMk cId="718417155" sldId="299"/>
            <ac:spMk id="21" creationId="{5E58F839-4E1C-81FF-259F-61B6C6B88491}"/>
          </ac:spMkLst>
        </pc:spChg>
      </pc:sldChg>
      <pc:sldChg chg="modSp">
        <pc:chgData name="Gemma Hummerston" userId="S::gemma.hummerston@raeng.org.uk::ddcef535-6d5e-4aa8-a11b-3c9548d2099e" providerId="AD" clId="Web-{415C3BD6-99CB-B007-4747-8B33B7DAD547}" dt="2023-01-11T11:30:39.837" v="99" actId="20577"/>
        <pc:sldMkLst>
          <pc:docMk/>
          <pc:sldMk cId="3266249179" sldId="300"/>
        </pc:sldMkLst>
        <pc:spChg chg="mod">
          <ac:chgData name="Gemma Hummerston" userId="S::gemma.hummerston@raeng.org.uk::ddcef535-6d5e-4aa8-a11b-3c9548d2099e" providerId="AD" clId="Web-{415C3BD6-99CB-B007-4747-8B33B7DAD547}" dt="2023-01-11T11:30:39.837" v="99" actId="20577"/>
          <ac:spMkLst>
            <pc:docMk/>
            <pc:sldMk cId="3266249179" sldId="300"/>
            <ac:spMk id="2" creationId="{115C3E60-056E-2817-22FE-7542B3EF6119}"/>
          </ac:spMkLst>
        </pc:spChg>
      </pc:sldChg>
      <pc:sldChg chg="modSp addCm modCm">
        <pc:chgData name="Gemma Hummerston" userId="S::gemma.hummerston@raeng.org.uk::ddcef535-6d5e-4aa8-a11b-3c9548d2099e" providerId="AD" clId="Web-{415C3BD6-99CB-B007-4747-8B33B7DAD547}" dt="2023-01-11T11:28:13.138" v="56" actId="20577"/>
        <pc:sldMkLst>
          <pc:docMk/>
          <pc:sldMk cId="705603015" sldId="302"/>
        </pc:sldMkLst>
        <pc:spChg chg="mod">
          <ac:chgData name="Gemma Hummerston" userId="S::gemma.hummerston@raeng.org.uk::ddcef535-6d5e-4aa8-a11b-3c9548d2099e" providerId="AD" clId="Web-{415C3BD6-99CB-B007-4747-8B33B7DAD547}" dt="2023-01-11T11:28:13.138" v="56" actId="20577"/>
          <ac:spMkLst>
            <pc:docMk/>
            <pc:sldMk cId="705603015" sldId="302"/>
            <ac:spMk id="8" creationId="{97251E62-5E49-C840-5CEE-FC88AE48B1DD}"/>
          </ac:spMkLst>
        </pc:spChg>
      </pc:sldChg>
    </pc:docChg>
  </pc:docChgLst>
  <pc:docChgLst>
    <pc:chgData name="V-Bryony Yanney" userId="S::bryony.yanney@blackbaud.me::189c5106-5702-4f42-a7ae-43cc43abd7ff" providerId="AD" clId="Web-{8F67DBA3-3D7F-7B94-D638-EF778A76FF76}"/>
    <pc:docChg chg="modSld">
      <pc:chgData name="V-Bryony Yanney" userId="S::bryony.yanney@blackbaud.me::189c5106-5702-4f42-a7ae-43cc43abd7ff" providerId="AD" clId="Web-{8F67DBA3-3D7F-7B94-D638-EF778A76FF76}" dt="2023-02-20T10:10:49.563" v="3" actId="20577"/>
      <pc:docMkLst>
        <pc:docMk/>
      </pc:docMkLst>
      <pc:sldChg chg="modSp">
        <pc:chgData name="V-Bryony Yanney" userId="S::bryony.yanney@blackbaud.me::189c5106-5702-4f42-a7ae-43cc43abd7ff" providerId="AD" clId="Web-{8F67DBA3-3D7F-7B94-D638-EF778A76FF76}" dt="2023-02-20T10:06:12.055" v="1"/>
        <pc:sldMkLst>
          <pc:docMk/>
          <pc:sldMk cId="1525105434" sldId="284"/>
        </pc:sldMkLst>
        <pc:graphicFrameChg chg="mod modGraphic">
          <ac:chgData name="V-Bryony Yanney" userId="S::bryony.yanney@blackbaud.me::189c5106-5702-4f42-a7ae-43cc43abd7ff" providerId="AD" clId="Web-{8F67DBA3-3D7F-7B94-D638-EF778A76FF76}" dt="2023-02-20T10:06:12.055" v="1"/>
          <ac:graphicFrameMkLst>
            <pc:docMk/>
            <pc:sldMk cId="1525105434" sldId="284"/>
            <ac:graphicFrameMk id="9" creationId="{94E333A9-57E9-2930-08FC-2F5FAA06F171}"/>
          </ac:graphicFrameMkLst>
        </pc:graphicFrameChg>
      </pc:sldChg>
      <pc:sldChg chg="modSp">
        <pc:chgData name="V-Bryony Yanney" userId="S::bryony.yanney@blackbaud.me::189c5106-5702-4f42-a7ae-43cc43abd7ff" providerId="AD" clId="Web-{8F67DBA3-3D7F-7B94-D638-EF778A76FF76}" dt="2023-02-20T10:10:49.563" v="3" actId="20577"/>
        <pc:sldMkLst>
          <pc:docMk/>
          <pc:sldMk cId="2197056978" sldId="286"/>
        </pc:sldMkLst>
        <pc:spChg chg="mod">
          <ac:chgData name="V-Bryony Yanney" userId="S::bryony.yanney@blackbaud.me::189c5106-5702-4f42-a7ae-43cc43abd7ff" providerId="AD" clId="Web-{8F67DBA3-3D7F-7B94-D638-EF778A76FF76}" dt="2023-02-20T10:10:49.563" v="3" actId="20577"/>
          <ac:spMkLst>
            <pc:docMk/>
            <pc:sldMk cId="2197056978" sldId="286"/>
            <ac:spMk id="12" creationId="{369C78B2-AB56-2E52-E565-ABAC5C37762F}"/>
          </ac:spMkLst>
        </pc:spChg>
      </pc:sldChg>
    </pc:docChg>
  </pc:docChgLst>
  <pc:docChgLst>
    <pc:chgData name="V-Bryony Yanney" userId="S::bryony.yanney@blackbaud.me::189c5106-5702-4f42-a7ae-43cc43abd7ff" providerId="AD" clId="Web-{360B5EB6-13D9-3021-EC12-C426D33E6DC7}"/>
    <pc:docChg chg="mod modSld">
      <pc:chgData name="V-Bryony Yanney" userId="S::bryony.yanney@blackbaud.me::189c5106-5702-4f42-a7ae-43cc43abd7ff" providerId="AD" clId="Web-{360B5EB6-13D9-3021-EC12-C426D33E6DC7}" dt="2023-01-23T12:51:35.742" v="41"/>
      <pc:docMkLst>
        <pc:docMk/>
      </pc:docMkLst>
      <pc:sldChg chg="modSp modCm">
        <pc:chgData name="V-Bryony Yanney" userId="S::bryony.yanney@blackbaud.me::189c5106-5702-4f42-a7ae-43cc43abd7ff" providerId="AD" clId="Web-{360B5EB6-13D9-3021-EC12-C426D33E6DC7}" dt="2023-01-23T12:20:29.293" v="15" actId="20577"/>
        <pc:sldMkLst>
          <pc:docMk/>
          <pc:sldMk cId="2712674897" sldId="271"/>
        </pc:sldMkLst>
        <pc:spChg chg="mod">
          <ac:chgData name="V-Bryony Yanney" userId="S::bryony.yanney@blackbaud.me::189c5106-5702-4f42-a7ae-43cc43abd7ff" providerId="AD" clId="Web-{360B5EB6-13D9-3021-EC12-C426D33E6DC7}" dt="2023-01-23T11:20:22.633" v="11" actId="20577"/>
          <ac:spMkLst>
            <pc:docMk/>
            <pc:sldMk cId="2712674897" sldId="271"/>
            <ac:spMk id="8" creationId="{97251E62-5E49-C840-5CEE-FC88AE48B1DD}"/>
          </ac:spMkLst>
        </pc:spChg>
        <pc:spChg chg="mod">
          <ac:chgData name="V-Bryony Yanney" userId="S::bryony.yanney@blackbaud.me::189c5106-5702-4f42-a7ae-43cc43abd7ff" providerId="AD" clId="Web-{360B5EB6-13D9-3021-EC12-C426D33E6DC7}" dt="2023-01-23T12:20:29.293" v="15" actId="20577"/>
          <ac:spMkLst>
            <pc:docMk/>
            <pc:sldMk cId="2712674897" sldId="271"/>
            <ac:spMk id="13" creationId="{7FC8F153-F17A-D924-E51D-F640D4A12B6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Bryony Yanney" userId="S::bryony.yanney@blackbaud.me::189c5106-5702-4f42-a7ae-43cc43abd7ff" providerId="AD" clId="Web-{360B5EB6-13D9-3021-EC12-C426D33E6DC7}" dt="2023-01-23T11:20:31.852" v="12"/>
              <pc2:cmMkLst xmlns:pc2="http://schemas.microsoft.com/office/powerpoint/2019/9/main/command">
                <pc:docMk/>
                <pc:sldMk cId="2712674897" sldId="271"/>
                <pc2:cmMk id="{DB6FEC26-D561-4AA1-80F5-8C3F230F0DBF}"/>
              </pc2:cmMkLst>
              <pc226:cmRplyChg chg="add">
                <pc226:chgData name="V-Bryony Yanney" userId="S::bryony.yanney@blackbaud.me::189c5106-5702-4f42-a7ae-43cc43abd7ff" providerId="AD" clId="Web-{360B5EB6-13D9-3021-EC12-C426D33E6DC7}" dt="2023-01-23T11:20:31.852" v="12"/>
                <pc2:cmRplyMkLst xmlns:pc2="http://schemas.microsoft.com/office/powerpoint/2019/9/main/command">
                  <pc:docMk/>
                  <pc:sldMk cId="2712674897" sldId="271"/>
                  <pc2:cmMk id="{DB6FEC26-D561-4AA1-80F5-8C3F230F0DBF}"/>
                  <pc2:cmRplyMk id="{CEB90EB9-11A4-47E1-94DA-B3C02D4DDECC}"/>
                </pc2:cmRplyMkLst>
              </pc226:cmRplyChg>
            </pc226:cmChg>
            <pc226:cmChg xmlns:pc226="http://schemas.microsoft.com/office/powerpoint/2022/06/main/command" chg="">
              <pc226:chgData name="V-Bryony Yanney" userId="S::bryony.yanney@blackbaud.me::189c5106-5702-4f42-a7ae-43cc43abd7ff" providerId="AD" clId="Web-{360B5EB6-13D9-3021-EC12-C426D33E6DC7}" dt="2023-01-23T11:20:05.226" v="9"/>
              <pc2:cmMkLst xmlns:pc2="http://schemas.microsoft.com/office/powerpoint/2019/9/main/command">
                <pc:docMk/>
                <pc:sldMk cId="2712674897" sldId="271"/>
                <pc2:cmMk id="{6303F74E-1F2A-437A-B29B-AEF9057BCE1D}"/>
              </pc2:cmMkLst>
              <pc226:cmRplyChg chg="add">
                <pc226:chgData name="V-Bryony Yanney" userId="S::bryony.yanney@blackbaud.me::189c5106-5702-4f42-a7ae-43cc43abd7ff" providerId="AD" clId="Web-{360B5EB6-13D9-3021-EC12-C426D33E6DC7}" dt="2023-01-23T11:20:05.226" v="9"/>
                <pc2:cmRplyMkLst xmlns:pc2="http://schemas.microsoft.com/office/powerpoint/2019/9/main/command">
                  <pc:docMk/>
                  <pc:sldMk cId="2712674897" sldId="271"/>
                  <pc2:cmMk id="{6303F74E-1F2A-437A-B29B-AEF9057BCE1D}"/>
                  <pc2:cmRplyMk id="{6FBC39FC-D2F6-48B3-BAF0-34CB09370203}"/>
                </pc2:cmRplyMkLst>
              </pc226:cmRplyChg>
            </pc226:cmChg>
          </p:ext>
        </pc:extLst>
      </pc:sldChg>
      <pc:sldChg chg="modSp addCm modCm">
        <pc:chgData name="V-Bryony Yanney" userId="S::bryony.yanney@blackbaud.me::189c5106-5702-4f42-a7ae-43cc43abd7ff" providerId="AD" clId="Web-{360B5EB6-13D9-3021-EC12-C426D33E6DC7}" dt="2023-01-23T12:19:36.370" v="13"/>
        <pc:sldMkLst>
          <pc:docMk/>
          <pc:sldMk cId="932396509" sldId="281"/>
        </pc:sldMkLst>
        <pc:spChg chg="mod">
          <ac:chgData name="V-Bryony Yanney" userId="S::bryony.yanney@blackbaud.me::189c5106-5702-4f42-a7ae-43cc43abd7ff" providerId="AD" clId="Web-{360B5EB6-13D9-3021-EC12-C426D33E6DC7}" dt="2023-01-23T11:18:37.237" v="8" actId="20577"/>
          <ac:spMkLst>
            <pc:docMk/>
            <pc:sldMk cId="932396509" sldId="281"/>
            <ac:spMk id="8" creationId="{0BCFED62-256B-7F6F-6885-48013D2E567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V-Bryony Yanney" userId="S::bryony.yanney@blackbaud.me::189c5106-5702-4f42-a7ae-43cc43abd7ff" providerId="AD" clId="Web-{360B5EB6-13D9-3021-EC12-C426D33E6DC7}" dt="2023-01-23T12:19:36.370" v="13"/>
              <pc2:cmMkLst xmlns:pc2="http://schemas.microsoft.com/office/powerpoint/2019/9/main/command">
                <pc:docMk/>
                <pc:sldMk cId="932396509" sldId="281"/>
                <pc2:cmMk id="{C157C8DC-A138-4F30-8E6E-B8790DE71A75}"/>
              </pc2:cmMkLst>
            </pc226:cmChg>
          </p:ext>
        </pc:extLst>
      </pc:sldChg>
      <pc:sldChg chg="modCm">
        <pc:chgData name="V-Bryony Yanney" userId="S::bryony.yanney@blackbaud.me::189c5106-5702-4f42-a7ae-43cc43abd7ff" providerId="AD" clId="Web-{360B5EB6-13D9-3021-EC12-C426D33E6DC7}" dt="2023-01-23T12:30:30.557" v="36"/>
        <pc:sldMkLst>
          <pc:docMk/>
          <pc:sldMk cId="718417155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Bryony Yanney" userId="S::bryony.yanney@blackbaud.me::189c5106-5702-4f42-a7ae-43cc43abd7ff" providerId="AD" clId="Web-{360B5EB6-13D9-3021-EC12-C426D33E6DC7}" dt="2023-01-23T12:30:30.557" v="36"/>
              <pc2:cmMkLst xmlns:pc2="http://schemas.microsoft.com/office/powerpoint/2019/9/main/command">
                <pc:docMk/>
                <pc:sldMk cId="718417155" sldId="299"/>
                <pc2:cmMk id="{701FC6BF-B420-4B3D-A1BB-48E87F51FFA2}"/>
              </pc2:cmMkLst>
              <pc226:cmRplyChg chg="add">
                <pc226:chgData name="V-Bryony Yanney" userId="S::bryony.yanney@blackbaud.me::189c5106-5702-4f42-a7ae-43cc43abd7ff" providerId="AD" clId="Web-{360B5EB6-13D9-3021-EC12-C426D33E6DC7}" dt="2023-01-23T12:30:30.557" v="36"/>
                <pc2:cmRplyMkLst xmlns:pc2="http://schemas.microsoft.com/office/powerpoint/2019/9/main/command">
                  <pc:docMk/>
                  <pc:sldMk cId="718417155" sldId="299"/>
                  <pc2:cmMk id="{701FC6BF-B420-4B3D-A1BB-48E87F51FFA2}"/>
                  <pc2:cmRplyMk id="{664FE3D7-1A91-44E6-A0DD-453F9E35AD92}"/>
                </pc2:cmRplyMkLst>
              </pc226:cmRplyChg>
            </pc226:cmChg>
          </p:ext>
        </pc:extLst>
      </pc:sldChg>
      <pc:sldChg chg="modSp modCm">
        <pc:chgData name="V-Bryony Yanney" userId="S::bryony.yanney@blackbaud.me::189c5106-5702-4f42-a7ae-43cc43abd7ff" providerId="AD" clId="Web-{360B5EB6-13D9-3021-EC12-C426D33E6DC7}" dt="2023-01-23T12:51:35.742" v="41"/>
        <pc:sldMkLst>
          <pc:docMk/>
          <pc:sldMk cId="705603015" sldId="302"/>
        </pc:sldMkLst>
        <pc:spChg chg="mod">
          <ac:chgData name="V-Bryony Yanney" userId="S::bryony.yanney@blackbaud.me::189c5106-5702-4f42-a7ae-43cc43abd7ff" providerId="AD" clId="Web-{360B5EB6-13D9-3021-EC12-C426D33E6DC7}" dt="2023-01-23T12:29:22.712" v="33" actId="20577"/>
          <ac:spMkLst>
            <pc:docMk/>
            <pc:sldMk cId="705603015" sldId="302"/>
            <ac:spMk id="2" creationId="{115C3E60-056E-2817-22FE-7542B3EF6119}"/>
          </ac:spMkLst>
        </pc:spChg>
        <pc:spChg chg="mod">
          <ac:chgData name="V-Bryony Yanney" userId="S::bryony.yanney@blackbaud.me::189c5106-5702-4f42-a7ae-43cc43abd7ff" providerId="AD" clId="Web-{360B5EB6-13D9-3021-EC12-C426D33E6DC7}" dt="2023-01-23T12:24:52.112" v="24" actId="20577"/>
          <ac:spMkLst>
            <pc:docMk/>
            <pc:sldMk cId="705603015" sldId="302"/>
            <ac:spMk id="8" creationId="{97251E62-5E49-C840-5CEE-FC88AE48B1DD}"/>
          </ac:spMkLst>
        </pc:spChg>
        <pc:spChg chg="mod">
          <ac:chgData name="V-Bryony Yanney" userId="S::bryony.yanney@blackbaud.me::189c5106-5702-4f42-a7ae-43cc43abd7ff" providerId="AD" clId="Web-{360B5EB6-13D9-3021-EC12-C426D33E6DC7}" dt="2023-01-23T12:29:35.712" v="34" actId="1076"/>
          <ac:spMkLst>
            <pc:docMk/>
            <pc:sldMk cId="705603015" sldId="302"/>
            <ac:spMk id="27" creationId="{3D191428-EA76-26B0-E781-F940842ECC11}"/>
          </ac:spMkLst>
        </pc:spChg>
        <pc:graphicFrameChg chg="mod modGraphic">
          <ac:chgData name="V-Bryony Yanney" userId="S::bryony.yanney@blackbaud.me::189c5106-5702-4f42-a7ae-43cc43abd7ff" providerId="AD" clId="Web-{360B5EB6-13D9-3021-EC12-C426D33E6DC7}" dt="2023-01-23T12:51:35.742" v="41"/>
          <ac:graphicFrameMkLst>
            <pc:docMk/>
            <pc:sldMk cId="705603015" sldId="302"/>
            <ac:graphicFrameMk id="7" creationId="{DA6E050E-6DB3-A0A9-5A36-3063FC1EBA7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Bryony Yanney" userId="S::bryony.yanney@blackbaud.me::189c5106-5702-4f42-a7ae-43cc43abd7ff" providerId="AD" clId="Web-{360B5EB6-13D9-3021-EC12-C426D33E6DC7}" dt="2023-01-23T12:24:37.533" v="16"/>
              <pc2:cmMkLst xmlns:pc2="http://schemas.microsoft.com/office/powerpoint/2019/9/main/command">
                <pc:docMk/>
                <pc:sldMk cId="705603015" sldId="302"/>
                <pc2:cmMk id="{9A4A719D-5959-433D-8290-D2002256509C}"/>
              </pc2:cmMkLst>
              <pc226:cmRplyChg chg="add">
                <pc226:chgData name="V-Bryony Yanney" userId="S::bryony.yanney@blackbaud.me::189c5106-5702-4f42-a7ae-43cc43abd7ff" providerId="AD" clId="Web-{360B5EB6-13D9-3021-EC12-C426D33E6DC7}" dt="2023-01-23T12:24:37.533" v="16"/>
                <pc2:cmRplyMkLst xmlns:pc2="http://schemas.microsoft.com/office/powerpoint/2019/9/main/command">
                  <pc:docMk/>
                  <pc:sldMk cId="705603015" sldId="302"/>
                  <pc2:cmMk id="{9A4A719D-5959-433D-8290-D2002256509C}"/>
                  <pc2:cmRplyMk id="{5A407345-06C4-4E04-9EFB-E6D1B4282747}"/>
                </pc2:cmRplyMkLst>
              </pc226:cmRplyChg>
            </pc226:cmChg>
          </p:ext>
        </pc:extLst>
      </pc:sldChg>
    </pc:docChg>
  </pc:docChgLst>
  <pc:docChgLst>
    <pc:chgData name="V-Bryony Yanney" userId="S::bryony.yanney@blackbaud.me::189c5106-5702-4f42-a7ae-43cc43abd7ff" providerId="AD" clId="Web-{0B114E9F-36A5-832F-FCC0-24C765C71A2E}"/>
    <pc:docChg chg="modSld">
      <pc:chgData name="V-Bryony Yanney" userId="S::bryony.yanney@blackbaud.me::189c5106-5702-4f42-a7ae-43cc43abd7ff" providerId="AD" clId="Web-{0B114E9F-36A5-832F-FCC0-24C765C71A2E}" dt="2023-02-14T07:29:11.731" v="2" actId="20577"/>
      <pc:docMkLst>
        <pc:docMk/>
      </pc:docMkLst>
      <pc:sldChg chg="modSp">
        <pc:chgData name="V-Bryony Yanney" userId="S::bryony.yanney@blackbaud.me::189c5106-5702-4f42-a7ae-43cc43abd7ff" providerId="AD" clId="Web-{0B114E9F-36A5-832F-FCC0-24C765C71A2E}" dt="2023-02-14T07:28:44.277" v="0" actId="14100"/>
        <pc:sldMkLst>
          <pc:docMk/>
          <pc:sldMk cId="2712674897" sldId="271"/>
        </pc:sldMkLst>
        <pc:spChg chg="mod">
          <ac:chgData name="V-Bryony Yanney" userId="S::bryony.yanney@blackbaud.me::189c5106-5702-4f42-a7ae-43cc43abd7ff" providerId="AD" clId="Web-{0B114E9F-36A5-832F-FCC0-24C765C71A2E}" dt="2023-02-14T07:28:44.277" v="0" actId="14100"/>
          <ac:spMkLst>
            <pc:docMk/>
            <pc:sldMk cId="2712674897" sldId="271"/>
            <ac:spMk id="13" creationId="{7FC8F153-F17A-D924-E51D-F640D4A12B62}"/>
          </ac:spMkLst>
        </pc:spChg>
      </pc:sldChg>
      <pc:sldChg chg="modSp">
        <pc:chgData name="V-Bryony Yanney" userId="S::bryony.yanney@blackbaud.me::189c5106-5702-4f42-a7ae-43cc43abd7ff" providerId="AD" clId="Web-{0B114E9F-36A5-832F-FCC0-24C765C71A2E}" dt="2023-02-14T07:29:11.731" v="2" actId="20577"/>
        <pc:sldMkLst>
          <pc:docMk/>
          <pc:sldMk cId="705603015" sldId="302"/>
        </pc:sldMkLst>
        <pc:spChg chg="mod">
          <ac:chgData name="V-Bryony Yanney" userId="S::bryony.yanney@blackbaud.me::189c5106-5702-4f42-a7ae-43cc43abd7ff" providerId="AD" clId="Web-{0B114E9F-36A5-832F-FCC0-24C765C71A2E}" dt="2023-02-14T07:29:11.731" v="2" actId="20577"/>
          <ac:spMkLst>
            <pc:docMk/>
            <pc:sldMk cId="705603015" sldId="302"/>
            <ac:spMk id="2" creationId="{115C3E60-056E-2817-22FE-7542B3EF6119}"/>
          </ac:spMkLst>
        </pc:spChg>
      </pc:sldChg>
    </pc:docChg>
  </pc:docChgLst>
  <pc:docChgLst>
    <pc:chgData name="Stylli Charalampous" userId="6ccdb83b-cc4f-4a44-90c9-2db0e326924d" providerId="ADAL" clId="{16532E23-03E5-4373-A968-019381D603E8}"/>
    <pc:docChg chg="modSld">
      <pc:chgData name="Stylli Charalampous" userId="6ccdb83b-cc4f-4a44-90c9-2db0e326924d" providerId="ADAL" clId="{16532E23-03E5-4373-A968-019381D603E8}" dt="2023-01-20T12:47:08.916" v="6"/>
      <pc:docMkLst>
        <pc:docMk/>
      </pc:docMkLst>
      <pc:sldChg chg="modSp mod addCm">
        <pc:chgData name="Stylli Charalampous" userId="6ccdb83b-cc4f-4a44-90c9-2db0e326924d" providerId="ADAL" clId="{16532E23-03E5-4373-A968-019381D603E8}" dt="2023-01-20T12:47:08.916" v="6"/>
        <pc:sldMkLst>
          <pc:docMk/>
          <pc:sldMk cId="705603015" sldId="302"/>
        </pc:sldMkLst>
        <pc:graphicFrameChg chg="modGraphic">
          <ac:chgData name="Stylli Charalampous" userId="6ccdb83b-cc4f-4a44-90c9-2db0e326924d" providerId="ADAL" clId="{16532E23-03E5-4373-A968-019381D603E8}" dt="2023-01-20T12:46:27.172" v="5" actId="13926"/>
          <ac:graphicFrameMkLst>
            <pc:docMk/>
            <pc:sldMk cId="705603015" sldId="302"/>
            <ac:graphicFrameMk id="7" creationId="{DA6E050E-6DB3-A0A9-5A36-3063FC1EBA77}"/>
          </ac:graphicFrameMkLst>
        </pc:graphicFrameChg>
      </pc:sldChg>
    </pc:docChg>
  </pc:docChgLst>
  <pc:docChgLst>
    <pc:chgData name="V-Mike Guilmant-Cush" userId="S::mike.guilmant-cush@blackbaud.me::3c7f021d-b981-41a2-afc2-8c0dc9565e5f" providerId="AD" clId="Web-{A89E008A-EF4C-4E13-CA7F-1F10204EB014}"/>
    <pc:docChg chg="mod modSld">
      <pc:chgData name="V-Mike Guilmant-Cush" userId="S::mike.guilmant-cush@blackbaud.me::3c7f021d-b981-41a2-afc2-8c0dc9565e5f" providerId="AD" clId="Web-{A89E008A-EF4C-4E13-CA7F-1F10204EB014}" dt="2023-01-23T11:31:42.583" v="48"/>
      <pc:docMkLst>
        <pc:docMk/>
      </pc:docMkLst>
      <pc:sldChg chg="modSp">
        <pc:chgData name="V-Mike Guilmant-Cush" userId="S::mike.guilmant-cush@blackbaud.me::3c7f021d-b981-41a2-afc2-8c0dc9565e5f" providerId="AD" clId="Web-{A89E008A-EF4C-4E13-CA7F-1F10204EB014}" dt="2023-01-23T11:31:16.348" v="44" actId="20577"/>
        <pc:sldMkLst>
          <pc:docMk/>
          <pc:sldMk cId="2712674897" sldId="271"/>
        </pc:sldMkLst>
        <pc:spChg chg="mod">
          <ac:chgData name="V-Mike Guilmant-Cush" userId="S::mike.guilmant-cush@blackbaud.me::3c7f021d-b981-41a2-afc2-8c0dc9565e5f" providerId="AD" clId="Web-{A89E008A-EF4C-4E13-CA7F-1F10204EB014}" dt="2023-01-23T11:31:16.348" v="44" actId="20577"/>
          <ac:spMkLst>
            <pc:docMk/>
            <pc:sldMk cId="2712674897" sldId="271"/>
            <ac:spMk id="13" creationId="{7FC8F153-F17A-D924-E51D-F640D4A12B62}"/>
          </ac:spMkLst>
        </pc:spChg>
        <pc:graphicFrameChg chg="mod modGraphic">
          <ac:chgData name="V-Mike Guilmant-Cush" userId="S::mike.guilmant-cush@blackbaud.me::3c7f021d-b981-41a2-afc2-8c0dc9565e5f" providerId="AD" clId="Web-{A89E008A-EF4C-4E13-CA7F-1F10204EB014}" dt="2023-01-23T11:25:44.686" v="3"/>
          <ac:graphicFrameMkLst>
            <pc:docMk/>
            <pc:sldMk cId="2712674897" sldId="271"/>
            <ac:graphicFrameMk id="25" creationId="{8A18E8E4-6348-9571-04CE-C6CC0791C68D}"/>
          </ac:graphicFrameMkLst>
        </pc:graphicFrameChg>
      </pc:sldChg>
      <pc:sldChg chg="modSp modCm">
        <pc:chgData name="V-Mike Guilmant-Cush" userId="S::mike.guilmant-cush@blackbaud.me::3c7f021d-b981-41a2-afc2-8c0dc9565e5f" providerId="AD" clId="Web-{A89E008A-EF4C-4E13-CA7F-1F10204EB014}" dt="2023-01-23T11:31:42.583" v="48"/>
        <pc:sldMkLst>
          <pc:docMk/>
          <pc:sldMk cId="705603015" sldId="302"/>
        </pc:sldMkLst>
        <pc:graphicFrameChg chg="mod modGraphic">
          <ac:chgData name="V-Mike Guilmant-Cush" userId="S::mike.guilmant-cush@blackbaud.me::3c7f021d-b981-41a2-afc2-8c0dc9565e5f" providerId="AD" clId="Web-{A89E008A-EF4C-4E13-CA7F-1F10204EB014}" dt="2023-01-23T11:27:29.719" v="23"/>
          <ac:graphicFrameMkLst>
            <pc:docMk/>
            <pc:sldMk cId="705603015" sldId="302"/>
            <ac:graphicFrameMk id="7" creationId="{DA6E050E-6DB3-A0A9-5A36-3063FC1EBA7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V-Mike Guilmant-Cush" userId="S::mike.guilmant-cush@blackbaud.me::3c7f021d-b981-41a2-afc2-8c0dc9565e5f" providerId="AD" clId="Web-{A89E008A-EF4C-4E13-CA7F-1F10204EB014}" dt="2023-01-23T11:31:23.739" v="46"/>
              <pc2:cmMkLst xmlns:pc2="http://schemas.microsoft.com/office/powerpoint/2019/9/main/command">
                <pc:docMk/>
                <pc:sldMk cId="705603015" sldId="302"/>
                <pc2:cmMk id="{51331B72-2150-4FD1-9B41-A4B627298DA3}"/>
              </pc2:cmMkLst>
              <pc226:cmRplyChg chg="add">
                <pc226:chgData name="V-Mike Guilmant-Cush" userId="S::mike.guilmant-cush@blackbaud.me::3c7f021d-b981-41a2-afc2-8c0dc9565e5f" providerId="AD" clId="Web-{A89E008A-EF4C-4E13-CA7F-1F10204EB014}" dt="2023-01-23T11:31:23.739" v="46"/>
                <pc2:cmRplyMkLst xmlns:pc2="http://schemas.microsoft.com/office/powerpoint/2019/9/main/command">
                  <pc:docMk/>
                  <pc:sldMk cId="705603015" sldId="302"/>
                  <pc2:cmMk id="{51331B72-2150-4FD1-9B41-A4B627298DA3}"/>
                  <pc2:cmRplyMk id="{48F6EC99-FBFC-49D2-A119-8AEE28665C91}"/>
                </pc2:cmRplyMkLst>
              </pc226:cmRplyChg>
            </pc226:cmChg>
            <pc226:cmChg xmlns:pc226="http://schemas.microsoft.com/office/powerpoint/2022/06/main/command" chg="">
              <pc226:chgData name="V-Mike Guilmant-Cush" userId="S::mike.guilmant-cush@blackbaud.me::3c7f021d-b981-41a2-afc2-8c0dc9565e5f" providerId="AD" clId="Web-{A89E008A-EF4C-4E13-CA7F-1F10204EB014}" dt="2023-01-23T11:31:30.302" v="47"/>
              <pc2:cmMkLst xmlns:pc2="http://schemas.microsoft.com/office/powerpoint/2019/9/main/command">
                <pc:docMk/>
                <pc:sldMk cId="705603015" sldId="302"/>
                <pc2:cmMk id="{85AC8B7A-FCA7-4AF8-93B4-FD6B194B252E}"/>
              </pc2:cmMkLst>
              <pc226:cmRplyChg chg="add">
                <pc226:chgData name="V-Mike Guilmant-Cush" userId="S::mike.guilmant-cush@blackbaud.me::3c7f021d-b981-41a2-afc2-8c0dc9565e5f" providerId="AD" clId="Web-{A89E008A-EF4C-4E13-CA7F-1F10204EB014}" dt="2023-01-23T11:31:30.302" v="47"/>
                <pc2:cmRplyMkLst xmlns:pc2="http://schemas.microsoft.com/office/powerpoint/2019/9/main/command">
                  <pc:docMk/>
                  <pc:sldMk cId="705603015" sldId="302"/>
                  <pc2:cmMk id="{85AC8B7A-FCA7-4AF8-93B4-FD6B194B252E}"/>
                  <pc2:cmRplyMk id="{47D1BB68-936D-4E0C-935E-28832DE77A79}"/>
                </pc2:cmRplyMkLst>
              </pc226:cmRplyChg>
            </pc226:cmChg>
            <pc226:cmChg xmlns:pc226="http://schemas.microsoft.com/office/powerpoint/2022/06/main/command" chg="mod">
              <pc226:chgData name="V-Mike Guilmant-Cush" userId="S::mike.guilmant-cush@blackbaud.me::3c7f021d-b981-41a2-afc2-8c0dc9565e5f" providerId="AD" clId="Web-{A89E008A-EF4C-4E13-CA7F-1F10204EB014}" dt="2023-01-23T11:31:42.583" v="48"/>
              <pc2:cmMkLst xmlns:pc2="http://schemas.microsoft.com/office/powerpoint/2019/9/main/command">
                <pc:docMk/>
                <pc:sldMk cId="705603015" sldId="302"/>
                <pc2:cmMk id="{084D287B-6A5A-4629-A444-805BAC276B80}"/>
              </pc2:cmMkLst>
              <pc226:cmRplyChg chg="add">
                <pc226:chgData name="V-Mike Guilmant-Cush" userId="S::mike.guilmant-cush@blackbaud.me::3c7f021d-b981-41a2-afc2-8c0dc9565e5f" providerId="AD" clId="Web-{A89E008A-EF4C-4E13-CA7F-1F10204EB014}" dt="2023-01-23T11:31:42.583" v="48"/>
                <pc2:cmRplyMkLst xmlns:pc2="http://schemas.microsoft.com/office/powerpoint/2019/9/main/command">
                  <pc:docMk/>
                  <pc:sldMk cId="705603015" sldId="302"/>
                  <pc2:cmMk id="{084D287B-6A5A-4629-A444-805BAC276B80}"/>
                  <pc2:cmRplyMk id="{9E484CE5-D4A8-440D-8AB1-48F637A890E2}"/>
                </pc2:cmRplyMkLst>
              </pc226:cmRplyChg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177F610-3751-F945-A338-751CC6F6B17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713ECE-1B03-7F4B-8F63-1FC03E6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3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1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6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endParaRPr lang="en-GB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6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8E24A-34F9-0AD6-AB48-B433D01E0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6257588" cy="9144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1FC77-D3A0-3C63-61CA-E7AA3EAA08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D62CC-58C0-5E0E-BABB-F71C515C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CBF52-5EA6-48A5-5384-878B67AD2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74" y="0"/>
            <a:ext cx="16267961" cy="91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897CB-974E-069C-8094-6BFEC27D68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0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6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9670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23722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6753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92069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A0F706F8-5627-88C8-EC9F-07440C4700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735878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2683565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5307496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789166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051560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FEED61-3CFF-2FF9-126D-5BA2275F8C4D}"/>
              </a:ext>
            </a:extLst>
          </p:cNvPr>
          <p:cNvCxnSpPr/>
          <p:nvPr userDrawn="1"/>
        </p:nvCxnSpPr>
        <p:spPr>
          <a:xfrm>
            <a:off x="13139531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5861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9669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384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47652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92070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25C9ADA1-FB02-8C2D-2B82-98F6D54C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3587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15A83B9-640B-4F6C-2EEB-AFC89476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5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_Title and Content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BE80E-2D13-818C-D464-F6F3D11235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0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6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9670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23722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567531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092069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A0F706F8-5627-88C8-EC9F-07440C4700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735878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2683565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5307496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789166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051560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FEED61-3CFF-2FF9-126D-5BA2275F8C4D}"/>
              </a:ext>
            </a:extLst>
          </p:cNvPr>
          <p:cNvCxnSpPr/>
          <p:nvPr userDrawn="1"/>
        </p:nvCxnSpPr>
        <p:spPr>
          <a:xfrm>
            <a:off x="13139531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5861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19669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384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47652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92070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25C9ADA1-FB02-8C2D-2B82-98F6D54C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73587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15A83B9-640B-4F6C-2EEB-AFC89476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_5 box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0805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2511B43-630F-8077-7AAB-FC401C6EC5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54614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CDD52D3-DF0A-2B19-455D-9F9CA040CF0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58666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21BDB44-9713-E65C-BD54-97A7D687217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902475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B3938D4A-98C4-CEEB-9EF9-F5EACA589F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427013" y="3507975"/>
            <a:ext cx="1826024" cy="182602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8541E5-1089-3058-1D62-08C8FD81A18A}"/>
              </a:ext>
            </a:extLst>
          </p:cNvPr>
          <p:cNvCxnSpPr/>
          <p:nvPr userDrawn="1"/>
        </p:nvCxnSpPr>
        <p:spPr>
          <a:xfrm>
            <a:off x="4018509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/>
          <p:nvPr userDrawn="1"/>
        </p:nvCxnSpPr>
        <p:spPr>
          <a:xfrm>
            <a:off x="6642440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A943D6-9A04-533B-C849-F163E2E6412E}"/>
              </a:ext>
            </a:extLst>
          </p:cNvPr>
          <p:cNvCxnSpPr/>
          <p:nvPr userDrawn="1"/>
        </p:nvCxnSpPr>
        <p:spPr>
          <a:xfrm>
            <a:off x="9226613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/>
          <p:nvPr userDrawn="1"/>
        </p:nvCxnSpPr>
        <p:spPr>
          <a:xfrm>
            <a:off x="11850544" y="4420987"/>
            <a:ext cx="4935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10805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739529-F9E9-FB1A-B4B7-8553443B4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4613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AE7DAEC-25B4-B867-62BB-DEBFECFE6A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38788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3BE95C9D-26F5-887A-564B-E785997B04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82596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A16544-B5AD-D7D5-D5B3-CD83CA7809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427014" y="5605668"/>
            <a:ext cx="2007014" cy="30416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022CC44-5D5C-E576-0820-E097B464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05996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9499443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0058" y="2620098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28709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2448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982257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6118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908831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80058" y="50850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0058" y="69138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29391" y="2361680"/>
            <a:ext cx="3021496" cy="1020046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96267" y="4482399"/>
            <a:ext cx="2454620" cy="1020040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731544" y="6311199"/>
            <a:ext cx="2819343" cy="1248962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5C651C-85F0-E621-1DEE-119021FE6D0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DBD076-6652-572E-B8E3-52D5D1F3D384}"/>
              </a:ext>
            </a:extLst>
          </p:cNvPr>
          <p:cNvCxnSpPr>
            <a:cxnSpLocks/>
          </p:cNvCxnSpPr>
          <p:nvPr userDrawn="1"/>
        </p:nvCxnSpPr>
        <p:spPr>
          <a:xfrm>
            <a:off x="1739692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00FE7-6207-1265-4812-9760BFF1F4B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229332-1479-1945-721A-33E6DF8DCA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AF03D1-9FAE-DC30-85D6-B21FBEA0030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70568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ED1AF2-4747-06F3-89C5-71B5598EA09A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708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A40BA7-2165-367F-D693-E4AFAEEBBF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39000" y="3699933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363A19-55CE-31E6-57E3-CF74350DAD84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8923867" y="64262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140D2F-B30F-0F5F-20E7-34CD02411307}"/>
              </a:ext>
            </a:extLst>
          </p:cNvPr>
          <p:cNvCxnSpPr>
            <a:cxnSpLocks/>
          </p:cNvCxnSpPr>
          <p:nvPr userDrawn="1"/>
        </p:nvCxnSpPr>
        <p:spPr>
          <a:xfrm rot="3983921" flipH="1" flipV="1">
            <a:off x="8726317" y="3713216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9CB9E8-BB63-41BE-5FC9-5F8C690A49F9}"/>
              </a:ext>
            </a:extLst>
          </p:cNvPr>
          <p:cNvCxnSpPr>
            <a:cxnSpLocks/>
          </p:cNvCxnSpPr>
          <p:nvPr userDrawn="1"/>
        </p:nvCxnSpPr>
        <p:spPr>
          <a:xfrm rot="14783921" flipH="1" flipV="1">
            <a:off x="7049730" y="64419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723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95873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82210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0648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723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0648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F9FB3AE4-B69A-412A-1B89-DA453FD0A30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941593" y="4022486"/>
            <a:ext cx="2420843" cy="242084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Circle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05996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9499443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80058" y="2620098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28709" y="2572088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52448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982257" y="463942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6118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908831" y="686579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80058" y="50850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0058" y="6913802"/>
            <a:ext cx="2454620" cy="728127"/>
          </a:xfrm>
        </p:spPr>
        <p:txBody>
          <a:bodyPr>
            <a:normAutofit/>
          </a:bodyPr>
          <a:lstStyle>
            <a:lvl3pPr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529391" y="2361680"/>
            <a:ext cx="3021496" cy="1020046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96267" y="4482399"/>
            <a:ext cx="2454620" cy="1020040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731544" y="6311199"/>
            <a:ext cx="2819343" cy="1248962"/>
          </a:xfrm>
        </p:spPr>
        <p:txBody>
          <a:bodyPr>
            <a:normAutofit/>
          </a:bodyPr>
          <a:lstStyle>
            <a:lvl3pPr algn="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5C651C-85F0-E621-1DEE-119021FE6D01}"/>
              </a:ext>
            </a:extLst>
          </p:cNvPr>
          <p:cNvCxnSpPr>
            <a:cxnSpLocks/>
          </p:cNvCxnSpPr>
          <p:nvPr userDrawn="1"/>
        </p:nvCxnSpPr>
        <p:spPr>
          <a:xfrm>
            <a:off x="1739692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DBD076-6652-572E-B8E3-52D5D1F3D384}"/>
              </a:ext>
            </a:extLst>
          </p:cNvPr>
          <p:cNvCxnSpPr>
            <a:cxnSpLocks/>
          </p:cNvCxnSpPr>
          <p:nvPr userDrawn="1"/>
        </p:nvCxnSpPr>
        <p:spPr>
          <a:xfrm>
            <a:off x="1739692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00FE7-6207-1265-4812-9760BFF1F4B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3367442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229332-1479-1945-721A-33E6DF8DCA13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5275" y="7621390"/>
            <a:ext cx="3937236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AF03D1-9FAE-DC30-85D6-B21FBEA0030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70568" y="5474538"/>
            <a:ext cx="2891943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ED1AF2-4747-06F3-89C5-71B5598EA09A}"/>
              </a:ext>
            </a:extLst>
          </p:cNvPr>
          <p:cNvCxnSpPr>
            <a:cxnSpLocks/>
          </p:cNvCxnSpPr>
          <p:nvPr userDrawn="1"/>
        </p:nvCxnSpPr>
        <p:spPr>
          <a:xfrm flipH="1">
            <a:off x="6383708" y="5241132"/>
            <a:ext cx="406557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A40BA7-2165-367F-D693-E4AFAEEBBF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239000" y="3699933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363A19-55CE-31E6-57E3-CF74350DAD84}"/>
              </a:ext>
            </a:extLst>
          </p:cNvPr>
          <p:cNvCxnSpPr>
            <a:cxnSpLocks/>
          </p:cNvCxnSpPr>
          <p:nvPr userDrawn="1"/>
        </p:nvCxnSpPr>
        <p:spPr>
          <a:xfrm rot="10800000" flipH="1" flipV="1">
            <a:off x="8923867" y="64262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140D2F-B30F-0F5F-20E7-34CD02411307}"/>
              </a:ext>
            </a:extLst>
          </p:cNvPr>
          <p:cNvCxnSpPr>
            <a:cxnSpLocks/>
          </p:cNvCxnSpPr>
          <p:nvPr userDrawn="1"/>
        </p:nvCxnSpPr>
        <p:spPr>
          <a:xfrm rot="3983921" flipH="1" flipV="1">
            <a:off x="8726317" y="3713216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9CB9E8-BB63-41BE-5FC9-5F8C690A49F9}"/>
              </a:ext>
            </a:extLst>
          </p:cNvPr>
          <p:cNvCxnSpPr>
            <a:cxnSpLocks/>
          </p:cNvCxnSpPr>
          <p:nvPr userDrawn="1"/>
        </p:nvCxnSpPr>
        <p:spPr>
          <a:xfrm rot="14783921" flipH="1" flipV="1">
            <a:off x="7049730" y="6441900"/>
            <a:ext cx="304799" cy="4659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81723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95873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82210" y="59467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0648" y="3846512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1723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0648" y="8118475"/>
            <a:ext cx="1095375" cy="477837"/>
          </a:xfrm>
        </p:spPr>
        <p:txBody>
          <a:bodyPr>
            <a:noAutofit/>
          </a:bodyPr>
          <a:lstStyle>
            <a:lvl3pPr algn="ctr">
              <a:defRPr sz="20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Content Placeholder 6">
            <a:extLst>
              <a:ext uri="{FF2B5EF4-FFF2-40B4-BE49-F238E27FC236}">
                <a16:creationId xmlns:a16="http://schemas.microsoft.com/office/drawing/2014/main" id="{F9FB3AE4-B69A-412A-1B89-DA453FD0A30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6941593" y="4022486"/>
            <a:ext cx="2420843" cy="2420845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4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B_6R_3 column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9D5E6F-BC20-EFE3-17D8-F28F6D08EEA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5175414" y="2710112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1B45A5-FFBE-AC7A-EC28-6FB9B7F8EF35}"/>
              </a:ext>
            </a:extLst>
          </p:cNvPr>
          <p:cNvCxnSpPr>
            <a:cxnSpLocks/>
          </p:cNvCxnSpPr>
          <p:nvPr userDrawn="1"/>
        </p:nvCxnSpPr>
        <p:spPr>
          <a:xfrm>
            <a:off x="3748347" y="5567893"/>
            <a:ext cx="491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2409" y="2990197"/>
            <a:ext cx="4673241" cy="509373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9BD53FD8-6756-B197-AA77-7F2E0ABE3978}"/>
              </a:ext>
            </a:extLst>
          </p:cNvPr>
          <p:cNvSpPr>
            <a:spLocks noGrp="1" noChangeAspect="1"/>
          </p:cNvSpPr>
          <p:nvPr>
            <p:ph sz="quarter" idx="25"/>
          </p:nvPr>
        </p:nvSpPr>
        <p:spPr>
          <a:xfrm>
            <a:off x="5175411" y="5653615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 noChangeAspect="1"/>
          </p:cNvSpPr>
          <p:nvPr>
            <p:ph sz="quarter" idx="26"/>
          </p:nvPr>
        </p:nvSpPr>
        <p:spPr>
          <a:xfrm>
            <a:off x="5175413" y="3673774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61582187-C950-23D1-0839-5517C2AFD175}"/>
              </a:ext>
            </a:extLst>
          </p:cNvPr>
          <p:cNvSpPr>
            <a:spLocks noGrp="1" noChangeAspect="1"/>
          </p:cNvSpPr>
          <p:nvPr>
            <p:ph sz="quarter" idx="27"/>
          </p:nvPr>
        </p:nvSpPr>
        <p:spPr>
          <a:xfrm>
            <a:off x="5175411" y="6662382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 noChangeAspect="1"/>
          </p:cNvSpPr>
          <p:nvPr>
            <p:ph sz="quarter" idx="28"/>
          </p:nvPr>
        </p:nvSpPr>
        <p:spPr>
          <a:xfrm>
            <a:off x="5175411" y="4647793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3A521E46-A923-2D99-35D6-7D85DC2D3920}"/>
              </a:ext>
            </a:extLst>
          </p:cNvPr>
          <p:cNvSpPr>
            <a:spLocks noGrp="1" noChangeAspect="1"/>
          </p:cNvSpPr>
          <p:nvPr>
            <p:ph sz="quarter" idx="29"/>
          </p:nvPr>
        </p:nvSpPr>
        <p:spPr>
          <a:xfrm>
            <a:off x="5175411" y="7701056"/>
            <a:ext cx="791999" cy="792000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7CE3C6F-1FA0-DA7F-2FA4-A04E7B3B71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2409" y="3964385"/>
            <a:ext cx="4673240" cy="501389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50F7EE94-136E-1FB1-B82C-21C0484F97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2407" y="4953991"/>
            <a:ext cx="4673240" cy="485802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540F7EE4-4A52-4084-029A-31A5AD5731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2408" y="5923655"/>
            <a:ext cx="4673240" cy="513542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1FEAA1E0-3D33-F422-6FF6-9C8A6D5EC8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2407" y="6963112"/>
            <a:ext cx="4673240" cy="491270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10A2BF10-FA7D-DB0A-8B5C-9DA16E6E8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2407" y="7986691"/>
            <a:ext cx="4673239" cy="506365"/>
          </a:xfrm>
        </p:spPr>
        <p:txBody>
          <a:bodyPr>
            <a:normAutofit/>
          </a:bodyPr>
          <a:lstStyle>
            <a:lvl3pPr algn="l">
              <a:defRPr sz="1600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9E4BE6-979C-D5A8-74D9-382A97B608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2408" y="2710112"/>
            <a:ext cx="4673242" cy="258498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42408" y="3673773"/>
            <a:ext cx="4673241" cy="258498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2D11C18F-A84C-345C-EDA6-EAF628E211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42407" y="6662383"/>
            <a:ext cx="4673240" cy="286441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33C8378C-1951-ED60-3B30-D06216A3A3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2407" y="5653616"/>
            <a:ext cx="4673240" cy="274394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42408" y="4647793"/>
            <a:ext cx="4673240" cy="274455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2FAA1139-36D1-9E8E-A798-1FEC940F6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42407" y="7701056"/>
            <a:ext cx="4673239" cy="285635"/>
          </a:xfrm>
        </p:spPr>
        <p:txBody>
          <a:bodyPr>
            <a:noAutofit/>
          </a:bodyPr>
          <a:lstStyle>
            <a:lvl3pPr algn="l">
              <a:defRPr sz="1600" b="1"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4D1338EB-552F-A42B-DDD4-A4A2396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D7B7E0-A152-BE87-1460-AF2275E0F8D3}"/>
              </a:ext>
            </a:extLst>
          </p:cNvPr>
          <p:cNvCxnSpPr>
            <a:cxnSpLocks/>
          </p:cNvCxnSpPr>
          <p:nvPr userDrawn="1"/>
        </p:nvCxnSpPr>
        <p:spPr>
          <a:xfrm>
            <a:off x="11837271" y="5567893"/>
            <a:ext cx="4919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2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diagram_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_sim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C6125DC-8F08-40AC-205B-842D9D73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4689C-D456-0524-6D9D-0F06DFE53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_sim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C6125DC-8F08-40AC-205B-842D9D73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15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FB7060-D8FA-C6EA-E860-5E4F4C69E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39371" y="0"/>
            <a:ext cx="7332579" cy="9173629"/>
          </a:xfrm>
          <a:custGeom>
            <a:avLst/>
            <a:gdLst>
              <a:gd name="connsiteX0" fmla="*/ -28 w 10629901"/>
              <a:gd name="connsiteY0" fmla="*/ 7626360 h 11858624"/>
              <a:gd name="connsiteX1" fmla="*/ 1052686 w 10629901"/>
              <a:gd name="connsiteY1" fmla="*/ 2348756 h 11858624"/>
              <a:gd name="connsiteX2" fmla="*/ 5314951 w 10629901"/>
              <a:gd name="connsiteY2" fmla="*/ 0 h 11858624"/>
              <a:gd name="connsiteX3" fmla="*/ 9577215 w 10629901"/>
              <a:gd name="connsiteY3" fmla="*/ 2348756 h 11858624"/>
              <a:gd name="connsiteX4" fmla="*/ 10629929 w 10629901"/>
              <a:gd name="connsiteY4" fmla="*/ 7626360 h 11858624"/>
              <a:gd name="connsiteX5" fmla="*/ 7680313 w 10629901"/>
              <a:gd name="connsiteY5" fmla="*/ 11858686 h 11858624"/>
              <a:gd name="connsiteX6" fmla="*/ 2949588 w 10629901"/>
              <a:gd name="connsiteY6" fmla="*/ 11858686 h 11858624"/>
              <a:gd name="connsiteX7" fmla="*/ -28 w 10629901"/>
              <a:gd name="connsiteY7" fmla="*/ 7626360 h 11858624"/>
              <a:gd name="connsiteX0" fmla="*/ 0 w 10629957"/>
              <a:gd name="connsiteY0" fmla="*/ 6226185 h 10458511"/>
              <a:gd name="connsiteX1" fmla="*/ 1052714 w 10629957"/>
              <a:gd name="connsiteY1" fmla="*/ 948581 h 10458511"/>
              <a:gd name="connsiteX2" fmla="*/ 2800379 w 10629957"/>
              <a:gd name="connsiteY2" fmla="*/ 0 h 10458511"/>
              <a:gd name="connsiteX3" fmla="*/ 9577243 w 10629957"/>
              <a:gd name="connsiteY3" fmla="*/ 948581 h 10458511"/>
              <a:gd name="connsiteX4" fmla="*/ 10629957 w 10629957"/>
              <a:gd name="connsiteY4" fmla="*/ 6226185 h 10458511"/>
              <a:gd name="connsiteX5" fmla="*/ 7680341 w 10629957"/>
              <a:gd name="connsiteY5" fmla="*/ 10458511 h 10458511"/>
              <a:gd name="connsiteX6" fmla="*/ 2949616 w 10629957"/>
              <a:gd name="connsiteY6" fmla="*/ 10458511 h 10458511"/>
              <a:gd name="connsiteX7" fmla="*/ 0 w 10629957"/>
              <a:gd name="connsiteY7" fmla="*/ 6226185 h 10458511"/>
              <a:gd name="connsiteX0" fmla="*/ 0 w 10629957"/>
              <a:gd name="connsiteY0" fmla="*/ 6277729 h 10510055"/>
              <a:gd name="connsiteX1" fmla="*/ 1052714 w 10629957"/>
              <a:gd name="connsiteY1" fmla="*/ 1000125 h 10510055"/>
              <a:gd name="connsiteX2" fmla="*/ 2800379 w 10629957"/>
              <a:gd name="connsiteY2" fmla="*/ 51544 h 10510055"/>
              <a:gd name="connsiteX3" fmla="*/ 7548418 w 10629957"/>
              <a:gd name="connsiteY3" fmla="*/ 0 h 10510055"/>
              <a:gd name="connsiteX4" fmla="*/ 10629957 w 10629957"/>
              <a:gd name="connsiteY4" fmla="*/ 6277729 h 10510055"/>
              <a:gd name="connsiteX5" fmla="*/ 7680341 w 10629957"/>
              <a:gd name="connsiteY5" fmla="*/ 10510055 h 10510055"/>
              <a:gd name="connsiteX6" fmla="*/ 2949616 w 10629957"/>
              <a:gd name="connsiteY6" fmla="*/ 10510055 h 10510055"/>
              <a:gd name="connsiteX7" fmla="*/ 0 w 10629957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949616 w 7680341"/>
              <a:gd name="connsiteY6" fmla="*/ 10510055 h 10510055"/>
              <a:gd name="connsiteX7" fmla="*/ 0 w 7680341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092366 w 7680341"/>
              <a:gd name="connsiteY6" fmla="*/ 9167030 h 10510055"/>
              <a:gd name="connsiteX7" fmla="*/ 0 w 7680341"/>
              <a:gd name="connsiteY7" fmla="*/ 6277729 h 10510055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2092366 w 7601007"/>
              <a:gd name="connsiteY6" fmla="*/ 9167030 h 9795680"/>
              <a:gd name="connsiteX7" fmla="*/ 0 w 7601007"/>
              <a:gd name="connsiteY7" fmla="*/ 6277729 h 9795680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1635166 w 7601007"/>
              <a:gd name="connsiteY6" fmla="*/ 8566955 h 9795680"/>
              <a:gd name="connsiteX7" fmla="*/ 0 w 7601007"/>
              <a:gd name="connsiteY7" fmla="*/ 6277729 h 9795680"/>
              <a:gd name="connsiteX0" fmla="*/ 0 w 7601007"/>
              <a:gd name="connsiteY0" fmla="*/ 6277729 h 9249529"/>
              <a:gd name="connsiteX1" fmla="*/ 1052714 w 7601007"/>
              <a:gd name="connsiteY1" fmla="*/ 1000125 h 9249529"/>
              <a:gd name="connsiteX2" fmla="*/ 2800379 w 7601007"/>
              <a:gd name="connsiteY2" fmla="*/ 51544 h 9249529"/>
              <a:gd name="connsiteX3" fmla="*/ 7548418 w 7601007"/>
              <a:gd name="connsiteY3" fmla="*/ 0 h 9249529"/>
              <a:gd name="connsiteX4" fmla="*/ 7601007 w 7601007"/>
              <a:gd name="connsiteY4" fmla="*/ 9249529 h 9249529"/>
              <a:gd name="connsiteX5" fmla="*/ 2108216 w 7601007"/>
              <a:gd name="connsiteY5" fmla="*/ 9224180 h 9249529"/>
              <a:gd name="connsiteX6" fmla="*/ 1635166 w 7601007"/>
              <a:gd name="connsiteY6" fmla="*/ 8566955 h 9249529"/>
              <a:gd name="connsiteX7" fmla="*/ 0 w 7601007"/>
              <a:gd name="connsiteY7" fmla="*/ 6277729 h 9249529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00379 w 7601007"/>
              <a:gd name="connsiteY2" fmla="*/ 37257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15274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14666 w 7581413"/>
              <a:gd name="connsiteY2" fmla="*/ 22970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323648 w 7581413"/>
              <a:gd name="connsiteY1" fmla="*/ 1002772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533566 w 7479813"/>
              <a:gd name="connsiteY6" fmla="*/ 8552668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353784 w 7479813"/>
              <a:gd name="connsiteY1" fmla="*/ 1026019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332579"/>
              <a:gd name="connsiteY0" fmla="*/ 6288986 h 9163396"/>
              <a:gd name="connsiteX1" fmla="*/ 1206550 w 7332579"/>
              <a:gd name="connsiteY1" fmla="*/ 1026019 h 9163396"/>
              <a:gd name="connsiteX2" fmla="*/ 3377058 w 7332579"/>
              <a:gd name="connsiteY2" fmla="*/ 2159 h 9163396"/>
              <a:gd name="connsiteX3" fmla="*/ 7328159 w 7332579"/>
              <a:gd name="connsiteY3" fmla="*/ 0 h 9163396"/>
              <a:gd name="connsiteX4" fmla="*/ 7332579 w 7332579"/>
              <a:gd name="connsiteY4" fmla="*/ 9163396 h 9163396"/>
              <a:gd name="connsiteX5" fmla="*/ 1859382 w 7332579"/>
              <a:gd name="connsiteY5" fmla="*/ 9152743 h 9163396"/>
              <a:gd name="connsiteX6" fmla="*/ 1708065 w 7332579"/>
              <a:gd name="connsiteY6" fmla="*/ 8925201 h 9163396"/>
              <a:gd name="connsiteX7" fmla="*/ 0 w 7332579"/>
              <a:gd name="connsiteY7" fmla="*/ 6288986 h 9163396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1859382 w 7332579"/>
              <a:gd name="connsiteY5" fmla="*/ 9152743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2394073 w 7332579"/>
              <a:gd name="connsiteY5" fmla="*/ 9168242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94073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47578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2579" h="9173629">
                <a:moveTo>
                  <a:pt x="0" y="6288986"/>
                </a:moveTo>
                <a:lnTo>
                  <a:pt x="1206550" y="1026019"/>
                </a:lnTo>
                <a:lnTo>
                  <a:pt x="3377058" y="2159"/>
                </a:lnTo>
                <a:lnTo>
                  <a:pt x="7328159" y="0"/>
                </a:lnTo>
                <a:cubicBezTo>
                  <a:pt x="7336164" y="3078414"/>
                  <a:pt x="7324574" y="6084982"/>
                  <a:pt x="7332579" y="9163396"/>
                </a:cubicBezTo>
                <a:lnTo>
                  <a:pt x="2347578" y="9168242"/>
                </a:lnTo>
                <a:cubicBezTo>
                  <a:pt x="2304888" y="9177635"/>
                  <a:pt x="2324192" y="9171530"/>
                  <a:pt x="2289251" y="9173174"/>
                </a:cubicBezTo>
                <a:lnTo>
                  <a:pt x="0" y="6288986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534DC2-A6B5-7FA2-2549-D363422378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638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FB707EE-93E3-8AB9-BC96-26C6833772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10635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CDE676-5253-DE8D-FCAA-DEB97147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0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9DCB50-AC23-3699-CADC-2D80B8378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4" y="16620"/>
            <a:ext cx="16256794" cy="9144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8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8C6633-5DFD-2CE6-7EB7-9E4EFC395C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5" y="0"/>
            <a:ext cx="16256794" cy="914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2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8C6633-5DFD-2CE6-7EB7-9E4EFC395C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5" y="0"/>
            <a:ext cx="16256794" cy="9144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F00FD2-2BE8-C63E-3E8E-F52E147AB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" y="0"/>
            <a:ext cx="16266765" cy="91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8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FB7060-D8FA-C6EA-E860-5E4F4C69E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5605" y="-8682"/>
            <a:ext cx="7332579" cy="9173629"/>
          </a:xfrm>
          <a:custGeom>
            <a:avLst/>
            <a:gdLst>
              <a:gd name="connsiteX0" fmla="*/ -28 w 10629901"/>
              <a:gd name="connsiteY0" fmla="*/ 7626360 h 11858624"/>
              <a:gd name="connsiteX1" fmla="*/ 1052686 w 10629901"/>
              <a:gd name="connsiteY1" fmla="*/ 2348756 h 11858624"/>
              <a:gd name="connsiteX2" fmla="*/ 5314951 w 10629901"/>
              <a:gd name="connsiteY2" fmla="*/ 0 h 11858624"/>
              <a:gd name="connsiteX3" fmla="*/ 9577215 w 10629901"/>
              <a:gd name="connsiteY3" fmla="*/ 2348756 h 11858624"/>
              <a:gd name="connsiteX4" fmla="*/ 10629929 w 10629901"/>
              <a:gd name="connsiteY4" fmla="*/ 7626360 h 11858624"/>
              <a:gd name="connsiteX5" fmla="*/ 7680313 w 10629901"/>
              <a:gd name="connsiteY5" fmla="*/ 11858686 h 11858624"/>
              <a:gd name="connsiteX6" fmla="*/ 2949588 w 10629901"/>
              <a:gd name="connsiteY6" fmla="*/ 11858686 h 11858624"/>
              <a:gd name="connsiteX7" fmla="*/ -28 w 10629901"/>
              <a:gd name="connsiteY7" fmla="*/ 7626360 h 11858624"/>
              <a:gd name="connsiteX0" fmla="*/ 0 w 10629957"/>
              <a:gd name="connsiteY0" fmla="*/ 6226185 h 10458511"/>
              <a:gd name="connsiteX1" fmla="*/ 1052714 w 10629957"/>
              <a:gd name="connsiteY1" fmla="*/ 948581 h 10458511"/>
              <a:gd name="connsiteX2" fmla="*/ 2800379 w 10629957"/>
              <a:gd name="connsiteY2" fmla="*/ 0 h 10458511"/>
              <a:gd name="connsiteX3" fmla="*/ 9577243 w 10629957"/>
              <a:gd name="connsiteY3" fmla="*/ 948581 h 10458511"/>
              <a:gd name="connsiteX4" fmla="*/ 10629957 w 10629957"/>
              <a:gd name="connsiteY4" fmla="*/ 6226185 h 10458511"/>
              <a:gd name="connsiteX5" fmla="*/ 7680341 w 10629957"/>
              <a:gd name="connsiteY5" fmla="*/ 10458511 h 10458511"/>
              <a:gd name="connsiteX6" fmla="*/ 2949616 w 10629957"/>
              <a:gd name="connsiteY6" fmla="*/ 10458511 h 10458511"/>
              <a:gd name="connsiteX7" fmla="*/ 0 w 10629957"/>
              <a:gd name="connsiteY7" fmla="*/ 6226185 h 10458511"/>
              <a:gd name="connsiteX0" fmla="*/ 0 w 10629957"/>
              <a:gd name="connsiteY0" fmla="*/ 6277729 h 10510055"/>
              <a:gd name="connsiteX1" fmla="*/ 1052714 w 10629957"/>
              <a:gd name="connsiteY1" fmla="*/ 1000125 h 10510055"/>
              <a:gd name="connsiteX2" fmla="*/ 2800379 w 10629957"/>
              <a:gd name="connsiteY2" fmla="*/ 51544 h 10510055"/>
              <a:gd name="connsiteX3" fmla="*/ 7548418 w 10629957"/>
              <a:gd name="connsiteY3" fmla="*/ 0 h 10510055"/>
              <a:gd name="connsiteX4" fmla="*/ 10629957 w 10629957"/>
              <a:gd name="connsiteY4" fmla="*/ 6277729 h 10510055"/>
              <a:gd name="connsiteX5" fmla="*/ 7680341 w 10629957"/>
              <a:gd name="connsiteY5" fmla="*/ 10510055 h 10510055"/>
              <a:gd name="connsiteX6" fmla="*/ 2949616 w 10629957"/>
              <a:gd name="connsiteY6" fmla="*/ 10510055 h 10510055"/>
              <a:gd name="connsiteX7" fmla="*/ 0 w 10629957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949616 w 7680341"/>
              <a:gd name="connsiteY6" fmla="*/ 10510055 h 10510055"/>
              <a:gd name="connsiteX7" fmla="*/ 0 w 7680341"/>
              <a:gd name="connsiteY7" fmla="*/ 6277729 h 10510055"/>
              <a:gd name="connsiteX0" fmla="*/ 0 w 7680341"/>
              <a:gd name="connsiteY0" fmla="*/ 6277729 h 10510055"/>
              <a:gd name="connsiteX1" fmla="*/ 1052714 w 7680341"/>
              <a:gd name="connsiteY1" fmla="*/ 1000125 h 10510055"/>
              <a:gd name="connsiteX2" fmla="*/ 2800379 w 7680341"/>
              <a:gd name="connsiteY2" fmla="*/ 51544 h 10510055"/>
              <a:gd name="connsiteX3" fmla="*/ 7548418 w 7680341"/>
              <a:gd name="connsiteY3" fmla="*/ 0 h 10510055"/>
              <a:gd name="connsiteX4" fmla="*/ 7601007 w 7680341"/>
              <a:gd name="connsiteY4" fmla="*/ 9249529 h 10510055"/>
              <a:gd name="connsiteX5" fmla="*/ 7680341 w 7680341"/>
              <a:gd name="connsiteY5" fmla="*/ 10510055 h 10510055"/>
              <a:gd name="connsiteX6" fmla="*/ 2092366 w 7680341"/>
              <a:gd name="connsiteY6" fmla="*/ 9167030 h 10510055"/>
              <a:gd name="connsiteX7" fmla="*/ 0 w 7680341"/>
              <a:gd name="connsiteY7" fmla="*/ 6277729 h 10510055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2092366 w 7601007"/>
              <a:gd name="connsiteY6" fmla="*/ 9167030 h 9795680"/>
              <a:gd name="connsiteX7" fmla="*/ 0 w 7601007"/>
              <a:gd name="connsiteY7" fmla="*/ 6277729 h 9795680"/>
              <a:gd name="connsiteX0" fmla="*/ 0 w 7601007"/>
              <a:gd name="connsiteY0" fmla="*/ 6277729 h 9795680"/>
              <a:gd name="connsiteX1" fmla="*/ 1052714 w 7601007"/>
              <a:gd name="connsiteY1" fmla="*/ 1000125 h 9795680"/>
              <a:gd name="connsiteX2" fmla="*/ 2800379 w 7601007"/>
              <a:gd name="connsiteY2" fmla="*/ 51544 h 9795680"/>
              <a:gd name="connsiteX3" fmla="*/ 7548418 w 7601007"/>
              <a:gd name="connsiteY3" fmla="*/ 0 h 9795680"/>
              <a:gd name="connsiteX4" fmla="*/ 7601007 w 7601007"/>
              <a:gd name="connsiteY4" fmla="*/ 9249529 h 9795680"/>
              <a:gd name="connsiteX5" fmla="*/ 2965466 w 7601007"/>
              <a:gd name="connsiteY5" fmla="*/ 9795680 h 9795680"/>
              <a:gd name="connsiteX6" fmla="*/ 1635166 w 7601007"/>
              <a:gd name="connsiteY6" fmla="*/ 8566955 h 9795680"/>
              <a:gd name="connsiteX7" fmla="*/ 0 w 7601007"/>
              <a:gd name="connsiteY7" fmla="*/ 6277729 h 9795680"/>
              <a:gd name="connsiteX0" fmla="*/ 0 w 7601007"/>
              <a:gd name="connsiteY0" fmla="*/ 6277729 h 9249529"/>
              <a:gd name="connsiteX1" fmla="*/ 1052714 w 7601007"/>
              <a:gd name="connsiteY1" fmla="*/ 1000125 h 9249529"/>
              <a:gd name="connsiteX2" fmla="*/ 2800379 w 7601007"/>
              <a:gd name="connsiteY2" fmla="*/ 51544 h 9249529"/>
              <a:gd name="connsiteX3" fmla="*/ 7548418 w 7601007"/>
              <a:gd name="connsiteY3" fmla="*/ 0 h 9249529"/>
              <a:gd name="connsiteX4" fmla="*/ 7601007 w 7601007"/>
              <a:gd name="connsiteY4" fmla="*/ 9249529 h 9249529"/>
              <a:gd name="connsiteX5" fmla="*/ 2108216 w 7601007"/>
              <a:gd name="connsiteY5" fmla="*/ 9224180 h 9249529"/>
              <a:gd name="connsiteX6" fmla="*/ 1635166 w 7601007"/>
              <a:gd name="connsiteY6" fmla="*/ 8566955 h 9249529"/>
              <a:gd name="connsiteX7" fmla="*/ 0 w 7601007"/>
              <a:gd name="connsiteY7" fmla="*/ 6277729 h 9249529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00379 w 7601007"/>
              <a:gd name="connsiteY2" fmla="*/ 37257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20989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601007"/>
              <a:gd name="connsiteY0" fmla="*/ 6263442 h 9235242"/>
              <a:gd name="connsiteX1" fmla="*/ 1052714 w 7601007"/>
              <a:gd name="connsiteY1" fmla="*/ 985838 h 9235242"/>
              <a:gd name="connsiteX2" fmla="*/ 2814666 w 7601007"/>
              <a:gd name="connsiteY2" fmla="*/ 22970 h 9235242"/>
              <a:gd name="connsiteX3" fmla="*/ 7576993 w 7601007"/>
              <a:gd name="connsiteY3" fmla="*/ 0 h 9235242"/>
              <a:gd name="connsiteX4" fmla="*/ 7601007 w 7601007"/>
              <a:gd name="connsiteY4" fmla="*/ 9235242 h 9235242"/>
              <a:gd name="connsiteX5" fmla="*/ 2108216 w 7601007"/>
              <a:gd name="connsiteY5" fmla="*/ 9152743 h 9235242"/>
              <a:gd name="connsiteX6" fmla="*/ 1635166 w 7601007"/>
              <a:gd name="connsiteY6" fmla="*/ 8552668 h 9235242"/>
              <a:gd name="connsiteX7" fmla="*/ 0 w 7601007"/>
              <a:gd name="connsiteY7" fmla="*/ 6263442 h 9235242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14666 w 7581413"/>
              <a:gd name="connsiteY2" fmla="*/ 22970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052714 w 7581413"/>
              <a:gd name="connsiteY1" fmla="*/ 985838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581413"/>
              <a:gd name="connsiteY0" fmla="*/ 6263442 h 9163396"/>
              <a:gd name="connsiteX1" fmla="*/ 1323648 w 7581413"/>
              <a:gd name="connsiteY1" fmla="*/ 1002772 h 9163396"/>
              <a:gd name="connsiteX2" fmla="*/ 2827729 w 7581413"/>
              <a:gd name="connsiteY2" fmla="*/ 9908 h 9163396"/>
              <a:gd name="connsiteX3" fmla="*/ 7576993 w 7581413"/>
              <a:gd name="connsiteY3" fmla="*/ 0 h 9163396"/>
              <a:gd name="connsiteX4" fmla="*/ 7581413 w 7581413"/>
              <a:gd name="connsiteY4" fmla="*/ 9163396 h 9163396"/>
              <a:gd name="connsiteX5" fmla="*/ 2108216 w 7581413"/>
              <a:gd name="connsiteY5" fmla="*/ 9152743 h 9163396"/>
              <a:gd name="connsiteX6" fmla="*/ 1635166 w 7581413"/>
              <a:gd name="connsiteY6" fmla="*/ 8552668 h 9163396"/>
              <a:gd name="connsiteX7" fmla="*/ 0 w 7581413"/>
              <a:gd name="connsiteY7" fmla="*/ 6263442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533566 w 7479813"/>
              <a:gd name="connsiteY6" fmla="*/ 8552668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2726129 w 7479813"/>
              <a:gd name="connsiteY2" fmla="*/ 9908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222048 w 7479813"/>
              <a:gd name="connsiteY1" fmla="*/ 1002772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479813"/>
              <a:gd name="connsiteY0" fmla="*/ 6381975 h 9163396"/>
              <a:gd name="connsiteX1" fmla="*/ 1353784 w 7479813"/>
              <a:gd name="connsiteY1" fmla="*/ 1026019 h 9163396"/>
              <a:gd name="connsiteX2" fmla="*/ 3524292 w 7479813"/>
              <a:gd name="connsiteY2" fmla="*/ 2159 h 9163396"/>
              <a:gd name="connsiteX3" fmla="*/ 7475393 w 7479813"/>
              <a:gd name="connsiteY3" fmla="*/ 0 h 9163396"/>
              <a:gd name="connsiteX4" fmla="*/ 7479813 w 7479813"/>
              <a:gd name="connsiteY4" fmla="*/ 9163396 h 9163396"/>
              <a:gd name="connsiteX5" fmla="*/ 2006616 w 7479813"/>
              <a:gd name="connsiteY5" fmla="*/ 9152743 h 9163396"/>
              <a:gd name="connsiteX6" fmla="*/ 1855299 w 7479813"/>
              <a:gd name="connsiteY6" fmla="*/ 8925201 h 9163396"/>
              <a:gd name="connsiteX7" fmla="*/ 0 w 7479813"/>
              <a:gd name="connsiteY7" fmla="*/ 6381975 h 9163396"/>
              <a:gd name="connsiteX0" fmla="*/ 0 w 7332579"/>
              <a:gd name="connsiteY0" fmla="*/ 6288986 h 9163396"/>
              <a:gd name="connsiteX1" fmla="*/ 1206550 w 7332579"/>
              <a:gd name="connsiteY1" fmla="*/ 1026019 h 9163396"/>
              <a:gd name="connsiteX2" fmla="*/ 3377058 w 7332579"/>
              <a:gd name="connsiteY2" fmla="*/ 2159 h 9163396"/>
              <a:gd name="connsiteX3" fmla="*/ 7328159 w 7332579"/>
              <a:gd name="connsiteY3" fmla="*/ 0 h 9163396"/>
              <a:gd name="connsiteX4" fmla="*/ 7332579 w 7332579"/>
              <a:gd name="connsiteY4" fmla="*/ 9163396 h 9163396"/>
              <a:gd name="connsiteX5" fmla="*/ 1859382 w 7332579"/>
              <a:gd name="connsiteY5" fmla="*/ 9152743 h 9163396"/>
              <a:gd name="connsiteX6" fmla="*/ 1708065 w 7332579"/>
              <a:gd name="connsiteY6" fmla="*/ 8925201 h 9163396"/>
              <a:gd name="connsiteX7" fmla="*/ 0 w 7332579"/>
              <a:gd name="connsiteY7" fmla="*/ 6288986 h 9163396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1859382 w 7332579"/>
              <a:gd name="connsiteY5" fmla="*/ 9152743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174"/>
              <a:gd name="connsiteX1" fmla="*/ 1206550 w 7332579"/>
              <a:gd name="connsiteY1" fmla="*/ 1026019 h 9173174"/>
              <a:gd name="connsiteX2" fmla="*/ 3377058 w 7332579"/>
              <a:gd name="connsiteY2" fmla="*/ 2159 h 9173174"/>
              <a:gd name="connsiteX3" fmla="*/ 7328159 w 7332579"/>
              <a:gd name="connsiteY3" fmla="*/ 0 h 9173174"/>
              <a:gd name="connsiteX4" fmla="*/ 7332579 w 7332579"/>
              <a:gd name="connsiteY4" fmla="*/ 9163396 h 9173174"/>
              <a:gd name="connsiteX5" fmla="*/ 2394073 w 7332579"/>
              <a:gd name="connsiteY5" fmla="*/ 9168242 h 9173174"/>
              <a:gd name="connsiteX6" fmla="*/ 2289251 w 7332579"/>
              <a:gd name="connsiteY6" fmla="*/ 9173174 h 9173174"/>
              <a:gd name="connsiteX7" fmla="*/ 0 w 7332579"/>
              <a:gd name="connsiteY7" fmla="*/ 6288986 h 9173174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94073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  <a:gd name="connsiteX0" fmla="*/ 0 w 7332579"/>
              <a:gd name="connsiteY0" fmla="*/ 6288986 h 9173629"/>
              <a:gd name="connsiteX1" fmla="*/ 1206550 w 7332579"/>
              <a:gd name="connsiteY1" fmla="*/ 1026019 h 9173629"/>
              <a:gd name="connsiteX2" fmla="*/ 3377058 w 7332579"/>
              <a:gd name="connsiteY2" fmla="*/ 2159 h 9173629"/>
              <a:gd name="connsiteX3" fmla="*/ 7328159 w 7332579"/>
              <a:gd name="connsiteY3" fmla="*/ 0 h 9173629"/>
              <a:gd name="connsiteX4" fmla="*/ 7332579 w 7332579"/>
              <a:gd name="connsiteY4" fmla="*/ 9163396 h 9173629"/>
              <a:gd name="connsiteX5" fmla="*/ 2347578 w 7332579"/>
              <a:gd name="connsiteY5" fmla="*/ 9168242 h 9173629"/>
              <a:gd name="connsiteX6" fmla="*/ 2289251 w 7332579"/>
              <a:gd name="connsiteY6" fmla="*/ 9173174 h 9173629"/>
              <a:gd name="connsiteX7" fmla="*/ 0 w 7332579"/>
              <a:gd name="connsiteY7" fmla="*/ 6288986 h 917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2579" h="9173629">
                <a:moveTo>
                  <a:pt x="0" y="6288986"/>
                </a:moveTo>
                <a:lnTo>
                  <a:pt x="1206550" y="1026019"/>
                </a:lnTo>
                <a:lnTo>
                  <a:pt x="3377058" y="2159"/>
                </a:lnTo>
                <a:lnTo>
                  <a:pt x="7328159" y="0"/>
                </a:lnTo>
                <a:cubicBezTo>
                  <a:pt x="7336164" y="3078414"/>
                  <a:pt x="7324574" y="6084982"/>
                  <a:pt x="7332579" y="9163396"/>
                </a:cubicBezTo>
                <a:lnTo>
                  <a:pt x="2347578" y="9168242"/>
                </a:lnTo>
                <a:cubicBezTo>
                  <a:pt x="2304888" y="9177635"/>
                  <a:pt x="2324192" y="9171530"/>
                  <a:pt x="2289251" y="9173174"/>
                </a:cubicBezTo>
                <a:lnTo>
                  <a:pt x="0" y="6288986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534DC2-A6B5-7FA2-2549-D363422378D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5638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FB707EE-93E3-8AB9-BC96-26C68337727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10635" y="3517462"/>
            <a:ext cx="3325023" cy="3325025"/>
          </a:xfrm>
          <a:prstGeom prst="heptagon">
            <a:avLst/>
          </a:prstGeom>
          <a:ln w="127000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CDE676-5253-DE8D-FCAA-DEB97147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86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260835-944E-7CBD-3997-491A87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245972-D3D9-B483-0041-8D9AFD4A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9F9920-B0B6-28A2-62FE-A54B339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00B66-1DD8-6CEF-8ECF-43ED974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15ABE-7EE4-4A97-FAA8-1736137AD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A4707-2BE5-C8B2-2A71-D40AE0F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8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E7AF-1298-7727-ACE8-E9975447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3538C-AFC8-5EBD-11BC-16A8D879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6375-923B-BBD3-E153-118134A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00CF-14C1-7BBB-EF95-89DC1BB9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2F6D-29F9-58E4-688B-DA1E5E1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2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DE5E-C45B-5C30-6A45-E4304B60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EEE0-D309-955A-C1A2-73AC0639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65BB-C942-DE28-7F7E-DC71B0DA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92E4-D234-612F-BA10-A169AF2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E7E5-8A29-4398-2BC8-F95A680C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6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CE4-9E53-3D0E-ABE4-43F7B0A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D0B7-62BC-25D8-E753-B55CC7E2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E874-F06A-1983-AA94-1892977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33F51-1C52-585D-9E48-E72550D6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DE76-BA89-D917-8C76-6EC3C4D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80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7FD9-51D9-BAF0-C0F2-28586B5F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6B93-5B89-C74D-27E7-FA600F430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3582A-6D7F-FB3C-37BF-9033C5E0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699B-214C-4B7C-CCEE-C96EC858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A2D2-7D61-7D92-EB9D-B60FB687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09E8-EB0B-2C43-3A09-3EC3DD8F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3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4DB3-EC2F-E6B6-EE9A-FD909C98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7415-E951-C3DD-5354-9C1EDDB6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3CBA-356F-E158-0AD7-60F9E83D5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1AE9-3872-A94E-DC03-AF73431A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338B-F176-8BCC-08F1-84D9BEF16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93E13-F64D-36C2-3A96-1ED31CF8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52879-7EA7-8A4D-0771-D831123A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7BAE-3DE4-ED1A-E0F7-5F26188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23EC-3D03-CF8B-25B2-0F8F04E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38345-49FA-D206-376F-8336C44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4E86-B911-1A51-8ED6-9A3FB2DC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0EBE-6A9A-1136-869D-A9B28C0B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AEDF4-CC12-6366-19BD-F5153360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7247-20BD-F2F2-2ACE-890664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32FB-794A-B6BF-A102-244B8145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2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5D7-CE14-1190-9C40-B0D58B1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DCF1-149D-1397-4AE2-7975399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1F2E-2368-A669-7865-55328BB5A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8698E-A303-1C62-24C9-BCFBA3A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E394-455F-E7D2-38AE-F74D8C0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742C-F47E-571B-F815-9DCB386A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3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F609-6681-721D-3E31-E1E5DF6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206B6-A955-0212-79CC-0D5E818E7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F044-88B5-B57F-A0EF-74620A239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B92-F52E-E434-142B-9C5E635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6C34E-58D4-BDF1-1034-CD6B8D6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D075D-A7FD-5C52-2EBD-4507B78E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7C423-6FAD-D785-A48F-ACBF8FA81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0" y="-4022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40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1FC-87BF-322E-F210-5E27169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B477-5352-DFFD-8BF7-5A295E56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2981-B35A-8C7E-929D-1B8C396C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6713-91B2-DD05-FF88-DCD6AC4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E8C2-3ADA-3F0B-6C00-A1074B0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2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7E1A5-B155-5530-5566-2725C4600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1CE1-9D16-1B7D-B0EF-2E71FE88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1EC2-326F-55D4-2B63-36C1989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E72D-18C5-AB2B-33AF-2ACC42C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443B-C039-58BC-84EC-F2E60B09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08DA-00C6-9BDB-C32F-1ACEA1F2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5A2D2-D1FD-09A3-2554-4F8BC0BF4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74465-7330-3FB0-9990-F3CA221B4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690410-CF75-16BC-5AAB-1C01B9F86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/>
              <a:t>Emerging technologies and sustainability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D96F8-24D1-E866-70B0-6F92AA015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</a:t>
            </a:r>
            <a:endParaRPr lang="en-US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CF562-DB63-A020-9152-8879317F6B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CFAC08-2320-7263-1F3A-34CBA4248F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476" y="477926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057C67-94BE-A669-CEE0-7E3EBEAD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9EB0776-B1B4-3E7E-8447-4705F62407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36476" y="258470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E9507C9-334D-655A-C31C-98AEF6EAB3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3244" y="4791456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50FB8EA-AD6E-A0D7-DDD2-E523460BA5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1372" y="1938528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DBFE590B-CE82-F200-E6F9-186AAA377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19644" y="4389120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3" r:id="rId3"/>
    <p:sldLayoutId id="2147483702" r:id="rId4"/>
    <p:sldLayoutId id="2147483706" r:id="rId5"/>
    <p:sldLayoutId id="2147483704" r:id="rId6"/>
    <p:sldLayoutId id="2147483705" r:id="rId7"/>
    <p:sldLayoutId id="2147483695" r:id="rId8"/>
    <p:sldLayoutId id="2147483690" r:id="rId9"/>
    <p:sldLayoutId id="2147483663" r:id="rId10"/>
    <p:sldLayoutId id="2147483684" r:id="rId11"/>
    <p:sldLayoutId id="2147483691" r:id="rId12"/>
    <p:sldLayoutId id="2147483688" r:id="rId13"/>
    <p:sldLayoutId id="2147483685" r:id="rId14"/>
    <p:sldLayoutId id="2147483692" r:id="rId15"/>
    <p:sldLayoutId id="2147483697" r:id="rId16"/>
    <p:sldLayoutId id="2147483686" r:id="rId17"/>
    <p:sldLayoutId id="2147483693" r:id="rId18"/>
    <p:sldLayoutId id="2147483689" r:id="rId19"/>
    <p:sldLayoutId id="2147483698" r:id="rId20"/>
    <p:sldLayoutId id="2147483666" r:id="rId21"/>
    <p:sldLayoutId id="2147483699" r:id="rId22"/>
    <p:sldLayoutId id="2147483700" r:id="rId23"/>
    <p:sldLayoutId id="2147483701" r:id="rId24"/>
    <p:sldLayoutId id="2147483696" r:id="rId25"/>
    <p:sldLayoutId id="2147483667" r:id="rId26"/>
    <p:sldLayoutId id="2147483668" r:id="rId27"/>
    <p:sldLayoutId id="2147483669" r:id="rId28"/>
    <p:sldLayoutId id="2147483670" r:id="rId29"/>
    <p:sldLayoutId id="2147483671" r:id="rId3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14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0DF07-6C02-7FD2-9041-A1F9FC52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2003-B59B-C655-2EC6-F38EA838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5E99-5E4E-A3E6-B493-7F0462794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0D54-1420-A344-802B-454F02A2C47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3062-C0B6-F2DD-CEA0-E6294B4E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AD62-1D8E-2BFF-D76A-321CB917D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AF081A-8038-CED2-ACE6-F191B530F702}"/>
              </a:ext>
            </a:extLst>
          </p:cNvPr>
          <p:cNvSpPr txBox="1">
            <a:spLocks/>
          </p:cNvSpPr>
          <p:nvPr/>
        </p:nvSpPr>
        <p:spPr>
          <a:xfrm>
            <a:off x="5024646" y="161890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NZ"/>
              <a:t>Battery</a:t>
            </a:r>
            <a:br>
              <a:rPr lang="en-NZ"/>
            </a:br>
            <a:r>
              <a:rPr lang="en-NZ"/>
              <a:t>technologies</a:t>
            </a:r>
            <a:br>
              <a:rPr lang="en-NZ"/>
            </a:br>
            <a:r>
              <a:rPr lang="en" sz="2500" b="0"/>
              <a:t>1. Introducing battery technologies</a:t>
            </a:r>
            <a:endParaRPr lang="en-NZ" sz="2500" b="0"/>
          </a:p>
        </p:txBody>
      </p:sp>
    </p:spTree>
    <p:extLst>
      <p:ext uri="{BB962C8B-B14F-4D97-AF65-F5344CB8AC3E}">
        <p14:creationId xmlns:p14="http://schemas.microsoft.com/office/powerpoint/2010/main" val="131329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>
                <a:latin typeface="Arial"/>
                <a:cs typeface="Arial"/>
              </a:rPr>
              <a:t>Case study: Acceleron Energy </a:t>
            </a:r>
            <a:br>
              <a:rPr lang="en"/>
            </a:br>
            <a:r>
              <a:rPr lang="en-GB" b="0">
                <a:solidFill>
                  <a:schemeClr val="dk1"/>
                </a:solidFill>
                <a:latin typeface="Arial"/>
                <a:cs typeface="Arial"/>
              </a:rPr>
              <a:t>–</a:t>
            </a:r>
            <a:r>
              <a:rPr lang="en">
                <a:latin typeface="Arial"/>
                <a:cs typeface="Arial"/>
              </a:rPr>
              <a:t> making batteries better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10</a:t>
            </a:fld>
            <a:endParaRPr lang="en-US" b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858" y="2925810"/>
            <a:ext cx="7280229" cy="4811176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err="1"/>
              <a:t>Acceleron</a:t>
            </a:r>
            <a:r>
              <a:rPr lang="en-GB" sz="2000"/>
              <a:t> produces the world’s most sustainable lithium battery packs in a full circular economy approach.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Battery packs are serviceable, upgradable and recyclable. Each individual part can be removed for repair, replacement </a:t>
            </a:r>
            <a:br>
              <a:rPr lang="en-GB" sz="2000"/>
            </a:br>
            <a:r>
              <a:rPr lang="en-GB" sz="2000"/>
              <a:t>or upgrade, extending the life of the system.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Batteries that have been replaced can be repurposed or recycled. For example, many batteries that need to be </a:t>
            </a:r>
            <a:br>
              <a:rPr lang="en-GB" sz="2000"/>
            </a:br>
            <a:r>
              <a:rPr lang="en-GB" sz="2000"/>
              <a:t>removed from high-specification packs are repurposed to provide accessible, recyclable energy storage in the </a:t>
            </a:r>
            <a:br>
              <a:rPr lang="en-GB" sz="2000"/>
            </a:br>
            <a:r>
              <a:rPr lang="en-GB" sz="2000"/>
              <a:t>Caribbean and Kenya.</a:t>
            </a:r>
          </a:p>
          <a:p>
            <a:pPr>
              <a:lnSpc>
                <a:spcPct val="100000"/>
              </a:lnSpc>
            </a:pPr>
            <a:r>
              <a:rPr lang="en-GB" sz="2000"/>
              <a:t> </a:t>
            </a:r>
            <a:endParaRPr lang="en-US" sz="2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B4D092-BB09-D9D8-F91E-C006885B2C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680" y="341986"/>
            <a:ext cx="946752" cy="922784"/>
          </a:xfrm>
          <a:prstGeom prst="rect">
            <a:avLst/>
          </a:prstGeom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ADD535-9C04-6299-4096-972D26798E80}"/>
              </a:ext>
            </a:extLst>
          </p:cNvPr>
          <p:cNvSpPr txBox="1">
            <a:spLocks/>
          </p:cNvSpPr>
          <p:nvPr/>
        </p:nvSpPr>
        <p:spPr>
          <a:xfrm>
            <a:off x="507095" y="6914477"/>
            <a:ext cx="6365273" cy="129713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GB" sz="2000">
                <a:solidFill>
                  <a:schemeClr val="dk1"/>
                </a:solidFill>
              </a:rPr>
              <a:t>How does each of the 6Rs play a part 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000">
                <a:solidFill>
                  <a:schemeClr val="dk1"/>
                </a:solidFill>
              </a:rPr>
              <a:t>in </a:t>
            </a:r>
            <a:r>
              <a:rPr lang="en-GB" sz="2000" err="1">
                <a:solidFill>
                  <a:schemeClr val="dk1"/>
                </a:solidFill>
              </a:rPr>
              <a:t>Acceleron’s</a:t>
            </a:r>
            <a:r>
              <a:rPr lang="en-GB" sz="2000">
                <a:solidFill>
                  <a:schemeClr val="dk1"/>
                </a:solidFill>
              </a:rPr>
              <a:t> sustainable battery technology?</a:t>
            </a:r>
          </a:p>
        </p:txBody>
      </p:sp>
      <p:sp>
        <p:nvSpPr>
          <p:cNvPr id="16" name="Google Shape;539;p3">
            <a:extLst>
              <a:ext uri="{FF2B5EF4-FFF2-40B4-BE49-F238E27FC236}">
                <a16:creationId xmlns:a16="http://schemas.microsoft.com/office/drawing/2014/main" id="{796E8D7A-6EE5-7C64-4AE5-A29A0CAC2169}"/>
              </a:ext>
            </a:extLst>
          </p:cNvPr>
          <p:cNvSpPr txBox="1"/>
          <p:nvPr/>
        </p:nvSpPr>
        <p:spPr>
          <a:xfrm>
            <a:off x="428310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</a:t>
            </a:r>
            <a:r>
              <a:rPr lang="en-GB" sz="1400" b="0" i="0" u="none" strike="noStrike" cap="none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Acceleron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A47B53-8CEF-4C2A-AA32-D485B67E99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028" y="341986"/>
            <a:ext cx="946752" cy="922784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2E561BAB-F2F0-CD8D-4C60-F3C3EDBD17F6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A5506-7D50-7BEE-3CE7-A47A0B0F46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432" y="6373913"/>
            <a:ext cx="100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8776440" cy="702719"/>
          </a:xfrm>
        </p:spPr>
        <p:txBody>
          <a:bodyPr/>
          <a:lstStyle/>
          <a:p>
            <a:r>
              <a:rPr lang="en"/>
              <a:t>A circular economy for batteries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6AD4-B6EC-4BBB-5CC2-7D12AA21C81C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11</a:t>
            </a:fld>
            <a:endParaRPr lang="en-US" b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19414A-9C25-ECD9-55DA-B200E5FF7E4A}"/>
              </a:ext>
            </a:extLst>
          </p:cNvPr>
          <p:cNvCxnSpPr>
            <a:cxnSpLocks/>
          </p:cNvCxnSpPr>
          <p:nvPr/>
        </p:nvCxnSpPr>
        <p:spPr>
          <a:xfrm>
            <a:off x="8255426" y="7050904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6B543504-30CC-6F71-94FD-A6C55FF1D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394" y="3704590"/>
            <a:ext cx="998160" cy="967913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B2665839-3820-AF3E-E83B-9E2A5FF8F4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077" y="2621714"/>
            <a:ext cx="998160" cy="967913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23" name="Content Placeholder 20">
            <a:extLst>
              <a:ext uri="{FF2B5EF4-FFF2-40B4-BE49-F238E27FC236}">
                <a16:creationId xmlns:a16="http://schemas.microsoft.com/office/drawing/2014/main" id="{02AFDA75-46D6-21F6-0E5D-5C7E2C4629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275" y="3708441"/>
            <a:ext cx="998160" cy="977994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43E9EFBC-98B0-5485-A592-FC9F2570E62A}"/>
              </a:ext>
            </a:extLst>
          </p:cNvPr>
          <p:cNvSpPr txBox="1">
            <a:spLocks/>
          </p:cNvSpPr>
          <p:nvPr/>
        </p:nvSpPr>
        <p:spPr>
          <a:xfrm>
            <a:off x="1454556" y="6657837"/>
            <a:ext cx="2430985" cy="728133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" panose="020B0604020202020204" pitchFamily="34" charset="0"/>
                <a:cs typeface="Arial" panose="020B0604020202020204" pitchFamily="34" charset="0"/>
              </a:rPr>
              <a:t>Raw materials</a:t>
            </a:r>
            <a:endParaRPr lang="en-GB" sz="1800" b="1"/>
          </a:p>
        </p:txBody>
      </p:sp>
      <p:sp>
        <p:nvSpPr>
          <p:cNvPr id="52" name="Content Placeholder 11">
            <a:extLst>
              <a:ext uri="{FF2B5EF4-FFF2-40B4-BE49-F238E27FC236}">
                <a16:creationId xmlns:a16="http://schemas.microsoft.com/office/drawing/2014/main" id="{32077FB2-7983-0D8A-4C42-270150F01770}"/>
              </a:ext>
            </a:extLst>
          </p:cNvPr>
          <p:cNvSpPr txBox="1">
            <a:spLocks/>
          </p:cNvSpPr>
          <p:nvPr/>
        </p:nvSpPr>
        <p:spPr>
          <a:xfrm>
            <a:off x="4063489" y="6724593"/>
            <a:ext cx="2204924" cy="594620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en-GB" sz="1800" b="1"/>
          </a:p>
        </p:txBody>
      </p:sp>
      <p:sp>
        <p:nvSpPr>
          <p:cNvPr id="56" name="Content Placeholder 11">
            <a:extLst>
              <a:ext uri="{FF2B5EF4-FFF2-40B4-BE49-F238E27FC236}">
                <a16:creationId xmlns:a16="http://schemas.microsoft.com/office/drawing/2014/main" id="{FE758E33-846E-2CE0-BE70-00B1C6369320}"/>
              </a:ext>
            </a:extLst>
          </p:cNvPr>
          <p:cNvSpPr txBox="1">
            <a:spLocks/>
          </p:cNvSpPr>
          <p:nvPr/>
        </p:nvSpPr>
        <p:spPr>
          <a:xfrm>
            <a:off x="11051701" y="6724593"/>
            <a:ext cx="2204924" cy="594620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en-GB" sz="1800" b="1"/>
          </a:p>
        </p:txBody>
      </p:sp>
      <p:sp>
        <p:nvSpPr>
          <p:cNvPr id="58" name="Content Placeholder 11">
            <a:extLst>
              <a:ext uri="{FF2B5EF4-FFF2-40B4-BE49-F238E27FC236}">
                <a16:creationId xmlns:a16="http://schemas.microsoft.com/office/drawing/2014/main" id="{ED65D141-3F7C-DB85-5558-01FA77CEFF5A}"/>
              </a:ext>
            </a:extLst>
          </p:cNvPr>
          <p:cNvSpPr txBox="1">
            <a:spLocks/>
          </p:cNvSpPr>
          <p:nvPr/>
        </p:nvSpPr>
        <p:spPr>
          <a:xfrm>
            <a:off x="12912719" y="6724593"/>
            <a:ext cx="2204924" cy="594620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endParaRPr lang="en-GB" sz="1800" b="1"/>
          </a:p>
        </p:txBody>
      </p:sp>
      <p:pic>
        <p:nvPicPr>
          <p:cNvPr id="60" name="Content Placeholder 4">
            <a:extLst>
              <a:ext uri="{FF2B5EF4-FFF2-40B4-BE49-F238E27FC236}">
                <a16:creationId xmlns:a16="http://schemas.microsoft.com/office/drawing/2014/main" id="{932129E8-49B7-D658-578A-5D34EC2544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68" y="2570393"/>
            <a:ext cx="1008878" cy="978306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61" name="Content Placeholder 10">
            <a:extLst>
              <a:ext uri="{FF2B5EF4-FFF2-40B4-BE49-F238E27FC236}">
                <a16:creationId xmlns:a16="http://schemas.microsoft.com/office/drawing/2014/main" id="{32928660-F9BE-BCAB-B638-9B01855C13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004" y="2584510"/>
            <a:ext cx="998479" cy="968222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62" name="Content Placeholder 18">
            <a:extLst>
              <a:ext uri="{FF2B5EF4-FFF2-40B4-BE49-F238E27FC236}">
                <a16:creationId xmlns:a16="http://schemas.microsoft.com/office/drawing/2014/main" id="{57B66952-9793-6242-DFEB-BAE29879ED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369" y="2580477"/>
            <a:ext cx="998479" cy="978307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5966829-4460-8CE3-7614-99F787F23D80}"/>
              </a:ext>
            </a:extLst>
          </p:cNvPr>
          <p:cNvSpPr txBox="1"/>
          <p:nvPr/>
        </p:nvSpPr>
        <p:spPr>
          <a:xfrm>
            <a:off x="2918786" y="7262433"/>
            <a:ext cx="3362859" cy="8771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700">
                <a:latin typeface="Arial"/>
                <a:cs typeface="Arial"/>
              </a:rPr>
              <a:t>Fewer raw materials – less extraction and processing </a:t>
            </a:r>
            <a:b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>
                <a:latin typeface="Arial"/>
                <a:cs typeface="Arial"/>
              </a:rPr>
              <a:t>of expensive, finite metals.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EC3D89CA-C7E0-010B-8BF4-04CC2A6A2F68}"/>
              </a:ext>
            </a:extLst>
          </p:cNvPr>
          <p:cNvSpPr txBox="1">
            <a:spLocks/>
          </p:cNvSpPr>
          <p:nvPr/>
        </p:nvSpPr>
        <p:spPr>
          <a:xfrm>
            <a:off x="6499866" y="6782985"/>
            <a:ext cx="1936785" cy="477837"/>
          </a:xfrm>
          <a:prstGeom prst="rect">
            <a:avLst/>
          </a:prstGeom>
        </p:spPr>
        <p:txBody>
          <a:bodyPr lIns="360000" tIns="360000" rIns="360000" bIns="360000"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/>
              <a:t>Production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13EFEF03-1595-37FA-AA0C-0F10425C959D}"/>
              </a:ext>
            </a:extLst>
          </p:cNvPr>
          <p:cNvSpPr txBox="1">
            <a:spLocks/>
          </p:cNvSpPr>
          <p:nvPr/>
        </p:nvSpPr>
        <p:spPr>
          <a:xfrm>
            <a:off x="8958310" y="6782985"/>
            <a:ext cx="1843614" cy="47783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/>
              <a:t>Consumption</a:t>
            </a:r>
          </a:p>
        </p:txBody>
      </p:sp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D1DC004A-14A2-3B91-BEC8-C5D924F320E0}"/>
              </a:ext>
            </a:extLst>
          </p:cNvPr>
          <p:cNvSpPr txBox="1">
            <a:spLocks/>
          </p:cNvSpPr>
          <p:nvPr/>
        </p:nvSpPr>
        <p:spPr>
          <a:xfrm>
            <a:off x="6076566" y="4779228"/>
            <a:ext cx="1272400" cy="5506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Recycle</a:t>
            </a:r>
          </a:p>
        </p:txBody>
      </p:sp>
      <p:sp>
        <p:nvSpPr>
          <p:cNvPr id="77" name="Text Placeholder 20">
            <a:extLst>
              <a:ext uri="{FF2B5EF4-FFF2-40B4-BE49-F238E27FC236}">
                <a16:creationId xmlns:a16="http://schemas.microsoft.com/office/drawing/2014/main" id="{A32E0B90-41DF-1C5D-CB7E-A25B92B56BB9}"/>
              </a:ext>
            </a:extLst>
          </p:cNvPr>
          <p:cNvSpPr txBox="1">
            <a:spLocks/>
          </p:cNvSpPr>
          <p:nvPr/>
        </p:nvSpPr>
        <p:spPr>
          <a:xfrm>
            <a:off x="9737148" y="4807375"/>
            <a:ext cx="1095375" cy="477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Reuse</a:t>
            </a:r>
          </a:p>
        </p:txBody>
      </p:sp>
      <p:sp>
        <p:nvSpPr>
          <p:cNvPr id="78" name="Text Placeholder 22">
            <a:extLst>
              <a:ext uri="{FF2B5EF4-FFF2-40B4-BE49-F238E27FC236}">
                <a16:creationId xmlns:a16="http://schemas.microsoft.com/office/drawing/2014/main" id="{65F8012E-EBE7-4C7C-356E-D03DB9911203}"/>
              </a:ext>
            </a:extLst>
          </p:cNvPr>
          <p:cNvSpPr txBox="1">
            <a:spLocks/>
          </p:cNvSpPr>
          <p:nvPr/>
        </p:nvSpPr>
        <p:spPr>
          <a:xfrm>
            <a:off x="8002559" y="3704311"/>
            <a:ext cx="1095375" cy="477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Repair</a:t>
            </a:r>
          </a:p>
        </p:txBody>
      </p:sp>
      <p:sp>
        <p:nvSpPr>
          <p:cNvPr id="81" name="Content Placeholder 11">
            <a:extLst>
              <a:ext uri="{FF2B5EF4-FFF2-40B4-BE49-F238E27FC236}">
                <a16:creationId xmlns:a16="http://schemas.microsoft.com/office/drawing/2014/main" id="{A6E96505-9814-E049-B191-2E3E03C813A8}"/>
              </a:ext>
            </a:extLst>
          </p:cNvPr>
          <p:cNvSpPr txBox="1">
            <a:spLocks/>
          </p:cNvSpPr>
          <p:nvPr/>
        </p:nvSpPr>
        <p:spPr>
          <a:xfrm>
            <a:off x="6517712" y="6813275"/>
            <a:ext cx="1823904" cy="594620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700" b="1"/>
          </a:p>
        </p:txBody>
      </p:sp>
      <p:sp>
        <p:nvSpPr>
          <p:cNvPr id="83" name="Content Placeholder 11">
            <a:extLst>
              <a:ext uri="{FF2B5EF4-FFF2-40B4-BE49-F238E27FC236}">
                <a16:creationId xmlns:a16="http://schemas.microsoft.com/office/drawing/2014/main" id="{3161DC69-97CE-F004-62FC-980AF8A81EB0}"/>
              </a:ext>
            </a:extLst>
          </p:cNvPr>
          <p:cNvSpPr txBox="1">
            <a:spLocks/>
          </p:cNvSpPr>
          <p:nvPr/>
        </p:nvSpPr>
        <p:spPr>
          <a:xfrm>
            <a:off x="9113909" y="6831931"/>
            <a:ext cx="2204924" cy="594620"/>
          </a:xfrm>
          <a:prstGeom prst="rect">
            <a:avLst/>
          </a:prstGeom>
          <a:ln w="28575">
            <a:noFill/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700" b="1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39BE767-3714-C6D4-9E95-0383CA86B502}"/>
              </a:ext>
            </a:extLst>
          </p:cNvPr>
          <p:cNvCxnSpPr>
            <a:cxnSpLocks/>
          </p:cNvCxnSpPr>
          <p:nvPr/>
        </p:nvCxnSpPr>
        <p:spPr>
          <a:xfrm>
            <a:off x="3668853" y="7050904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2BB52B0-22ED-70C9-8A30-7F1126D74285}"/>
              </a:ext>
            </a:extLst>
          </p:cNvPr>
          <p:cNvSpPr txBox="1"/>
          <p:nvPr/>
        </p:nvSpPr>
        <p:spPr>
          <a:xfrm>
            <a:off x="6672918" y="7262433"/>
            <a:ext cx="197086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Remanufacture </a:t>
            </a:r>
            <a:b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into same or </a:t>
            </a:r>
            <a:b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different products.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17CE86-BA7D-E563-3DFC-82C427B237D7}"/>
              </a:ext>
            </a:extLst>
          </p:cNvPr>
          <p:cNvSpPr txBox="1"/>
          <p:nvPr/>
        </p:nvSpPr>
        <p:spPr>
          <a:xfrm>
            <a:off x="8870957" y="7262433"/>
            <a:ext cx="33628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Product life extended </a:t>
            </a:r>
            <a:b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by reuse and repair.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D4DD1A-5252-00C8-2B1E-412150AC55F3}"/>
              </a:ext>
            </a:extLst>
          </p:cNvPr>
          <p:cNvSpPr txBox="1"/>
          <p:nvPr/>
        </p:nvSpPr>
        <p:spPr>
          <a:xfrm>
            <a:off x="12516244" y="7262433"/>
            <a:ext cx="33628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Less waste </a:t>
            </a:r>
            <a:b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and pollution.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9F805B2-E842-525A-DE43-FADBFB0F56C7}"/>
              </a:ext>
            </a:extLst>
          </p:cNvPr>
          <p:cNvCxnSpPr>
            <a:cxnSpLocks/>
          </p:cNvCxnSpPr>
          <p:nvPr/>
        </p:nvCxnSpPr>
        <p:spPr>
          <a:xfrm>
            <a:off x="5950717" y="7050904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7BFD4E9-A740-206C-B974-D0615858079A}"/>
              </a:ext>
            </a:extLst>
          </p:cNvPr>
          <p:cNvCxnSpPr>
            <a:cxnSpLocks/>
          </p:cNvCxnSpPr>
          <p:nvPr/>
        </p:nvCxnSpPr>
        <p:spPr>
          <a:xfrm>
            <a:off x="10801924" y="7050904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9AAF5CA-5BE2-1E13-3111-1D7A080B6227}"/>
              </a:ext>
            </a:extLst>
          </p:cNvPr>
          <p:cNvCxnSpPr>
            <a:cxnSpLocks/>
          </p:cNvCxnSpPr>
          <p:nvPr/>
        </p:nvCxnSpPr>
        <p:spPr>
          <a:xfrm>
            <a:off x="12793128" y="7050904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498D044-6260-6B84-3E40-806D40E75EE4}"/>
              </a:ext>
            </a:extLst>
          </p:cNvPr>
          <p:cNvSpPr txBox="1"/>
          <p:nvPr/>
        </p:nvSpPr>
        <p:spPr>
          <a:xfrm>
            <a:off x="7828734" y="4407112"/>
            <a:ext cx="1551418" cy="114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Materials flow in a cycle that maximises their value.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BE1164B-F566-5615-E39D-214CBB097958}"/>
              </a:ext>
            </a:extLst>
          </p:cNvPr>
          <p:cNvSpPr txBox="1"/>
          <p:nvPr/>
        </p:nvSpPr>
        <p:spPr>
          <a:xfrm>
            <a:off x="11676352" y="2756839"/>
            <a:ext cx="348192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Testing technology can isolate individual cells to remove and replace - not the whole pack.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FD36C84-892C-D84F-D375-D46D7600991F}"/>
              </a:ext>
            </a:extLst>
          </p:cNvPr>
          <p:cNvSpPr txBox="1"/>
          <p:nvPr/>
        </p:nvSpPr>
        <p:spPr>
          <a:xfrm>
            <a:off x="12434886" y="4655955"/>
            <a:ext cx="267490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Batteries can be reused in a cascade of less energy-intensive applications.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9B1D297-8A05-79E4-B36D-D244A990241E}"/>
              </a:ext>
            </a:extLst>
          </p:cNvPr>
          <p:cNvSpPr txBox="1"/>
          <p:nvPr/>
        </p:nvSpPr>
        <p:spPr>
          <a:xfrm>
            <a:off x="2713060" y="5343722"/>
            <a:ext cx="301480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Batteries </a:t>
            </a:r>
            <a:b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Control boards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Non-electronic components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DEB0010-9D1B-E68C-5F61-1D62828E67FA}"/>
              </a:ext>
            </a:extLst>
          </p:cNvPr>
          <p:cNvCxnSpPr>
            <a:cxnSpLocks/>
          </p:cNvCxnSpPr>
          <p:nvPr/>
        </p:nvCxnSpPr>
        <p:spPr>
          <a:xfrm flipH="1">
            <a:off x="10962576" y="4567331"/>
            <a:ext cx="4077407" cy="37522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D2D105F-655F-609B-DC8D-14F2784F3045}"/>
              </a:ext>
            </a:extLst>
          </p:cNvPr>
          <p:cNvCxnSpPr>
            <a:cxnSpLocks/>
          </p:cNvCxnSpPr>
          <p:nvPr/>
        </p:nvCxnSpPr>
        <p:spPr>
          <a:xfrm flipH="1">
            <a:off x="9188298" y="2652387"/>
            <a:ext cx="5834967" cy="44123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2E8ED45-ED9F-9C35-E598-010E5DC905B5}"/>
              </a:ext>
            </a:extLst>
          </p:cNvPr>
          <p:cNvCxnSpPr>
            <a:cxnSpLocks/>
          </p:cNvCxnSpPr>
          <p:nvPr/>
        </p:nvCxnSpPr>
        <p:spPr>
          <a:xfrm flipV="1">
            <a:off x="2800396" y="5243733"/>
            <a:ext cx="3457798" cy="2266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02B1C9F8-631C-D4E0-A31A-E40ED245F386}"/>
              </a:ext>
            </a:extLst>
          </p:cNvPr>
          <p:cNvSpPr txBox="1"/>
          <p:nvPr/>
        </p:nvSpPr>
        <p:spPr>
          <a:xfrm>
            <a:off x="417833" y="3937056"/>
            <a:ext cx="1883365" cy="1661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700">
                <a:latin typeface="Arial"/>
                <a:cs typeface="Arial"/>
              </a:rPr>
              <a:t>Make modular and repairable </a:t>
            </a:r>
            <a:b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>
                <a:solidFill>
                  <a:schemeClr val="dk1"/>
                </a:solidFill>
                <a:latin typeface="Arial"/>
                <a:cs typeface="Arial"/>
              </a:rPr>
              <a:t>–</a:t>
            </a:r>
            <a:r>
              <a:rPr lang="en-GB" sz="1700">
                <a:latin typeface="Arial"/>
                <a:cs typeface="Arial"/>
              </a:rPr>
              <a:t> no battery soldering, can upgrade control electronics.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796AA7A-F17D-1E31-B420-81CAA6A4A7F7}"/>
              </a:ext>
            </a:extLst>
          </p:cNvPr>
          <p:cNvSpPr txBox="1"/>
          <p:nvPr/>
        </p:nvSpPr>
        <p:spPr>
          <a:xfrm>
            <a:off x="2399242" y="3987156"/>
            <a:ext cx="188336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Non-recyclable </a:t>
            </a:r>
            <a:b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00">
                <a:latin typeface="Arial" panose="020B0604020202020204" pitchFamily="34" charset="0"/>
                <a:cs typeface="Arial" panose="020B0604020202020204" pitchFamily="34" charset="0"/>
              </a:rPr>
              <a:t>or non-repairable  components.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CD97753-6844-6EC3-D100-702A2569A611}"/>
              </a:ext>
            </a:extLst>
          </p:cNvPr>
          <p:cNvSpPr txBox="1"/>
          <p:nvPr/>
        </p:nvSpPr>
        <p:spPr>
          <a:xfrm>
            <a:off x="4540468" y="4016036"/>
            <a:ext cx="188336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Simplify construction.</a:t>
            </a:r>
            <a:endParaRPr lang="en-GB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ooter Placeholder 3">
            <a:extLst>
              <a:ext uri="{FF2B5EF4-FFF2-40B4-BE49-F238E27FC236}">
                <a16:creationId xmlns:a16="http://schemas.microsoft.com/office/drawing/2014/main" id="{D6E9C614-F5EF-7FAD-12D7-1B7230108DED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81F6032A-5025-DDF7-1107-809E95082CA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232" y="5797423"/>
            <a:ext cx="1008460" cy="977901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B1B487A6-3F7C-07A8-78C7-B7CBCA7D1F6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329" y="5829946"/>
            <a:ext cx="1008460" cy="977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BE70B-D887-5E64-89DA-1B96114137CE}"/>
              </a:ext>
            </a:extLst>
          </p:cNvPr>
          <p:cNvSpPr txBox="1"/>
          <p:nvPr/>
        </p:nvSpPr>
        <p:spPr>
          <a:xfrm>
            <a:off x="576856" y="3647901"/>
            <a:ext cx="1088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C5F01-559A-6B08-F8E8-E849E87D596B}"/>
              </a:ext>
            </a:extLst>
          </p:cNvPr>
          <p:cNvSpPr txBox="1"/>
          <p:nvPr/>
        </p:nvSpPr>
        <p:spPr>
          <a:xfrm>
            <a:off x="2665222" y="3647901"/>
            <a:ext cx="1088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6C3B3-4C15-1A4C-5B1A-7A9309D15AE2}"/>
              </a:ext>
            </a:extLst>
          </p:cNvPr>
          <p:cNvSpPr txBox="1"/>
          <p:nvPr/>
        </p:nvSpPr>
        <p:spPr>
          <a:xfrm>
            <a:off x="4600216" y="3647901"/>
            <a:ext cx="1088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8BB70C8-49CD-0C68-C255-2C1A042F0076}"/>
              </a:ext>
            </a:extLst>
          </p:cNvPr>
          <p:cNvCxnSpPr>
            <a:cxnSpLocks/>
          </p:cNvCxnSpPr>
          <p:nvPr/>
        </p:nvCxnSpPr>
        <p:spPr>
          <a:xfrm rot="4320000">
            <a:off x="6699328" y="5452908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3EA4D5-E63E-EE53-E4CA-59E162F38C33}"/>
              </a:ext>
            </a:extLst>
          </p:cNvPr>
          <p:cNvCxnSpPr>
            <a:cxnSpLocks/>
          </p:cNvCxnSpPr>
          <p:nvPr/>
        </p:nvCxnSpPr>
        <p:spPr>
          <a:xfrm rot="6480000" flipH="1">
            <a:off x="9757893" y="5508673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A76064-24EC-0E26-1B02-94AAEFC80C9C}"/>
              </a:ext>
            </a:extLst>
          </p:cNvPr>
          <p:cNvCxnSpPr>
            <a:cxnSpLocks/>
          </p:cNvCxnSpPr>
          <p:nvPr/>
        </p:nvCxnSpPr>
        <p:spPr>
          <a:xfrm rot="19200000" flipH="1">
            <a:off x="7159213" y="3478408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FC370A-8E7A-078F-5D14-0C5CB9C39DC4}"/>
              </a:ext>
            </a:extLst>
          </p:cNvPr>
          <p:cNvCxnSpPr>
            <a:cxnSpLocks/>
          </p:cNvCxnSpPr>
          <p:nvPr/>
        </p:nvCxnSpPr>
        <p:spPr>
          <a:xfrm rot="13200000">
            <a:off x="9250646" y="3478408"/>
            <a:ext cx="7028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7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8793102" cy="2803888"/>
          </a:xfrm>
        </p:spPr>
        <p:txBody>
          <a:bodyPr/>
          <a:lstStyle/>
          <a:p>
            <a:r>
              <a:rPr lang="en"/>
              <a:t>Battery technologies, </a:t>
            </a:r>
            <a:br>
              <a:rPr lang="en"/>
            </a:br>
            <a:r>
              <a:rPr lang="en"/>
              <a:t>engineering and the future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2DA33C-9318-825A-BE29-E10354F86D1A}"/>
              </a:ext>
            </a:extLst>
          </p:cNvPr>
          <p:cNvSpPr txBox="1"/>
          <p:nvPr/>
        </p:nvSpPr>
        <p:spPr>
          <a:xfrm>
            <a:off x="411858" y="2862203"/>
            <a:ext cx="803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Batteries play an essential role in modern industry and will be central to a transition away from fossil fuels for energy and transport.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EF9C1E-69F6-EDDC-2E98-9E9D0A8E2AA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12</a:t>
            </a:fld>
            <a:endParaRPr lang="en-US" b="0"/>
          </a:p>
        </p:txBody>
      </p:sp>
      <p:sp>
        <p:nvSpPr>
          <p:cNvPr id="8" name="Google Shape;539;p3">
            <a:extLst>
              <a:ext uri="{FF2B5EF4-FFF2-40B4-BE49-F238E27FC236}">
                <a16:creationId xmlns:a16="http://schemas.microsoft.com/office/drawing/2014/main" id="{E0497204-D400-D730-58BE-55CAD6E68747}"/>
              </a:ext>
            </a:extLst>
          </p:cNvPr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5691D7C9-FC23-EB52-3A02-EA294504A909}"/>
              </a:ext>
            </a:extLst>
          </p:cNvPr>
          <p:cNvSpPr txBox="1">
            <a:spLocks/>
          </p:cNvSpPr>
          <p:nvPr/>
        </p:nvSpPr>
        <p:spPr>
          <a:xfrm>
            <a:off x="492105" y="5424650"/>
            <a:ext cx="6080145" cy="2378201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/>
              <a:t>What do you think are the most </a:t>
            </a:r>
            <a:br>
              <a:rPr lang="en-GB"/>
            </a:br>
            <a:r>
              <a:rPr lang="en-GB"/>
              <a:t>important challenges for engineers </a:t>
            </a:r>
            <a:br>
              <a:rPr lang="en-GB"/>
            </a:br>
            <a:r>
              <a:rPr lang="en-GB"/>
              <a:t>to overcome?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endParaRPr lang="en-GB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/>
              <a:t>How do you think battery technologies will transform engineering occupations?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084374CE-758B-7D8B-ABEE-ED2B3B830EFC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E1096-DAB0-14F5-5B76-7F9B6955D3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582" y="4935700"/>
            <a:ext cx="100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9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7C44052-29B9-ECD8-FA37-ED13626B86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299" y="2955430"/>
            <a:ext cx="3474889" cy="33716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94F0F-5D87-B03F-90FD-D00320AF138E}"/>
              </a:ext>
            </a:extLst>
          </p:cNvPr>
          <p:cNvSpPr txBox="1"/>
          <p:nvPr/>
        </p:nvSpPr>
        <p:spPr>
          <a:xfrm>
            <a:off x="653641" y="4314909"/>
            <a:ext cx="29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List some criteria an engineer might consider when selecting a battery.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E80F1B-10A0-3E8D-B1E1-14C238BB3530}"/>
              </a:ext>
            </a:extLst>
          </p:cNvPr>
          <p:cNvSpPr txBox="1"/>
          <p:nvPr/>
        </p:nvSpPr>
        <p:spPr>
          <a:xfrm>
            <a:off x="4458046" y="4314909"/>
            <a:ext cx="29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Make calculations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of battery capacity in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Watt-hours (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2B0872-AFFB-0476-C756-972D217B336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13</a:t>
            </a:fld>
            <a:endParaRPr lang="en-US" b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F6A0A-0590-F606-A52B-13A474465C3E}"/>
              </a:ext>
            </a:extLst>
          </p:cNvPr>
          <p:cNvSpPr txBox="1"/>
          <p:nvPr/>
        </p:nvSpPr>
        <p:spPr>
          <a:xfrm>
            <a:off x="8163862" y="4128003"/>
            <a:ext cx="2999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Identify challenges needed to create a circular economy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rechargeable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battery packs.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A9A4074-BB3A-C3D3-E66D-C01578C2AE32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E9BBA5-9A73-AB49-7A58-7A5F092B3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980" y="2955429"/>
            <a:ext cx="3474889" cy="3371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905252-90FC-3E75-093B-81E78BB2B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55" y="2955429"/>
            <a:ext cx="3474889" cy="33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4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25DB53-4CAF-1D86-EBBB-0F6A8CF2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729" y="1578685"/>
            <a:ext cx="6380130" cy="6910070"/>
          </a:xfrm>
        </p:spPr>
        <p:txBody>
          <a:bodyPr/>
          <a:lstStyle/>
          <a:p>
            <a:r>
              <a:rPr lang="en-US"/>
              <a:t>1. Introducing battery technologies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5BA41FC-77C7-28BF-9152-CCC466502F24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2</a:t>
            </a:fld>
            <a:endParaRPr lang="en-US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7C44052-29B9-ECD8-FA37-ED13626B86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299" y="2955430"/>
            <a:ext cx="3474889" cy="33716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94F0F-5D87-B03F-90FD-D00320AF138E}"/>
              </a:ext>
            </a:extLst>
          </p:cNvPr>
          <p:cNvSpPr txBox="1"/>
          <p:nvPr/>
        </p:nvSpPr>
        <p:spPr>
          <a:xfrm>
            <a:off x="653641" y="4314909"/>
            <a:ext cx="29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List some criteria an engineer might consider when selecting a battery.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E80F1B-10A0-3E8D-B1E1-14C238BB3530}"/>
              </a:ext>
            </a:extLst>
          </p:cNvPr>
          <p:cNvSpPr txBox="1"/>
          <p:nvPr/>
        </p:nvSpPr>
        <p:spPr>
          <a:xfrm>
            <a:off x="4458046" y="4314909"/>
            <a:ext cx="299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Make calculations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of battery capacity in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Watt-hours (</a:t>
            </a:r>
            <a:r>
              <a:rPr lang="en-GB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2B0872-AFFB-0476-C756-972D217B336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/>
              <a:pPr algn="r"/>
              <a:t>3</a:t>
            </a:fld>
            <a:endParaRPr lang="en-US" b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F6A0A-0590-F606-A52B-13A474465C3E}"/>
              </a:ext>
            </a:extLst>
          </p:cNvPr>
          <p:cNvSpPr txBox="1"/>
          <p:nvPr/>
        </p:nvSpPr>
        <p:spPr>
          <a:xfrm>
            <a:off x="8163862" y="4128003"/>
            <a:ext cx="2999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Identify challenges needed to create a circular economy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rechargeable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battery packs.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A9A4074-BB3A-C3D3-E66D-C01578C2AE32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E9BBA5-9A73-AB49-7A58-7A5F092B3B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980" y="2955429"/>
            <a:ext cx="3474889" cy="3371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905252-90FC-3E75-093B-81E78BB2B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55" y="2955429"/>
            <a:ext cx="3474889" cy="33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Batteries provide essential power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4682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Batteries are a source of electric power.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2B0872-AFFB-0476-C756-972D217B3365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4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A9A4074-BB3A-C3D3-E66D-C01578C2AE32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1. </a:t>
            </a:r>
            <a:r>
              <a:rPr lang="en-GB">
                <a:solidFill>
                  <a:schemeClr val="bg1"/>
                </a:solidFill>
              </a:rPr>
              <a:t>Introducing battery technologies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8F5CB6CC-FDDF-8A3F-319F-E1F97A3DEE72}"/>
              </a:ext>
            </a:extLst>
          </p:cNvPr>
          <p:cNvSpPr txBox="1">
            <a:spLocks/>
          </p:cNvSpPr>
          <p:nvPr/>
        </p:nvSpPr>
        <p:spPr>
          <a:xfrm>
            <a:off x="518902" y="3775913"/>
            <a:ext cx="5017540" cy="4078143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4345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/>
              <a:t>List some industrial and </a:t>
            </a:r>
            <a:br>
              <a:rPr lang="en-GB"/>
            </a:br>
            <a:r>
              <a:rPr lang="en-GB"/>
              <a:t>domestic uses for batteries.</a:t>
            </a:r>
            <a:br>
              <a:rPr lang="en-GB"/>
            </a:br>
            <a:endParaRPr lang="en-GB"/>
          </a:p>
          <a:p>
            <a:pPr marL="47434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/>
              <a:t>Use your understanding of the definition of power to explain what unit is used to describe a battery’s storage capacity.</a:t>
            </a:r>
            <a:br>
              <a:rPr lang="en-GB"/>
            </a:br>
            <a:endParaRPr lang="en-GB"/>
          </a:p>
          <a:p>
            <a:pPr marL="47434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/>
              <a:t>Suggest some criteria an engineer might consider when selecting a battery.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97415-4089-67E5-7B9B-68D064E7A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442" y="3176719"/>
            <a:ext cx="100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1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157D4A9-F0F5-6FD9-AFA4-8950CC79BE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311" y="6380864"/>
            <a:ext cx="3773370" cy="1770581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0666AB80-97F0-C719-2D5F-AE327DD6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7716936" cy="728133"/>
          </a:xfrm>
        </p:spPr>
        <p:txBody>
          <a:bodyPr/>
          <a:lstStyle/>
          <a:p>
            <a:r>
              <a:rPr lang="en"/>
              <a:t>Key battery specifications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16A1F1E-661A-5CE0-0876-0F385BDA03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879" y="2288222"/>
            <a:ext cx="7718425" cy="453396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When choosing a battery, an engineer needs to consider a range of criteria including the battery’s: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 b="1"/>
              <a:t>voltage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 b="1"/>
              <a:t>storage capacity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 b="1"/>
              <a:t>dimensions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 b="1"/>
              <a:t>weight (mass)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 b="1"/>
              <a:t>discharge rate.</a:t>
            </a:r>
          </a:p>
          <a:p>
            <a:pPr>
              <a:lnSpc>
                <a:spcPct val="100000"/>
              </a:lnSpc>
            </a:pPr>
            <a:r>
              <a:rPr lang="en-GB" sz="2000"/>
              <a:t> </a:t>
            </a:r>
            <a:endParaRPr lang="en-US" sz="200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73D8A0DC-8383-6379-3931-3BE143648CC0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FB89B-1973-AD4A-A045-E94CB24D8D7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72AA35-0031-8623-F197-C2023835D01B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5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3560A6-0CE0-DA1E-B0C3-9E6C46E6194A}"/>
              </a:ext>
            </a:extLst>
          </p:cNvPr>
          <p:cNvSpPr txBox="1">
            <a:spLocks/>
          </p:cNvSpPr>
          <p:nvPr/>
        </p:nvSpPr>
        <p:spPr>
          <a:xfrm>
            <a:off x="12294859" y="3479381"/>
            <a:ext cx="3407862" cy="2712851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Suggest which </a:t>
            </a:r>
            <a:br>
              <a:rPr lang="en-GB" sz="1800"/>
            </a:br>
            <a:r>
              <a:rPr lang="en-GB" sz="1800"/>
              <a:t>criteria are most important for these </a:t>
            </a:r>
            <a:br>
              <a:rPr lang="en-GB" sz="1800"/>
            </a:br>
            <a:r>
              <a:rPr lang="en-GB" sz="1800"/>
              <a:t>four engineering applications.</a:t>
            </a:r>
          </a:p>
          <a:p>
            <a:pPr marL="285750" indent="-285750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1800"/>
              <a:t>Can you also prioritise your criteria?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EF920A4-F5DA-081F-DE8D-1820FAFF2574}"/>
              </a:ext>
            </a:extLst>
          </p:cNvPr>
          <p:cNvSpPr txBox="1">
            <a:spLocks/>
          </p:cNvSpPr>
          <p:nvPr/>
        </p:nvSpPr>
        <p:spPr>
          <a:xfrm>
            <a:off x="3408383" y="4576856"/>
            <a:ext cx="899709" cy="1382334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8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4811F3-C661-6A1D-6BCE-A96B4958CD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383" y="3479381"/>
            <a:ext cx="2951752" cy="22353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91A17D-5570-9D5D-B2F9-C535490E0312}"/>
              </a:ext>
            </a:extLst>
          </p:cNvPr>
          <p:cNvSpPr txBox="1"/>
          <p:nvPr/>
        </p:nvSpPr>
        <p:spPr>
          <a:xfrm>
            <a:off x="3660167" y="3780806"/>
            <a:ext cx="8126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 need a battery for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 autonomous guided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warehouse vehicle.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6FE7C7-4155-7FE7-210A-BB7123368CAD}"/>
              </a:ext>
            </a:extLst>
          </p:cNvPr>
          <p:cNvSpPr txBox="1"/>
          <p:nvPr/>
        </p:nvSpPr>
        <p:spPr>
          <a:xfrm>
            <a:off x="2801218" y="6840186"/>
            <a:ext cx="25006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 need a battery for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 new earbud design.</a:t>
            </a:r>
          </a:p>
        </p:txBody>
      </p:sp>
      <p:pic>
        <p:nvPicPr>
          <p:cNvPr id="24" name="Picture Placeholder 25">
            <a:extLst>
              <a:ext uri="{FF2B5EF4-FFF2-40B4-BE49-F238E27FC236}">
                <a16:creationId xmlns:a16="http://schemas.microsoft.com/office/drawing/2014/main" id="{D10B4919-D5B9-5761-19E9-3A3BE60FF5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8"/>
          <a:stretch/>
        </p:blipFill>
        <p:spPr>
          <a:xfrm>
            <a:off x="6573140" y="3847855"/>
            <a:ext cx="3831369" cy="3741994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2D4799-787E-1CBE-B5AD-374607062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33674" y="1626583"/>
            <a:ext cx="3036550" cy="22995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02D0D3-71AC-5721-DAF8-D0434AAAFE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576" y="6581502"/>
            <a:ext cx="3773370" cy="17705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BAC8B0E-7B57-7DF8-E113-02AB15E4EB60}"/>
              </a:ext>
            </a:extLst>
          </p:cNvPr>
          <p:cNvSpPr txBox="1"/>
          <p:nvPr/>
        </p:nvSpPr>
        <p:spPr>
          <a:xfrm>
            <a:off x="9290602" y="2349399"/>
            <a:ext cx="2779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 need a battery for an electric delivery vehicle.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13A818-EAD3-B3CC-D362-647F57C5A3AA}"/>
              </a:ext>
            </a:extLst>
          </p:cNvPr>
          <p:cNvSpPr txBox="1"/>
          <p:nvPr/>
        </p:nvSpPr>
        <p:spPr>
          <a:xfrm>
            <a:off x="11733756" y="7206056"/>
            <a:ext cx="1802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 need a battery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for a handheld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CNC controller.</a:t>
            </a: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D5A8115C-3F68-F404-8589-0919C7961A80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15CA1BA-A961-2DA9-9CDF-D490DF91B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134" y="3754703"/>
            <a:ext cx="4085476" cy="3964124"/>
          </a:xfrm>
          <a:prstGeom prst="rect">
            <a:avLst/>
          </a:prstGeom>
        </p:spPr>
      </p:pic>
      <p:sp>
        <p:nvSpPr>
          <p:cNvPr id="43" name="Google Shape;539;p3">
            <a:extLst>
              <a:ext uri="{FF2B5EF4-FFF2-40B4-BE49-F238E27FC236}">
                <a16:creationId xmlns:a16="http://schemas.microsoft.com/office/drawing/2014/main" id="{78C7B824-B8DA-9EF4-6DAE-551281F9CEB5}"/>
              </a:ext>
            </a:extLst>
          </p:cNvPr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3CFE1-6C92-4BEA-B3DA-8AB86B0D36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844" y="2885001"/>
            <a:ext cx="1003300" cy="97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E9AFDB-6068-7286-2D6D-C3E02E35A34E}"/>
              </a:ext>
            </a:extLst>
          </p:cNvPr>
          <p:cNvSpPr txBox="1"/>
          <p:nvPr/>
        </p:nvSpPr>
        <p:spPr>
          <a:xfrm>
            <a:off x="4010370" y="3666245"/>
            <a:ext cx="8127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Application 1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2EDA6B-1EE4-4B2E-7905-F738CA696DAD}"/>
              </a:ext>
            </a:extLst>
          </p:cNvPr>
          <p:cNvSpPr txBox="1"/>
          <p:nvPr/>
        </p:nvSpPr>
        <p:spPr>
          <a:xfrm>
            <a:off x="3099895" y="6747432"/>
            <a:ext cx="1668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Application 3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7532A-F7C8-8D84-2BD7-0FF2C711482C}"/>
              </a:ext>
            </a:extLst>
          </p:cNvPr>
          <p:cNvSpPr txBox="1"/>
          <p:nvPr/>
        </p:nvSpPr>
        <p:spPr>
          <a:xfrm>
            <a:off x="9677228" y="1986604"/>
            <a:ext cx="8127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Application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F02A3-84ED-0AB7-0E14-02D670936946}"/>
              </a:ext>
            </a:extLst>
          </p:cNvPr>
          <p:cNvSpPr txBox="1"/>
          <p:nvPr/>
        </p:nvSpPr>
        <p:spPr>
          <a:xfrm>
            <a:off x="11755862" y="6858712"/>
            <a:ext cx="1949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Application 4</a:t>
            </a:r>
          </a:p>
        </p:txBody>
      </p:sp>
    </p:spTree>
    <p:extLst>
      <p:ext uri="{BB962C8B-B14F-4D97-AF65-F5344CB8AC3E}">
        <p14:creationId xmlns:p14="http://schemas.microsoft.com/office/powerpoint/2010/main" val="50255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err="1"/>
              <a:t>Prioritising</a:t>
            </a:r>
            <a:r>
              <a:rPr lang="en"/>
              <a:t> criteria for different applications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545413A-F284-A568-F712-C127FBB7DBE2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6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719F267-CD9A-84C3-0559-64F528D046DD}"/>
              </a:ext>
            </a:extLst>
          </p:cNvPr>
          <p:cNvSpPr txBox="1">
            <a:spLocks/>
          </p:cNvSpPr>
          <p:nvPr/>
        </p:nvSpPr>
        <p:spPr>
          <a:xfrm>
            <a:off x="749506" y="2847763"/>
            <a:ext cx="5200482" cy="213339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/>
              <a:t>1. Autonomous guided vehicle (AGV)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Voltage – match to motor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Dimensions – minimise volume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Capacity – maximise time between charges</a:t>
            </a:r>
          </a:p>
          <a:p>
            <a:pPr>
              <a:lnSpc>
                <a:spcPct val="100000"/>
              </a:lnSpc>
            </a:pPr>
            <a:r>
              <a:rPr lang="en-GB" sz="2000"/>
              <a:t> </a:t>
            </a:r>
            <a:endParaRPr lang="en-US" sz="20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A017D1C7-B7B0-51C5-198C-704F9A519209}"/>
              </a:ext>
            </a:extLst>
          </p:cNvPr>
          <p:cNvSpPr txBox="1">
            <a:spLocks/>
          </p:cNvSpPr>
          <p:nvPr/>
        </p:nvSpPr>
        <p:spPr>
          <a:xfrm>
            <a:off x="411858" y="3761131"/>
            <a:ext cx="10256936" cy="287415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/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01ADE0E1-2903-2540-A04D-9B33BA7BE51B}"/>
              </a:ext>
            </a:extLst>
          </p:cNvPr>
          <p:cNvSpPr txBox="1">
            <a:spLocks/>
          </p:cNvSpPr>
          <p:nvPr/>
        </p:nvSpPr>
        <p:spPr>
          <a:xfrm>
            <a:off x="12339731" y="2653424"/>
            <a:ext cx="3505999" cy="3127988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What two units </a:t>
            </a:r>
            <a:br>
              <a:rPr lang="en-GB"/>
            </a:br>
            <a:r>
              <a:rPr lang="en-GB"/>
              <a:t>can be used to specify battery capacity?</a:t>
            </a:r>
          </a:p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GB"/>
          </a:p>
          <a:p>
            <a:pPr marL="3600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GB"/>
              <a:t>What is the relationship between these two ways to measure capacity?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69C78B2-AB56-2E52-E565-ABAC5C37762F}"/>
              </a:ext>
            </a:extLst>
          </p:cNvPr>
          <p:cNvSpPr txBox="1">
            <a:spLocks/>
          </p:cNvSpPr>
          <p:nvPr/>
        </p:nvSpPr>
        <p:spPr>
          <a:xfrm>
            <a:off x="741756" y="5730410"/>
            <a:ext cx="5200482" cy="213339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Arial"/>
                <a:cs typeface="Arial"/>
              </a:rPr>
              <a:t>3. Earbud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>
                <a:latin typeface="Arial"/>
                <a:cs typeface="Arial"/>
              </a:rPr>
              <a:t>Dimensions – fit into a tiny body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>
                <a:latin typeface="Arial"/>
                <a:cs typeface="Arial"/>
              </a:rPr>
              <a:t>Capacity – maximise listening time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 dirty="0">
                <a:latin typeface="Arial"/>
                <a:cs typeface="Arial"/>
              </a:rPr>
              <a:t>Weight – earbuds need to be light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DAC1EC6-7DF8-6D07-75C4-F508645342D2}"/>
              </a:ext>
            </a:extLst>
          </p:cNvPr>
          <p:cNvSpPr txBox="1">
            <a:spLocks/>
          </p:cNvSpPr>
          <p:nvPr/>
        </p:nvSpPr>
        <p:spPr>
          <a:xfrm>
            <a:off x="6653587" y="2923371"/>
            <a:ext cx="4033293" cy="1431471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2. Electric vehicle (EV)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Dimensions – fit into vehicle design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Capacity – maximise range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Discharge rate – maximise power</a:t>
            </a:r>
          </a:p>
          <a:p>
            <a:pPr>
              <a:lnSpc>
                <a:spcPct val="100000"/>
              </a:lnSpc>
            </a:pPr>
            <a:r>
              <a:rPr lang="en-GB" sz="1800"/>
              <a:t> </a:t>
            </a:r>
            <a:endParaRPr lang="en-US" sz="18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20BD32C4-94AC-18EC-D078-5B6513DB34F4}"/>
              </a:ext>
            </a:extLst>
          </p:cNvPr>
          <p:cNvSpPr txBox="1">
            <a:spLocks/>
          </p:cNvSpPr>
          <p:nvPr/>
        </p:nvSpPr>
        <p:spPr>
          <a:xfrm>
            <a:off x="6666196" y="5693815"/>
            <a:ext cx="5200482" cy="213339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latin typeface="Arial"/>
                <a:cs typeface="Arial"/>
              </a:rPr>
              <a:t>4. Controller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Voltage – match to electronics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Dimensions – fit standard battery compartment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800">
                <a:latin typeface="Arial"/>
                <a:cs typeface="Arial"/>
              </a:rPr>
              <a:t>Capacity – maximise operational time</a:t>
            </a:r>
          </a:p>
        </p:txBody>
      </p:sp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1F10C597-091D-00B2-4898-7183A467FB1B}"/>
              </a:ext>
            </a:extLst>
          </p:cNvPr>
          <p:cNvSpPr txBox="1">
            <a:spLocks/>
          </p:cNvSpPr>
          <p:nvPr/>
        </p:nvSpPr>
        <p:spPr>
          <a:xfrm>
            <a:off x="6423040" y="5514715"/>
            <a:ext cx="5432696" cy="232773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288000" tIns="251999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36" name="Content Placeholder 11">
            <a:extLst>
              <a:ext uri="{FF2B5EF4-FFF2-40B4-BE49-F238E27FC236}">
                <a16:creationId xmlns:a16="http://schemas.microsoft.com/office/drawing/2014/main" id="{9E681EC0-FC79-1542-AD03-717F0D32C52A}"/>
              </a:ext>
            </a:extLst>
          </p:cNvPr>
          <p:cNvSpPr txBox="1">
            <a:spLocks/>
          </p:cNvSpPr>
          <p:nvPr/>
        </p:nvSpPr>
        <p:spPr>
          <a:xfrm>
            <a:off x="509542" y="5528027"/>
            <a:ext cx="5432696" cy="232773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288000" tIns="251999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0733D768-5659-7CF6-2A99-FAF7173BCCCF}"/>
              </a:ext>
            </a:extLst>
          </p:cNvPr>
          <p:cNvSpPr txBox="1">
            <a:spLocks/>
          </p:cNvSpPr>
          <p:nvPr/>
        </p:nvSpPr>
        <p:spPr>
          <a:xfrm>
            <a:off x="490851" y="2693213"/>
            <a:ext cx="5432696" cy="232773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288000" tIns="251999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38" name="Content Placeholder 11">
            <a:extLst>
              <a:ext uri="{FF2B5EF4-FFF2-40B4-BE49-F238E27FC236}">
                <a16:creationId xmlns:a16="http://schemas.microsoft.com/office/drawing/2014/main" id="{5E839BBA-B2B3-2E23-93EE-8682FFD8CDEE}"/>
              </a:ext>
            </a:extLst>
          </p:cNvPr>
          <p:cNvSpPr txBox="1">
            <a:spLocks/>
          </p:cNvSpPr>
          <p:nvPr/>
        </p:nvSpPr>
        <p:spPr>
          <a:xfrm>
            <a:off x="6394932" y="2693213"/>
            <a:ext cx="5432696" cy="232773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288000" tIns="251999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925C42A0-AFBE-E491-7F63-868DDF04858C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AE1CC-132A-1BEB-1AD2-D02E572B5A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1871" y="2026567"/>
            <a:ext cx="100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5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Energy storage capacity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7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064" y="2291753"/>
            <a:ext cx="10256936" cy="2335546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Arial"/>
                <a:cs typeface="Arial"/>
              </a:rPr>
              <a:t>Battery storage capacities can be given as Amp-hours (Ah) or Watt-hours (</a:t>
            </a:r>
            <a:r>
              <a:rPr lang="en-GB" sz="2000" dirty="0" err="1">
                <a:latin typeface="Arial"/>
                <a:cs typeface="Arial"/>
              </a:rPr>
              <a:t>Wh</a:t>
            </a:r>
            <a:r>
              <a:rPr lang="en-GB" sz="2000" dirty="0">
                <a:latin typeface="Arial"/>
                <a:cs typeface="Arial"/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latin typeface="Arial"/>
                <a:cs typeface="Arial"/>
              </a:rPr>
              <a:t>To convert from Ah to </a:t>
            </a:r>
            <a:r>
              <a:rPr lang="en-GB" sz="2000" dirty="0" err="1">
                <a:latin typeface="Arial"/>
                <a:cs typeface="Arial"/>
              </a:rPr>
              <a:t>Wh</a:t>
            </a:r>
            <a:r>
              <a:rPr lang="en-GB" sz="2000" dirty="0">
                <a:latin typeface="Arial"/>
                <a:cs typeface="Arial"/>
              </a:rPr>
              <a:t> you also need the battery voltage,</a:t>
            </a:r>
          </a:p>
          <a:p>
            <a:pPr>
              <a:spcBef>
                <a:spcPts val="1200"/>
              </a:spcBef>
            </a:pPr>
            <a:r>
              <a:rPr lang="en-GB" sz="2000" dirty="0" err="1">
                <a:latin typeface="Arial"/>
                <a:cs typeface="Arial"/>
              </a:rPr>
              <a:t>eg</a:t>
            </a:r>
            <a:r>
              <a:rPr lang="en-GB" sz="2000" dirty="0">
                <a:latin typeface="Arial"/>
                <a:cs typeface="Arial"/>
              </a:rPr>
              <a:t> for a typical AA: 1200 </a:t>
            </a:r>
            <a:r>
              <a:rPr lang="en-GB" sz="2000" dirty="0" err="1">
                <a:latin typeface="Arial"/>
                <a:cs typeface="Arial"/>
              </a:rPr>
              <a:t>mAh</a:t>
            </a:r>
            <a:r>
              <a:rPr lang="en-GB" sz="2000" dirty="0">
                <a:latin typeface="Arial"/>
                <a:cs typeface="Arial"/>
              </a:rPr>
              <a:t> x 1.5 V = 1.8 </a:t>
            </a:r>
            <a:r>
              <a:rPr lang="en-GB" sz="2000" dirty="0" err="1">
                <a:latin typeface="Arial"/>
                <a:cs typeface="Arial"/>
              </a:rPr>
              <a:t>Wh</a:t>
            </a: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8E502-0F67-F752-04DB-1AE46AFB37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406" y="285811"/>
            <a:ext cx="946752" cy="922784"/>
          </a:xfrm>
          <a:prstGeom prst="rect">
            <a:avLst/>
          </a:prstGeom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FC8F153-F17A-D924-E51D-F640D4A12B62}"/>
              </a:ext>
            </a:extLst>
          </p:cNvPr>
          <p:cNvSpPr txBox="1">
            <a:spLocks/>
          </p:cNvSpPr>
          <p:nvPr/>
        </p:nvSpPr>
        <p:spPr>
          <a:xfrm>
            <a:off x="11319958" y="2375369"/>
            <a:ext cx="4396913" cy="5120689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410" lvl="0" indent="-342900" algn="l" rtl="0"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Exactly what does </a:t>
            </a:r>
            <a:br>
              <a:rPr lang="en-GB" sz="2000" dirty="0"/>
            </a:br>
            <a:r>
              <a:rPr lang="en-GB" sz="2000" dirty="0">
                <a:latin typeface="Arial"/>
                <a:cs typeface="Arial"/>
              </a:rPr>
              <a:t>measuring capacity in </a:t>
            </a:r>
            <a:br>
              <a:rPr lang="en-GB" sz="2000" dirty="0"/>
            </a:br>
            <a:r>
              <a:rPr lang="en-GB" sz="2000" dirty="0">
                <a:latin typeface="Arial"/>
                <a:cs typeface="Arial"/>
              </a:rPr>
              <a:t>Amp-hours or Watt-hours describe?</a:t>
            </a:r>
            <a:br>
              <a:rPr lang="en-GB" sz="2000" dirty="0"/>
            </a:br>
            <a:endParaRPr lang="en-GB" sz="2000"/>
          </a:p>
          <a:p>
            <a:pPr marL="359410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Suggest the advantage and disadvantage of each approach.</a:t>
            </a:r>
            <a:br>
              <a:rPr lang="en-GB" sz="2000" dirty="0"/>
            </a:br>
            <a:endParaRPr lang="en-GB" sz="2000"/>
          </a:p>
          <a:p>
            <a:pPr marL="359410" lvl="0" indent="-34290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Complete the missing information in this table.</a:t>
            </a:r>
            <a:br>
              <a:rPr lang="en-GB" sz="2000" dirty="0"/>
            </a:br>
            <a:endParaRPr lang="en-GB" sz="2000"/>
          </a:p>
          <a:p>
            <a:pPr marL="359410" indent="-342900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Use your answers to rank the batteries in order,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from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sz="2000" dirty="0">
                <a:latin typeface="Arial"/>
                <a:cs typeface="Arial"/>
              </a:rPr>
              <a:t>highest </a:t>
            </a:r>
            <a:r>
              <a:rPr lang="en-GB" dirty="0">
                <a:latin typeface="Arial"/>
                <a:cs typeface="Arial"/>
              </a:rPr>
              <a:t>to lowest capacity</a:t>
            </a:r>
            <a:r>
              <a:rPr lang="en-GB" sz="2000" dirty="0">
                <a:latin typeface="Arial"/>
                <a:cs typeface="Arial"/>
              </a:rPr>
              <a:t>.</a:t>
            </a:r>
          </a:p>
        </p:txBody>
      </p:sp>
      <p:graphicFrame>
        <p:nvGraphicFramePr>
          <p:cNvPr id="25" name="Google Shape;144;p23">
            <a:extLst>
              <a:ext uri="{FF2B5EF4-FFF2-40B4-BE49-F238E27FC236}">
                <a16:creationId xmlns:a16="http://schemas.microsoft.com/office/drawing/2014/main" id="{8A18E8E4-6348-9571-04CE-C6CC0791C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158606"/>
              </p:ext>
            </p:extLst>
          </p:nvPr>
        </p:nvGraphicFramePr>
        <p:xfrm>
          <a:off x="2739172" y="3911562"/>
          <a:ext cx="7426513" cy="47286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3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V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9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Predicted UK grid storage in 2025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MAh</a:t>
                      </a: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230 V</a:t>
                      </a: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Compact EV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110 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360 V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Earbud (single)</a:t>
                      </a: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90 </a:t>
                      </a:r>
                      <a:r>
                        <a:rPr lang="en" sz="2200" err="1">
                          <a:latin typeface="Arial"/>
                          <a:cs typeface="Arial"/>
                        </a:rPr>
                        <a:t>mAh</a:t>
                      </a:r>
                      <a:endParaRPr sz="2200" err="1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3.7 V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Cordless drill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4 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18 V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Smartphone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3.2 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3.7 V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7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err="1">
                          <a:latin typeface="Arial"/>
                          <a:cs typeface="Arial"/>
                        </a:rPr>
                        <a:t>eBike</a:t>
                      </a:r>
                      <a:endParaRPr sz="2200" err="1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8.5 Ah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ial"/>
                          <a:cs typeface="Arial"/>
                        </a:rPr>
                        <a:t>36 V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102784" marR="102784" marT="102784" marB="102784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784" marR="102784" marT="102784" marB="10278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Content Placeholder 11">
            <a:extLst>
              <a:ext uri="{FF2B5EF4-FFF2-40B4-BE49-F238E27FC236}">
                <a16:creationId xmlns:a16="http://schemas.microsoft.com/office/drawing/2014/main" id="{3D191428-EA76-26B0-E781-F940842ECC11}"/>
              </a:ext>
            </a:extLst>
          </p:cNvPr>
          <p:cNvSpPr txBox="1">
            <a:spLocks/>
          </p:cNvSpPr>
          <p:nvPr/>
        </p:nvSpPr>
        <p:spPr>
          <a:xfrm>
            <a:off x="2739172" y="3898881"/>
            <a:ext cx="7426513" cy="472862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288000" tIns="251999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/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0E0A8FDB-CA01-C0F0-DB71-AF096ED3590D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6CD4F-3F27-A3CC-C88F-8258A9C3DE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2686" y="1785755"/>
            <a:ext cx="1003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7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latin typeface="Arial"/>
                <a:cs typeface="Arial"/>
              </a:rPr>
              <a:t>Energy storage capacity – answers 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8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064" y="2291752"/>
            <a:ext cx="7717730" cy="6395047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Arial"/>
                <a:cs typeface="Arial"/>
              </a:rPr>
              <a:t>Battery capacity depends on both the total energy needed and </a:t>
            </a:r>
            <a:br>
              <a:rPr lang="en-GB" sz="2000" dirty="0"/>
            </a:br>
            <a:r>
              <a:rPr lang="en-GB" sz="2000" dirty="0">
                <a:latin typeface="Arial"/>
                <a:cs typeface="Arial"/>
              </a:rPr>
              <a:t>the rate at which this energy needs to be used.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Arial"/>
                <a:cs typeface="Arial"/>
              </a:rPr>
              <a:t>Amp-hours: </a:t>
            </a: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The amount of storage capacity in terms of current (flow of charge) the battery can sustain, </a:t>
            </a:r>
            <a:r>
              <a:rPr lang="en-GB" sz="2000" dirty="0" err="1">
                <a:solidFill>
                  <a:schemeClr val="dk1"/>
                </a:solidFill>
                <a:latin typeface="Arial"/>
                <a:cs typeface="Arial"/>
              </a:rPr>
              <a:t>ie</a:t>
            </a: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 the total charge within the battery.</a:t>
            </a:r>
            <a:br>
              <a:rPr lang="en-GB" sz="2000" dirty="0"/>
            </a:br>
            <a:endParaRPr lang="en-GB"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Advantage: Ah is a helpful way to compare battery capacities of the same voltage.</a:t>
            </a:r>
            <a:br>
              <a:rPr lang="en-GB" sz="2000" dirty="0"/>
            </a:br>
            <a:endParaRPr lang="en-GB"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Disadvantage: Ah does not indicate the total energy the battery can provide as it ignores voltage.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chemeClr val="dk1"/>
                </a:solidFill>
                <a:latin typeface="Arial"/>
                <a:cs typeface="Arial"/>
              </a:rPr>
              <a:t>Watt-hours: </a:t>
            </a: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The total energy a battery can store.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Advantage: A more complete measure of energy capacity as </a:t>
            </a:r>
            <a:br>
              <a:rPr lang="en-GB" sz="2000" dirty="0"/>
            </a:br>
            <a:r>
              <a:rPr lang="en-GB" sz="2000" dirty="0" err="1">
                <a:solidFill>
                  <a:schemeClr val="dk1"/>
                </a:solidFill>
                <a:latin typeface="Arial"/>
                <a:cs typeface="Arial"/>
              </a:rPr>
              <a:t>Wh</a:t>
            </a: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 also takes the voltage into account.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2000" dirty="0"/>
            </a:b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Disadvantage: Stated </a:t>
            </a:r>
            <a:r>
              <a:rPr lang="en-GB" sz="2000" dirty="0" err="1">
                <a:solidFill>
                  <a:schemeClr val="dk1"/>
                </a:solidFill>
                <a:latin typeface="Arial"/>
                <a:cs typeface="Arial"/>
              </a:rPr>
              <a:t>Wh</a:t>
            </a:r>
            <a:r>
              <a:rPr lang="en-GB" sz="2000" dirty="0">
                <a:solidFill>
                  <a:schemeClr val="dk1"/>
                </a:solidFill>
                <a:latin typeface="Arial"/>
                <a:cs typeface="Arial"/>
              </a:rPr>
              <a:t> may not account for changes in the terminal voltage across the battery during use.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  <p:graphicFrame>
        <p:nvGraphicFramePr>
          <p:cNvPr id="7" name="Google Shape;153;p24">
            <a:extLst>
              <a:ext uri="{FF2B5EF4-FFF2-40B4-BE49-F238E27FC236}">
                <a16:creationId xmlns:a16="http://schemas.microsoft.com/office/drawing/2014/main" id="{DA6E050E-6DB3-A0A9-5A36-3063FC1EB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077559"/>
              </p:ext>
            </p:extLst>
          </p:nvPr>
        </p:nvGraphicFramePr>
        <p:xfrm>
          <a:off x="8583186" y="2289146"/>
          <a:ext cx="6977111" cy="57542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9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20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04" marR="82604" marT="82604" marB="82604">
                    <a:lnL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Ah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V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endParaRPr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Order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62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Predicted UK grid storage in 2025</a:t>
                      </a:r>
                      <a:endParaRPr sz="1900">
                        <a:solidFill>
                          <a:schemeClr val="dk1"/>
                        </a:solidFill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95 </a:t>
                      </a:r>
                      <a:r>
                        <a:rPr lang="en" sz="1900" dirty="0" err="1">
                          <a:latin typeface="Arial"/>
                          <a:cs typeface="Arial"/>
                        </a:rPr>
                        <a:t>MAh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230 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2.18 GWh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8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 dirty="0">
                          <a:solidFill>
                            <a:schemeClr val="dk1"/>
                          </a:solidFill>
                          <a:latin typeface="Arial"/>
                          <a:cs typeface="Arial"/>
                        </a:rPr>
                        <a:t>Compact EV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110 Ah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360 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39.6 kWh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8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Earbud (single)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90 </a:t>
                      </a:r>
                      <a:r>
                        <a:rPr lang="en" sz="1900" dirty="0" err="1">
                          <a:latin typeface="Arial"/>
                          <a:cs typeface="Arial"/>
                        </a:rPr>
                        <a:t>mAh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3.7 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0.33 </a:t>
                      </a:r>
                      <a:r>
                        <a:rPr lang="en" sz="1900" dirty="0" err="1">
                          <a:latin typeface="Arial"/>
                          <a:cs typeface="Arial"/>
                        </a:rPr>
                        <a:t>Wh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6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0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Cordless drill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4 Ah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18 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72 </a:t>
                      </a:r>
                      <a:r>
                        <a:rPr lang="en" sz="1900" dirty="0" err="1">
                          <a:latin typeface="Arial"/>
                          <a:cs typeface="Arial"/>
                        </a:rPr>
                        <a:t>Wh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4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8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Smartphone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3.2 Ah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3.7 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11.84 </a:t>
                      </a:r>
                      <a:r>
                        <a:rPr lang="en" sz="1900" dirty="0" err="1">
                          <a:latin typeface="Arial"/>
                          <a:cs typeface="Arial"/>
                        </a:rPr>
                        <a:t>Wh</a:t>
                      </a:r>
                      <a:endParaRPr lang="en-US"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5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0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 err="1">
                          <a:latin typeface="Arial"/>
                          <a:cs typeface="Arial"/>
                        </a:rPr>
                        <a:t>eBike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8.5 Ah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36 V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306 </a:t>
                      </a:r>
                      <a:r>
                        <a:rPr lang="en" sz="1900" dirty="0" err="1">
                          <a:latin typeface="Arial"/>
                          <a:cs typeface="Arial"/>
                        </a:rPr>
                        <a:t>Wh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82604" marR="82604" marT="82604" marB="82604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6697ED3-45D4-82D1-541E-72A3C5F84B6A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sp>
        <p:nvSpPr>
          <p:cNvPr id="27" name="Content Placeholder 11">
            <a:extLst>
              <a:ext uri="{FF2B5EF4-FFF2-40B4-BE49-F238E27FC236}">
                <a16:creationId xmlns:a16="http://schemas.microsoft.com/office/drawing/2014/main" id="{3D191428-EA76-26B0-E781-F940842ECC11}"/>
              </a:ext>
            </a:extLst>
          </p:cNvPr>
          <p:cNvSpPr txBox="1">
            <a:spLocks/>
          </p:cNvSpPr>
          <p:nvPr/>
        </p:nvSpPr>
        <p:spPr>
          <a:xfrm>
            <a:off x="8583185" y="2278870"/>
            <a:ext cx="6977113" cy="573760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8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288000" tIns="251999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0560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3E60-056E-2817-22FE-7542B3EF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How can we make batteries more sustainable?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81F574-BFA6-EF8D-2343-E3EECC7070E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9</a:t>
            </a:fld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7251E62-5E49-C840-5CEE-FC88AE48B1DD}"/>
              </a:ext>
            </a:extLst>
          </p:cNvPr>
          <p:cNvSpPr txBox="1">
            <a:spLocks/>
          </p:cNvSpPr>
          <p:nvPr/>
        </p:nvSpPr>
        <p:spPr>
          <a:xfrm>
            <a:off x="411064" y="2291753"/>
            <a:ext cx="11491126" cy="2335546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The 6Rs of sustainability help us to identify how to make rechargeable batteries more sustainable:</a:t>
            </a:r>
          </a:p>
          <a:p>
            <a:pPr>
              <a:lnSpc>
                <a:spcPct val="100000"/>
              </a:lnSpc>
            </a:pPr>
            <a:r>
              <a:rPr lang="en-GB" sz="2000"/>
              <a:t> </a:t>
            </a:r>
            <a:endParaRPr lang="en-US" sz="200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67DDDBA2-3479-9D16-E354-7325AC015C7D}"/>
              </a:ext>
            </a:extLst>
          </p:cNvPr>
          <p:cNvSpPr txBox="1">
            <a:spLocks/>
          </p:cNvSpPr>
          <p:nvPr/>
        </p:nvSpPr>
        <p:spPr>
          <a:xfrm>
            <a:off x="501023" y="7509692"/>
            <a:ext cx="6921920" cy="1165240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288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changes do we need to create a circular </a:t>
            </a:r>
            <a:br>
              <a:rPr lang="en-GB"/>
            </a:br>
            <a:r>
              <a:rPr lang="en-GB"/>
              <a:t>lifecycle for batteries?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669051D-1CDF-5E3C-7375-7DB9FF1B59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3" y="3208383"/>
            <a:ext cx="792163" cy="768158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A856A935-9E3C-D884-1AC7-EDC1E9908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638" y="3285090"/>
            <a:ext cx="792163" cy="768158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A94CB191-7E25-7371-2A7F-21D5BFD51B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3" y="4345838"/>
            <a:ext cx="792163" cy="768158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13" name="Content Placeholder 14">
            <a:extLst>
              <a:ext uri="{FF2B5EF4-FFF2-40B4-BE49-F238E27FC236}">
                <a16:creationId xmlns:a16="http://schemas.microsoft.com/office/drawing/2014/main" id="{2A9FDCF7-7CFE-7423-D418-B0BC5EEFBF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637" y="4374579"/>
            <a:ext cx="792163" cy="768158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14" name="Content Placeholder 18">
            <a:extLst>
              <a:ext uri="{FF2B5EF4-FFF2-40B4-BE49-F238E27FC236}">
                <a16:creationId xmlns:a16="http://schemas.microsoft.com/office/drawing/2014/main" id="{6626D405-B835-0EA5-8650-4EE364849F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3" y="5474344"/>
            <a:ext cx="792163" cy="776159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pic>
        <p:nvPicPr>
          <p:cNvPr id="17" name="Content Placeholder 20">
            <a:extLst>
              <a:ext uri="{FF2B5EF4-FFF2-40B4-BE49-F238E27FC236}">
                <a16:creationId xmlns:a16="http://schemas.microsoft.com/office/drawing/2014/main" id="{4DBD6FED-D58B-606E-AB70-4AD4F096A8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636" y="5470123"/>
            <a:ext cx="792163" cy="776159"/>
          </a:xfrm>
          <a:prstGeom prst="heptagon">
            <a:avLst/>
          </a:prstGeom>
          <a:ln w="20320">
            <a:gradFill>
              <a:gsLst>
                <a:gs pos="21000">
                  <a:srgbClr val="3DB876"/>
                </a:gs>
                <a:gs pos="100000">
                  <a:srgbClr val="002060"/>
                </a:gs>
              </a:gsLst>
            </a:gra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58F839-4E1C-81FF-259F-61B6C6B88491}"/>
              </a:ext>
            </a:extLst>
          </p:cNvPr>
          <p:cNvSpPr txBox="1"/>
          <p:nvPr/>
        </p:nvSpPr>
        <p:spPr>
          <a:xfrm>
            <a:off x="1427184" y="3207757"/>
            <a:ext cx="3645518" cy="33624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  <a:spcAft>
                <a:spcPts val="2700"/>
              </a:spcAft>
            </a:pPr>
            <a:r>
              <a:rPr lang="en-GB" sz="1800" b="1" dirty="0">
                <a:solidFill>
                  <a:schemeClr val="dk1"/>
                </a:solidFill>
                <a:latin typeface="Arial"/>
                <a:cs typeface="Arial"/>
              </a:rPr>
              <a:t>Rethink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– design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for sustainability as well as for people.</a:t>
            </a:r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r>
              <a:rPr lang="en-GB" sz="1800" b="1" dirty="0">
                <a:solidFill>
                  <a:schemeClr val="dk1"/>
                </a:solidFill>
                <a:latin typeface="Arial"/>
                <a:cs typeface="Arial"/>
              </a:rPr>
              <a:t>Reduce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– cut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down on the materials and energy used to make a product.</a:t>
            </a:r>
            <a:endParaRPr lang="en-US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Bef>
                <a:spcPts val="1200"/>
              </a:spcBef>
              <a:spcAft>
                <a:spcPts val="2700"/>
              </a:spcAft>
            </a:pPr>
            <a:r>
              <a:rPr lang="en-GB" sz="1800" b="1" dirty="0">
                <a:solidFill>
                  <a:schemeClr val="dk1"/>
                </a:solidFill>
                <a:latin typeface="Arial"/>
                <a:cs typeface="Arial"/>
              </a:rPr>
              <a:t>Refuse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– don’t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use materials if they are not needed or if they harm the environment.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CAD1FCEC-6EBF-E2D0-8730-A4EF5416EC02}"/>
              </a:ext>
            </a:extLst>
          </p:cNvPr>
          <p:cNvSpPr txBox="1">
            <a:spLocks/>
          </p:cNvSpPr>
          <p:nvPr/>
        </p:nvSpPr>
        <p:spPr>
          <a:xfrm>
            <a:off x="10918187" y="2949677"/>
            <a:ext cx="3322691" cy="64581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Raw materials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9148B2B7-F776-379C-25E1-0BC80DD8D2ED}"/>
              </a:ext>
            </a:extLst>
          </p:cNvPr>
          <p:cNvSpPr txBox="1">
            <a:spLocks/>
          </p:cNvSpPr>
          <p:nvPr/>
        </p:nvSpPr>
        <p:spPr>
          <a:xfrm>
            <a:off x="9991623" y="6793166"/>
            <a:ext cx="2292041" cy="594132"/>
          </a:xfrm>
          <a:prstGeom prst="rect">
            <a:avLst/>
          </a:prstGeom>
          <a:ln w="28575">
            <a:solidFill>
              <a:srgbClr val="21176B"/>
            </a:soli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1% recycling</a:t>
            </a:r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95198F15-B49E-7588-1CC3-43B730CFC544}"/>
              </a:ext>
            </a:extLst>
          </p:cNvPr>
          <p:cNvSpPr txBox="1">
            <a:spLocks/>
          </p:cNvSpPr>
          <p:nvPr/>
        </p:nvSpPr>
        <p:spPr>
          <a:xfrm>
            <a:off x="12758108" y="6793166"/>
            <a:ext cx="2292041" cy="594132"/>
          </a:xfrm>
          <a:prstGeom prst="rect">
            <a:avLst/>
          </a:prstGeom>
          <a:ln w="28575">
            <a:solidFill>
              <a:srgbClr val="21176B"/>
            </a:soli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99% waste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1C9DCB-65D8-6590-C326-A16B9DF40D12}"/>
              </a:ext>
            </a:extLst>
          </p:cNvPr>
          <p:cNvCxnSpPr>
            <a:cxnSpLocks/>
          </p:cNvCxnSpPr>
          <p:nvPr/>
        </p:nvCxnSpPr>
        <p:spPr>
          <a:xfrm>
            <a:off x="12579532" y="3689841"/>
            <a:ext cx="0" cy="42665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D6E061D-7271-9356-C91F-ACD3EAE1F986}"/>
              </a:ext>
            </a:extLst>
          </p:cNvPr>
          <p:cNvCxnSpPr>
            <a:cxnSpLocks/>
          </p:cNvCxnSpPr>
          <p:nvPr/>
        </p:nvCxnSpPr>
        <p:spPr>
          <a:xfrm>
            <a:off x="12579532" y="4998714"/>
            <a:ext cx="0" cy="42665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99459C05-93F6-DEC3-0B15-18E4B3F66272}"/>
              </a:ext>
            </a:extLst>
          </p:cNvPr>
          <p:cNvSpPr txBox="1">
            <a:spLocks/>
          </p:cNvSpPr>
          <p:nvPr/>
        </p:nvSpPr>
        <p:spPr>
          <a:xfrm>
            <a:off x="10918187" y="4268849"/>
            <a:ext cx="3322691" cy="64581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Production</a:t>
            </a:r>
          </a:p>
        </p:txBody>
      </p:sp>
      <p:sp>
        <p:nvSpPr>
          <p:cNvPr id="35" name="Content Placeholder 11">
            <a:extLst>
              <a:ext uri="{FF2B5EF4-FFF2-40B4-BE49-F238E27FC236}">
                <a16:creationId xmlns:a16="http://schemas.microsoft.com/office/drawing/2014/main" id="{275532D5-D740-5282-13F6-52A86B08A970}"/>
              </a:ext>
            </a:extLst>
          </p:cNvPr>
          <p:cNvSpPr txBox="1">
            <a:spLocks/>
          </p:cNvSpPr>
          <p:nvPr/>
        </p:nvSpPr>
        <p:spPr>
          <a:xfrm>
            <a:off x="10918187" y="5520796"/>
            <a:ext cx="3322691" cy="64581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99000">
                  <a:srgbClr val="21176B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~500 recharge cycles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556451-A417-50C0-F819-2368D2F7FA84}"/>
              </a:ext>
            </a:extLst>
          </p:cNvPr>
          <p:cNvCxnSpPr>
            <a:cxnSpLocks/>
          </p:cNvCxnSpPr>
          <p:nvPr/>
        </p:nvCxnSpPr>
        <p:spPr>
          <a:xfrm>
            <a:off x="11164219" y="6352359"/>
            <a:ext cx="0" cy="30196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861E72-47C7-D296-A13D-84A455D7378E}"/>
              </a:ext>
            </a:extLst>
          </p:cNvPr>
          <p:cNvCxnSpPr>
            <a:cxnSpLocks/>
          </p:cNvCxnSpPr>
          <p:nvPr/>
        </p:nvCxnSpPr>
        <p:spPr>
          <a:xfrm>
            <a:off x="13885703" y="6352358"/>
            <a:ext cx="0" cy="30196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5243BCDB-FDDE-8711-112D-87E7019817EA}"/>
              </a:ext>
            </a:extLst>
          </p:cNvPr>
          <p:cNvSpPr txBox="1">
            <a:spLocks/>
          </p:cNvSpPr>
          <p:nvPr/>
        </p:nvSpPr>
        <p:spPr>
          <a:xfrm>
            <a:off x="9663373" y="757747"/>
            <a:ext cx="6161809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1. </a:t>
            </a:r>
            <a:r>
              <a:rPr lang="en-GB"/>
              <a:t>Introducing battery technologies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794A8-0C05-AF40-03C7-993E9AE7B8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717" y="6935641"/>
            <a:ext cx="1003300" cy="97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D238C-211F-A179-1480-76303AA9BAA5}"/>
              </a:ext>
            </a:extLst>
          </p:cNvPr>
          <p:cNvSpPr txBox="1"/>
          <p:nvPr/>
        </p:nvSpPr>
        <p:spPr>
          <a:xfrm>
            <a:off x="6618687" y="3216170"/>
            <a:ext cx="3138050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  <a:spcAft>
                <a:spcPts val="2700"/>
              </a:spcAft>
            </a:pPr>
            <a:r>
              <a:rPr lang="en-GB" sz="1800" b="1" dirty="0">
                <a:solidFill>
                  <a:schemeClr val="dk1"/>
                </a:solidFill>
                <a:latin typeface="Arial"/>
                <a:cs typeface="Arial"/>
              </a:rPr>
              <a:t>Reuse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– make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something new using all or parts of a product</a:t>
            </a: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.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dk1"/>
                </a:solidFill>
                <a:latin typeface="Arial"/>
                <a:cs typeface="Arial"/>
              </a:rPr>
              <a:t>Repair </a:t>
            </a: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–</a:t>
            </a:r>
            <a:r>
              <a:rPr lang="en-GB" b="1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design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products so they can be fixed when they break down.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dk1"/>
                </a:solidFill>
                <a:latin typeface="Arial"/>
                <a:cs typeface="Arial"/>
              </a:rPr>
              <a:t>Recycle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chemeClr val="dk1"/>
                </a:solidFill>
                <a:latin typeface="Arial"/>
                <a:cs typeface="Arial"/>
              </a:rPr>
              <a:t>– reprocess</a:t>
            </a:r>
            <a:r>
              <a:rPr lang="en-GB" sz="1800" dirty="0">
                <a:solidFill>
                  <a:schemeClr val="dk1"/>
                </a:solidFill>
                <a:latin typeface="Arial"/>
                <a:cs typeface="Arial"/>
              </a:rPr>
              <a:t> a product’s materials to make new things.</a:t>
            </a:r>
            <a:endParaRPr lang="en-US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417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71370A8D5F84984EAE15DB732DB6C" ma:contentTypeVersion="16" ma:contentTypeDescription="Create a new document." ma:contentTypeScope="" ma:versionID="2b54ce7290fde532be993e28e34bd198">
  <xsd:schema xmlns:xsd="http://www.w3.org/2001/XMLSchema" xmlns:xs="http://www.w3.org/2001/XMLSchema" xmlns:p="http://schemas.microsoft.com/office/2006/metadata/properties" xmlns:ns2="94c2123c-08af-4259-afd9-327c11a3f8fe" xmlns:ns3="d89c1b2d-70bc-4028-a552-56ef7d93dfa4" targetNamespace="http://schemas.microsoft.com/office/2006/metadata/properties" ma:root="true" ma:fieldsID="16645318af8df42f134168db9f6cd70e" ns2:_="" ns3:_="">
    <xsd:import namespace="94c2123c-08af-4259-afd9-327c11a3f8fe"/>
    <xsd:import namespace="d89c1b2d-70bc-4028-a552-56ef7d93d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2123c-08af-4259-afd9-327c11a3f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da258e-6141-476b-a562-def2baa69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c1b2d-70bc-4028-a552-56ef7d93d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8fe45d-e1cc-4125-a718-5efafb3beb06}" ma:internalName="TaxCatchAll" ma:showField="CatchAllData" ma:web="d89c1b2d-70bc-4028-a552-56ef7d93d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c2123c-08af-4259-afd9-327c11a3f8fe">
      <Terms xmlns="http://schemas.microsoft.com/office/infopath/2007/PartnerControls"/>
    </lcf76f155ced4ddcb4097134ff3c332f>
    <TaxCatchAll xmlns="d89c1b2d-70bc-4028-a552-56ef7d93df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42E369-95FE-4C37-B7F5-C527ECB0B2C9}"/>
</file>

<file path=customXml/itemProps2.xml><?xml version="1.0" encoding="utf-8"?>
<ds:datastoreItem xmlns:ds="http://schemas.openxmlformats.org/officeDocument/2006/customXml" ds:itemID="{EF124295-043D-4C41-8E9F-EB55A822978A}">
  <ds:schemaRefs>
    <ds:schemaRef ds:uri="0edf7d78-1330-49f6-bffc-7239953f04fe"/>
    <ds:schemaRef ds:uri="1ccdc7b9-4b6b-4ed9-8fc5-54a67669b54b"/>
    <ds:schemaRef ds:uri="f97151d3-a763-4fee-95d1-c0b0132eac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D6EF89-101A-4612-AAD2-38D0480C4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1266</Words>
  <Application>Microsoft Office PowerPoint</Application>
  <PresentationFormat>Custom</PresentationFormat>
  <Paragraphs>226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Custom Design</vt:lpstr>
      <vt:lpstr>PowerPoint Presentation</vt:lpstr>
      <vt:lpstr>1. Introducing battery technologies</vt:lpstr>
      <vt:lpstr>Learning outcomes</vt:lpstr>
      <vt:lpstr>Batteries provide essential power</vt:lpstr>
      <vt:lpstr>Key battery specifications</vt:lpstr>
      <vt:lpstr>Prioritising criteria for different applications</vt:lpstr>
      <vt:lpstr>Energy storage capacity</vt:lpstr>
      <vt:lpstr>Energy storage capacity – answers </vt:lpstr>
      <vt:lpstr>How can we make batteries more sustainable?</vt:lpstr>
      <vt:lpstr>Case study: Acceleron Energy  – making batteries better</vt:lpstr>
      <vt:lpstr>A circular economy for batteries</vt:lpstr>
      <vt:lpstr>Battery technologies,  engineering and the future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V-Bryony Yanney</cp:lastModifiedBy>
  <cp:revision>49</cp:revision>
  <dcterms:created xsi:type="dcterms:W3CDTF">2022-05-23T15:11:33Z</dcterms:created>
  <dcterms:modified xsi:type="dcterms:W3CDTF">2023-03-08T11:34:49Z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0x010100FF6E66CB5A31A44C828EF505EF1A4254</vt:lpwstr>
  </property>
  <property fmtid="{D5CDD505-2E9C-101B-9397-08002B2CF9AE}" pid="3" name="MediaServiceImageTags">
    <vt:lpwstr/>
  </property>
</Properties>
</file>