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6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6257588" cy="91440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V8dqpDaMbJJGLM6tSVa8n/YsJ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4" name="Google Shape;604;p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0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1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1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8" name="Google Shape;478;p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5" name="Google Shape;485;p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p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6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7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8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257588" cy="914489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5037221" y="1496484"/>
            <a:ext cx="6208295" cy="625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4" y="0"/>
            <a:ext cx="16250444" cy="914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_5 boxes">
  <p:cSld name="5_Title and Content_5 box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>
            <a:spLocks noGrp="1"/>
          </p:cNvSpPr>
          <p:nvPr>
            <p:ph type="body" idx="1"/>
          </p:nvPr>
        </p:nvSpPr>
        <p:spPr>
          <a:xfrm>
            <a:off x="2010805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>
            <a:spLocks noGrp="1"/>
          </p:cNvSpPr>
          <p:nvPr>
            <p:ph type="body" idx="2"/>
          </p:nvPr>
        </p:nvSpPr>
        <p:spPr>
          <a:xfrm>
            <a:off x="4654614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>
            <a:spLocks noGrp="1"/>
          </p:cNvSpPr>
          <p:nvPr>
            <p:ph type="body" idx="3"/>
          </p:nvPr>
        </p:nvSpPr>
        <p:spPr>
          <a:xfrm>
            <a:off x="7258666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>
            <a:spLocks noGrp="1"/>
          </p:cNvSpPr>
          <p:nvPr>
            <p:ph type="body" idx="4"/>
          </p:nvPr>
        </p:nvSpPr>
        <p:spPr>
          <a:xfrm>
            <a:off x="9902475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>
            <a:spLocks noGrp="1"/>
          </p:cNvSpPr>
          <p:nvPr>
            <p:ph type="body" idx="5"/>
          </p:nvPr>
        </p:nvSpPr>
        <p:spPr>
          <a:xfrm>
            <a:off x="12427013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7" name="Google Shape;107;p22"/>
          <p:cNvCxnSpPr/>
          <p:nvPr/>
        </p:nvCxnSpPr>
        <p:spPr>
          <a:xfrm>
            <a:off x="4018509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08" name="Google Shape;108;p22"/>
          <p:cNvCxnSpPr/>
          <p:nvPr/>
        </p:nvCxnSpPr>
        <p:spPr>
          <a:xfrm>
            <a:off x="6642440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09" name="Google Shape;109;p22"/>
          <p:cNvCxnSpPr/>
          <p:nvPr/>
        </p:nvCxnSpPr>
        <p:spPr>
          <a:xfrm>
            <a:off x="9226613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0" name="Google Shape;110;p22"/>
          <p:cNvCxnSpPr/>
          <p:nvPr/>
        </p:nvCxnSpPr>
        <p:spPr>
          <a:xfrm>
            <a:off x="11850544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1" name="Google Shape;111;p22"/>
          <p:cNvSpPr txBox="1">
            <a:spLocks noGrp="1"/>
          </p:cNvSpPr>
          <p:nvPr>
            <p:ph type="body" idx="6"/>
          </p:nvPr>
        </p:nvSpPr>
        <p:spPr>
          <a:xfrm>
            <a:off x="2010805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7"/>
          </p:nvPr>
        </p:nvSpPr>
        <p:spPr>
          <a:xfrm>
            <a:off x="4654613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8"/>
          </p:nvPr>
        </p:nvSpPr>
        <p:spPr>
          <a:xfrm>
            <a:off x="723878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9"/>
          </p:nvPr>
        </p:nvSpPr>
        <p:spPr>
          <a:xfrm>
            <a:off x="9882596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3"/>
          </p:nvPr>
        </p:nvSpPr>
        <p:spPr>
          <a:xfrm>
            <a:off x="1242701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>
            <a:spLocks noGrp="1"/>
          </p:cNvSpPr>
          <p:nvPr>
            <p:ph type="body" idx="1"/>
          </p:nvPr>
        </p:nvSpPr>
        <p:spPr>
          <a:xfrm>
            <a:off x="6105996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1" name="Google Shape;121;p23"/>
          <p:cNvCxnSpPr/>
          <p:nvPr/>
        </p:nvCxnSpPr>
        <p:spPr>
          <a:xfrm>
            <a:off x="1739692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22" name="Google Shape;122;p23"/>
          <p:cNvCxnSpPr/>
          <p:nvPr/>
        </p:nvCxnSpPr>
        <p:spPr>
          <a:xfrm>
            <a:off x="9499443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1680058" y="2620098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>
            <a:spLocks noGrp="1"/>
          </p:cNvSpPr>
          <p:nvPr>
            <p:ph type="body" idx="3"/>
          </p:nvPr>
        </p:nvSpPr>
        <p:spPr>
          <a:xfrm>
            <a:off x="8928709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>
            <a:spLocks noGrp="1"/>
          </p:cNvSpPr>
          <p:nvPr>
            <p:ph type="body" idx="4"/>
          </p:nvPr>
        </p:nvSpPr>
        <p:spPr>
          <a:xfrm>
            <a:off x="5052448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>
            <a:spLocks noGrp="1"/>
          </p:cNvSpPr>
          <p:nvPr>
            <p:ph type="body" idx="5"/>
          </p:nvPr>
        </p:nvSpPr>
        <p:spPr>
          <a:xfrm>
            <a:off x="9982257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>
            <a:spLocks noGrp="1"/>
          </p:cNvSpPr>
          <p:nvPr>
            <p:ph type="body" idx="6"/>
          </p:nvPr>
        </p:nvSpPr>
        <p:spPr>
          <a:xfrm>
            <a:off x="6086118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>
            <a:spLocks noGrp="1"/>
          </p:cNvSpPr>
          <p:nvPr>
            <p:ph type="body" idx="7"/>
          </p:nvPr>
        </p:nvSpPr>
        <p:spPr>
          <a:xfrm>
            <a:off x="8908831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8"/>
          </p:nvPr>
        </p:nvSpPr>
        <p:spPr>
          <a:xfrm>
            <a:off x="1680058" y="50850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9"/>
          </p:nvPr>
        </p:nvSpPr>
        <p:spPr>
          <a:xfrm>
            <a:off x="1680058" y="69138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3"/>
          </p:nvPr>
        </p:nvSpPr>
        <p:spPr>
          <a:xfrm>
            <a:off x="11529391" y="2361680"/>
            <a:ext cx="3021496" cy="102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4"/>
          </p:nvPr>
        </p:nvSpPr>
        <p:spPr>
          <a:xfrm>
            <a:off x="12096267" y="4482399"/>
            <a:ext cx="2454620" cy="10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15"/>
          </p:nvPr>
        </p:nvSpPr>
        <p:spPr>
          <a:xfrm>
            <a:off x="11731544" y="6311199"/>
            <a:ext cx="2819343" cy="124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4" name="Google Shape;134;p23"/>
          <p:cNvCxnSpPr/>
          <p:nvPr/>
        </p:nvCxnSpPr>
        <p:spPr>
          <a:xfrm>
            <a:off x="1739692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5" name="Google Shape;135;p23"/>
          <p:cNvCxnSpPr/>
          <p:nvPr/>
        </p:nvCxnSpPr>
        <p:spPr>
          <a:xfrm>
            <a:off x="1739692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6" name="Google Shape;136;p23"/>
          <p:cNvCxnSpPr/>
          <p:nvPr/>
        </p:nvCxnSpPr>
        <p:spPr>
          <a:xfrm rot="10800000">
            <a:off x="10625275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7" name="Google Shape;137;p23"/>
          <p:cNvCxnSpPr/>
          <p:nvPr/>
        </p:nvCxnSpPr>
        <p:spPr>
          <a:xfrm rot="10800000">
            <a:off x="10625275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8" name="Google Shape;138;p23"/>
          <p:cNvCxnSpPr/>
          <p:nvPr/>
        </p:nvCxnSpPr>
        <p:spPr>
          <a:xfrm rot="10800000">
            <a:off x="11670568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39" name="Google Shape;139;p23"/>
          <p:cNvCxnSpPr/>
          <p:nvPr/>
        </p:nvCxnSpPr>
        <p:spPr>
          <a:xfrm rot="10800000">
            <a:off x="6383708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0" name="Google Shape;140;p23"/>
          <p:cNvCxnSpPr/>
          <p:nvPr/>
        </p:nvCxnSpPr>
        <p:spPr>
          <a:xfrm rot="10800000">
            <a:off x="7239000" y="3699933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1" name="Google Shape;141;p23"/>
          <p:cNvCxnSpPr/>
          <p:nvPr/>
        </p:nvCxnSpPr>
        <p:spPr>
          <a:xfrm>
            <a:off x="8923867" y="64262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2" name="Google Shape;142;p23"/>
          <p:cNvCxnSpPr/>
          <p:nvPr/>
        </p:nvCxnSpPr>
        <p:spPr>
          <a:xfrm rot="-6816079">
            <a:off x="8726317" y="3713216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43" name="Google Shape;143;p23"/>
          <p:cNvCxnSpPr/>
          <p:nvPr/>
        </p:nvCxnSpPr>
        <p:spPr>
          <a:xfrm rot="3983921">
            <a:off x="7049730" y="64419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44" name="Google Shape;144;p23"/>
          <p:cNvSpPr txBox="1">
            <a:spLocks noGrp="1"/>
          </p:cNvSpPr>
          <p:nvPr>
            <p:ph type="body" idx="16"/>
          </p:nvPr>
        </p:nvSpPr>
        <p:spPr>
          <a:xfrm>
            <a:off x="6181723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7"/>
          </p:nvPr>
        </p:nvSpPr>
        <p:spPr>
          <a:xfrm>
            <a:off x="5095873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body" idx="18"/>
          </p:nvPr>
        </p:nvSpPr>
        <p:spPr>
          <a:xfrm>
            <a:off x="10082210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9"/>
          </p:nvPr>
        </p:nvSpPr>
        <p:spPr>
          <a:xfrm>
            <a:off x="9010648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20"/>
          </p:nvPr>
        </p:nvSpPr>
        <p:spPr>
          <a:xfrm>
            <a:off x="6181723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21"/>
          </p:nvPr>
        </p:nvSpPr>
        <p:spPr>
          <a:xfrm>
            <a:off x="9010648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>
            <a:spLocks noGrp="1"/>
          </p:cNvSpPr>
          <p:nvPr>
            <p:ph type="body" idx="22"/>
          </p:nvPr>
        </p:nvSpPr>
        <p:spPr>
          <a:xfrm>
            <a:off x="6941593" y="4022486"/>
            <a:ext cx="2420843" cy="242084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B_Circle_wayfinding">
  <p:cSld name="2B_Circle_wayfi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>
            <a:spLocks noGrp="1"/>
          </p:cNvSpPr>
          <p:nvPr>
            <p:ph type="body" idx="1"/>
          </p:nvPr>
        </p:nvSpPr>
        <p:spPr>
          <a:xfrm>
            <a:off x="6105996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6" name="Google Shape;156;p24"/>
          <p:cNvCxnSpPr/>
          <p:nvPr/>
        </p:nvCxnSpPr>
        <p:spPr>
          <a:xfrm>
            <a:off x="1739692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57" name="Google Shape;157;p24"/>
          <p:cNvCxnSpPr/>
          <p:nvPr/>
        </p:nvCxnSpPr>
        <p:spPr>
          <a:xfrm>
            <a:off x="9499443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8" name="Google Shape;158;p24"/>
          <p:cNvSpPr txBox="1">
            <a:spLocks noGrp="1"/>
          </p:cNvSpPr>
          <p:nvPr>
            <p:ph type="body" idx="2"/>
          </p:nvPr>
        </p:nvSpPr>
        <p:spPr>
          <a:xfrm>
            <a:off x="1680058" y="2620098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>
            <a:spLocks noGrp="1"/>
          </p:cNvSpPr>
          <p:nvPr>
            <p:ph type="body" idx="3"/>
          </p:nvPr>
        </p:nvSpPr>
        <p:spPr>
          <a:xfrm>
            <a:off x="8928709" y="2572088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>
            <a:spLocks noGrp="1"/>
          </p:cNvSpPr>
          <p:nvPr>
            <p:ph type="body" idx="4"/>
          </p:nvPr>
        </p:nvSpPr>
        <p:spPr>
          <a:xfrm>
            <a:off x="5052448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>
            <a:spLocks noGrp="1"/>
          </p:cNvSpPr>
          <p:nvPr>
            <p:ph type="body" idx="5"/>
          </p:nvPr>
        </p:nvSpPr>
        <p:spPr>
          <a:xfrm>
            <a:off x="9982257" y="463942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>
            <a:spLocks noGrp="1"/>
          </p:cNvSpPr>
          <p:nvPr>
            <p:ph type="body" idx="6"/>
          </p:nvPr>
        </p:nvSpPr>
        <p:spPr>
          <a:xfrm>
            <a:off x="6086118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>
            <a:spLocks noGrp="1"/>
          </p:cNvSpPr>
          <p:nvPr>
            <p:ph type="body" idx="7"/>
          </p:nvPr>
        </p:nvSpPr>
        <p:spPr>
          <a:xfrm>
            <a:off x="8908831" y="686579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8"/>
          </p:nvPr>
        </p:nvSpPr>
        <p:spPr>
          <a:xfrm>
            <a:off x="1680058" y="50850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9"/>
          </p:nvPr>
        </p:nvSpPr>
        <p:spPr>
          <a:xfrm>
            <a:off x="1680058" y="6913802"/>
            <a:ext cx="2454620" cy="7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3"/>
          </p:nvPr>
        </p:nvSpPr>
        <p:spPr>
          <a:xfrm>
            <a:off x="11529391" y="2361680"/>
            <a:ext cx="3021496" cy="102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4"/>
          </p:nvPr>
        </p:nvSpPr>
        <p:spPr>
          <a:xfrm>
            <a:off x="12096267" y="4482399"/>
            <a:ext cx="2454620" cy="10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5"/>
          </p:nvPr>
        </p:nvSpPr>
        <p:spPr>
          <a:xfrm>
            <a:off x="11731544" y="6311199"/>
            <a:ext cx="2819343" cy="124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9" name="Google Shape;169;p24"/>
          <p:cNvCxnSpPr/>
          <p:nvPr/>
        </p:nvCxnSpPr>
        <p:spPr>
          <a:xfrm>
            <a:off x="1739692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0" name="Google Shape;170;p24"/>
          <p:cNvCxnSpPr/>
          <p:nvPr/>
        </p:nvCxnSpPr>
        <p:spPr>
          <a:xfrm>
            <a:off x="1739692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1" name="Google Shape;171;p24"/>
          <p:cNvCxnSpPr/>
          <p:nvPr/>
        </p:nvCxnSpPr>
        <p:spPr>
          <a:xfrm rot="10800000">
            <a:off x="10625275" y="3367442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2" name="Google Shape;172;p24"/>
          <p:cNvCxnSpPr/>
          <p:nvPr/>
        </p:nvCxnSpPr>
        <p:spPr>
          <a:xfrm rot="10800000">
            <a:off x="10625275" y="7621390"/>
            <a:ext cx="3937236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3" name="Google Shape;173;p24"/>
          <p:cNvCxnSpPr/>
          <p:nvPr/>
        </p:nvCxnSpPr>
        <p:spPr>
          <a:xfrm rot="10800000">
            <a:off x="11670568" y="5474538"/>
            <a:ext cx="2891943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174" name="Google Shape;174;p24"/>
          <p:cNvCxnSpPr/>
          <p:nvPr/>
        </p:nvCxnSpPr>
        <p:spPr>
          <a:xfrm rot="10800000">
            <a:off x="6383708" y="5241132"/>
            <a:ext cx="4065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5" name="Google Shape;175;p24"/>
          <p:cNvCxnSpPr/>
          <p:nvPr/>
        </p:nvCxnSpPr>
        <p:spPr>
          <a:xfrm rot="10800000">
            <a:off x="7239000" y="3699933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6" name="Google Shape;176;p24"/>
          <p:cNvCxnSpPr/>
          <p:nvPr/>
        </p:nvCxnSpPr>
        <p:spPr>
          <a:xfrm>
            <a:off x="8923867" y="64262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7" name="Google Shape;177;p24"/>
          <p:cNvCxnSpPr/>
          <p:nvPr/>
        </p:nvCxnSpPr>
        <p:spPr>
          <a:xfrm rot="-6816079">
            <a:off x="8726317" y="3713216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78" name="Google Shape;178;p24"/>
          <p:cNvCxnSpPr/>
          <p:nvPr/>
        </p:nvCxnSpPr>
        <p:spPr>
          <a:xfrm rot="3983921">
            <a:off x="7049730" y="6441900"/>
            <a:ext cx="304799" cy="465932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9" name="Google Shape;179;p24"/>
          <p:cNvSpPr txBox="1">
            <a:spLocks noGrp="1"/>
          </p:cNvSpPr>
          <p:nvPr>
            <p:ph type="body" idx="16"/>
          </p:nvPr>
        </p:nvSpPr>
        <p:spPr>
          <a:xfrm>
            <a:off x="6181723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body" idx="17"/>
          </p:nvPr>
        </p:nvSpPr>
        <p:spPr>
          <a:xfrm>
            <a:off x="5095873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18"/>
          </p:nvPr>
        </p:nvSpPr>
        <p:spPr>
          <a:xfrm>
            <a:off x="10082210" y="59467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body" idx="19"/>
          </p:nvPr>
        </p:nvSpPr>
        <p:spPr>
          <a:xfrm>
            <a:off x="9010648" y="384651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20"/>
          </p:nvPr>
        </p:nvSpPr>
        <p:spPr>
          <a:xfrm>
            <a:off x="6181723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21"/>
          </p:nvPr>
        </p:nvSpPr>
        <p:spPr>
          <a:xfrm>
            <a:off x="9010648" y="811847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>
            <a:spLocks noGrp="1"/>
          </p:cNvSpPr>
          <p:nvPr>
            <p:ph type="body" idx="22"/>
          </p:nvPr>
        </p:nvSpPr>
        <p:spPr>
          <a:xfrm>
            <a:off x="6941593" y="4022486"/>
            <a:ext cx="2420843" cy="242084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B_6R_3 columns">
  <p:cSld name="1_2B_6R_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5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5"/>
          <p:cNvSpPr>
            <a:spLocks noGrp="1"/>
          </p:cNvSpPr>
          <p:nvPr>
            <p:ph type="body" idx="1"/>
          </p:nvPr>
        </p:nvSpPr>
        <p:spPr>
          <a:xfrm>
            <a:off x="5175414" y="2710112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1" name="Google Shape;191;p25"/>
          <p:cNvCxnSpPr/>
          <p:nvPr/>
        </p:nvCxnSpPr>
        <p:spPr>
          <a:xfrm>
            <a:off x="3748347" y="5567893"/>
            <a:ext cx="49193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92" name="Google Shape;192;p25"/>
          <p:cNvSpPr txBox="1">
            <a:spLocks noGrp="1"/>
          </p:cNvSpPr>
          <p:nvPr>
            <p:ph type="body" idx="2"/>
          </p:nvPr>
        </p:nvSpPr>
        <p:spPr>
          <a:xfrm>
            <a:off x="6242409" y="2990197"/>
            <a:ext cx="4673241" cy="50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>
            <a:spLocks noGrp="1"/>
          </p:cNvSpPr>
          <p:nvPr>
            <p:ph type="body" idx="3"/>
          </p:nvPr>
        </p:nvSpPr>
        <p:spPr>
          <a:xfrm>
            <a:off x="5175411" y="5653615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5"/>
          <p:cNvSpPr>
            <a:spLocks noGrp="1"/>
          </p:cNvSpPr>
          <p:nvPr>
            <p:ph type="body" idx="4"/>
          </p:nvPr>
        </p:nvSpPr>
        <p:spPr>
          <a:xfrm>
            <a:off x="5175413" y="3673774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25"/>
          <p:cNvSpPr>
            <a:spLocks noGrp="1"/>
          </p:cNvSpPr>
          <p:nvPr>
            <p:ph type="body" idx="5"/>
          </p:nvPr>
        </p:nvSpPr>
        <p:spPr>
          <a:xfrm>
            <a:off x="5175411" y="6662382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25"/>
          <p:cNvSpPr>
            <a:spLocks noGrp="1"/>
          </p:cNvSpPr>
          <p:nvPr>
            <p:ph type="body" idx="6"/>
          </p:nvPr>
        </p:nvSpPr>
        <p:spPr>
          <a:xfrm>
            <a:off x="5175411" y="4647793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5"/>
          <p:cNvSpPr>
            <a:spLocks noGrp="1"/>
          </p:cNvSpPr>
          <p:nvPr>
            <p:ph type="body" idx="7"/>
          </p:nvPr>
        </p:nvSpPr>
        <p:spPr>
          <a:xfrm>
            <a:off x="5175411" y="7701056"/>
            <a:ext cx="791999" cy="792000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8"/>
          </p:nvPr>
        </p:nvSpPr>
        <p:spPr>
          <a:xfrm>
            <a:off x="6242409" y="3964385"/>
            <a:ext cx="4673240" cy="501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body" idx="9"/>
          </p:nvPr>
        </p:nvSpPr>
        <p:spPr>
          <a:xfrm>
            <a:off x="6242407" y="4953991"/>
            <a:ext cx="4673240" cy="485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13"/>
          </p:nvPr>
        </p:nvSpPr>
        <p:spPr>
          <a:xfrm>
            <a:off x="6242408" y="5923655"/>
            <a:ext cx="4673240" cy="51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4"/>
          </p:nvPr>
        </p:nvSpPr>
        <p:spPr>
          <a:xfrm>
            <a:off x="6242407" y="6963112"/>
            <a:ext cx="4673240" cy="49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15"/>
          </p:nvPr>
        </p:nvSpPr>
        <p:spPr>
          <a:xfrm>
            <a:off x="6242407" y="7986691"/>
            <a:ext cx="4673239" cy="506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6"/>
          </p:nvPr>
        </p:nvSpPr>
        <p:spPr>
          <a:xfrm>
            <a:off x="6242408" y="2710112"/>
            <a:ext cx="4673242" cy="2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7"/>
          </p:nvPr>
        </p:nvSpPr>
        <p:spPr>
          <a:xfrm>
            <a:off x="6242408" y="3673773"/>
            <a:ext cx="4673241" cy="25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18"/>
          </p:nvPr>
        </p:nvSpPr>
        <p:spPr>
          <a:xfrm>
            <a:off x="6242407" y="6662383"/>
            <a:ext cx="4673240" cy="28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9"/>
          </p:nvPr>
        </p:nvSpPr>
        <p:spPr>
          <a:xfrm>
            <a:off x="6242407" y="5653616"/>
            <a:ext cx="4673240" cy="27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20"/>
          </p:nvPr>
        </p:nvSpPr>
        <p:spPr>
          <a:xfrm>
            <a:off x="6242408" y="4647793"/>
            <a:ext cx="4673240" cy="27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body" idx="21"/>
          </p:nvPr>
        </p:nvSpPr>
        <p:spPr>
          <a:xfrm>
            <a:off x="6242407" y="7701056"/>
            <a:ext cx="4673239" cy="28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10" name="Google Shape;210;p25"/>
          <p:cNvCxnSpPr/>
          <p:nvPr/>
        </p:nvCxnSpPr>
        <p:spPr>
          <a:xfrm>
            <a:off x="11837271" y="5567893"/>
            <a:ext cx="49193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4" name="Google Shape;214;p26"/>
          <p:cNvCxnSpPr/>
          <p:nvPr/>
        </p:nvCxnSpPr>
        <p:spPr>
          <a:xfrm>
            <a:off x="411858" y="4568611"/>
            <a:ext cx="4219964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411858" y="4165865"/>
            <a:ext cx="2677714" cy="38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>
            <a:spLocks noGrp="1"/>
          </p:cNvSpPr>
          <p:nvPr>
            <p:ph type="body" idx="2"/>
          </p:nvPr>
        </p:nvSpPr>
        <p:spPr>
          <a:xfrm>
            <a:off x="60581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6"/>
          <p:cNvSpPr>
            <a:spLocks noGrp="1"/>
          </p:cNvSpPr>
          <p:nvPr>
            <p:ph type="body" idx="3"/>
          </p:nvPr>
        </p:nvSpPr>
        <p:spPr>
          <a:xfrm>
            <a:off x="318320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4"/>
          </p:nvPr>
        </p:nvSpPr>
        <p:spPr>
          <a:xfrm>
            <a:off x="64923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body" idx="5"/>
          </p:nvPr>
        </p:nvSpPr>
        <p:spPr>
          <a:xfrm>
            <a:off x="327880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26"/>
          <p:cNvSpPr>
            <a:spLocks noGrp="1"/>
          </p:cNvSpPr>
          <p:nvPr>
            <p:ph type="body" idx="6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26"/>
          <p:cNvSpPr>
            <a:spLocks noGrp="1"/>
          </p:cNvSpPr>
          <p:nvPr>
            <p:ph type="body" idx="7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8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9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26"/>
          <p:cNvSpPr>
            <a:spLocks noGrp="1"/>
          </p:cNvSpPr>
          <p:nvPr>
            <p:ph type="body" idx="13"/>
          </p:nvPr>
        </p:nvSpPr>
        <p:spPr>
          <a:xfrm>
            <a:off x="11035692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6"/>
          <p:cNvSpPr>
            <a:spLocks noGrp="1"/>
          </p:cNvSpPr>
          <p:nvPr>
            <p:ph type="body" idx="14"/>
          </p:nvPr>
        </p:nvSpPr>
        <p:spPr>
          <a:xfrm>
            <a:off x="13613079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15"/>
          </p:nvPr>
        </p:nvSpPr>
        <p:spPr>
          <a:xfrm>
            <a:off x="11079117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body" idx="16"/>
          </p:nvPr>
        </p:nvSpPr>
        <p:spPr>
          <a:xfrm>
            <a:off x="13708684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8" name="Google Shape;228;p26"/>
          <p:cNvCxnSpPr/>
          <p:nvPr/>
        </p:nvCxnSpPr>
        <p:spPr>
          <a:xfrm>
            <a:off x="20145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29" name="Google Shape;229;p26"/>
          <p:cNvCxnSpPr/>
          <p:nvPr/>
        </p:nvCxnSpPr>
        <p:spPr>
          <a:xfrm>
            <a:off x="46434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30" name="Google Shape;230;p26"/>
          <p:cNvCxnSpPr/>
          <p:nvPr/>
        </p:nvCxnSpPr>
        <p:spPr>
          <a:xfrm>
            <a:off x="98726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31" name="Google Shape;231;p26"/>
          <p:cNvCxnSpPr/>
          <p:nvPr/>
        </p:nvCxnSpPr>
        <p:spPr>
          <a:xfrm>
            <a:off x="125015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32" name="Google Shape;232;p26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33" name="Google Shape;233;p26"/>
          <p:cNvSpPr txBox="1">
            <a:spLocks noGrp="1"/>
          </p:cNvSpPr>
          <p:nvPr>
            <p:ph type="body" idx="17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6"/>
          <p:cNvSpPr>
            <a:spLocks noGrp="1"/>
          </p:cNvSpPr>
          <p:nvPr>
            <p:ph type="body" idx="18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body" idx="19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26"/>
          <p:cNvSpPr>
            <a:spLocks noGrp="1"/>
          </p:cNvSpPr>
          <p:nvPr>
            <p:ph type="body" idx="20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26"/>
          <p:cNvSpPr txBox="1">
            <a:spLocks noGrp="1"/>
          </p:cNvSpPr>
          <p:nvPr>
            <p:ph type="body" idx="21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26"/>
          <p:cNvSpPr>
            <a:spLocks noGrp="1"/>
          </p:cNvSpPr>
          <p:nvPr>
            <p:ph type="body" idx="22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23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0" name="Google Shape;240;p26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1" name="Google Shape;241;p26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2" name="Google Shape;242;p26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43" name="Google Shape;243;p26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44" name="Google Shape;244;p26"/>
          <p:cNvSpPr>
            <a:spLocks noGrp="1"/>
          </p:cNvSpPr>
          <p:nvPr>
            <p:ph type="body" idx="24"/>
          </p:nvPr>
        </p:nvSpPr>
        <p:spPr>
          <a:xfrm>
            <a:off x="11650054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26"/>
          <p:cNvSpPr txBox="1">
            <a:spLocks noGrp="1"/>
          </p:cNvSpPr>
          <p:nvPr>
            <p:ph type="body" idx="25"/>
          </p:nvPr>
        </p:nvSpPr>
        <p:spPr>
          <a:xfrm>
            <a:off x="11693479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26"/>
          <p:cNvSpPr>
            <a:spLocks noGrp="1"/>
          </p:cNvSpPr>
          <p:nvPr>
            <p:ph type="body" idx="26"/>
          </p:nvPr>
        </p:nvSpPr>
        <p:spPr>
          <a:xfrm>
            <a:off x="14236092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body" idx="27"/>
          </p:nvPr>
        </p:nvSpPr>
        <p:spPr>
          <a:xfrm>
            <a:off x="14279517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26"/>
          <p:cNvSpPr>
            <a:spLocks noGrp="1"/>
          </p:cNvSpPr>
          <p:nvPr>
            <p:ph type="body" idx="28"/>
          </p:nvPr>
        </p:nvSpPr>
        <p:spPr>
          <a:xfrm>
            <a:off x="12964505" y="3800633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26"/>
          <p:cNvSpPr txBox="1">
            <a:spLocks noGrp="1"/>
          </p:cNvSpPr>
          <p:nvPr>
            <p:ph type="body" idx="29"/>
          </p:nvPr>
        </p:nvSpPr>
        <p:spPr>
          <a:xfrm>
            <a:off x="13007930" y="5107981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6"/>
          <p:cNvSpPr txBox="1">
            <a:spLocks noGrp="1"/>
          </p:cNvSpPr>
          <p:nvPr>
            <p:ph type="body" idx="30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960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B_diagram_wayfinding">
  <p:cSld name="3B_diagram_wayfi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55" name="Google Shape;255;p27"/>
          <p:cNvCxnSpPr/>
          <p:nvPr/>
        </p:nvCxnSpPr>
        <p:spPr>
          <a:xfrm>
            <a:off x="411858" y="4568611"/>
            <a:ext cx="4219964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256" name="Google Shape;256;p27"/>
          <p:cNvSpPr txBox="1">
            <a:spLocks noGrp="1"/>
          </p:cNvSpPr>
          <p:nvPr>
            <p:ph type="body" idx="1"/>
          </p:nvPr>
        </p:nvSpPr>
        <p:spPr>
          <a:xfrm>
            <a:off x="411858" y="4165865"/>
            <a:ext cx="2677714" cy="38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27"/>
          <p:cNvSpPr>
            <a:spLocks noGrp="1"/>
          </p:cNvSpPr>
          <p:nvPr>
            <p:ph type="body" idx="2"/>
          </p:nvPr>
        </p:nvSpPr>
        <p:spPr>
          <a:xfrm>
            <a:off x="60581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27"/>
          <p:cNvSpPr>
            <a:spLocks noGrp="1"/>
          </p:cNvSpPr>
          <p:nvPr>
            <p:ph type="body" idx="3"/>
          </p:nvPr>
        </p:nvSpPr>
        <p:spPr>
          <a:xfrm>
            <a:off x="318320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body" idx="4"/>
          </p:nvPr>
        </p:nvSpPr>
        <p:spPr>
          <a:xfrm>
            <a:off x="64923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body" idx="5"/>
          </p:nvPr>
        </p:nvSpPr>
        <p:spPr>
          <a:xfrm>
            <a:off x="327880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27"/>
          <p:cNvSpPr>
            <a:spLocks noGrp="1"/>
          </p:cNvSpPr>
          <p:nvPr>
            <p:ph type="body" idx="6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27"/>
          <p:cNvSpPr>
            <a:spLocks noGrp="1"/>
          </p:cNvSpPr>
          <p:nvPr>
            <p:ph type="body" idx="7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27"/>
          <p:cNvSpPr txBox="1">
            <a:spLocks noGrp="1"/>
          </p:cNvSpPr>
          <p:nvPr>
            <p:ph type="body" idx="8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7"/>
          <p:cNvSpPr txBox="1">
            <a:spLocks noGrp="1"/>
          </p:cNvSpPr>
          <p:nvPr>
            <p:ph type="body" idx="9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27"/>
          <p:cNvSpPr>
            <a:spLocks noGrp="1"/>
          </p:cNvSpPr>
          <p:nvPr>
            <p:ph type="body" idx="13"/>
          </p:nvPr>
        </p:nvSpPr>
        <p:spPr>
          <a:xfrm>
            <a:off x="11035692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27"/>
          <p:cNvSpPr>
            <a:spLocks noGrp="1"/>
          </p:cNvSpPr>
          <p:nvPr>
            <p:ph type="body" idx="14"/>
          </p:nvPr>
        </p:nvSpPr>
        <p:spPr>
          <a:xfrm>
            <a:off x="13613079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27"/>
          <p:cNvSpPr txBox="1">
            <a:spLocks noGrp="1"/>
          </p:cNvSpPr>
          <p:nvPr>
            <p:ph type="body" idx="15"/>
          </p:nvPr>
        </p:nvSpPr>
        <p:spPr>
          <a:xfrm>
            <a:off x="11079117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27"/>
          <p:cNvSpPr txBox="1">
            <a:spLocks noGrp="1"/>
          </p:cNvSpPr>
          <p:nvPr>
            <p:ph type="body" idx="16"/>
          </p:nvPr>
        </p:nvSpPr>
        <p:spPr>
          <a:xfrm>
            <a:off x="13708684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9" name="Google Shape;269;p27"/>
          <p:cNvCxnSpPr/>
          <p:nvPr/>
        </p:nvCxnSpPr>
        <p:spPr>
          <a:xfrm>
            <a:off x="20145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70" name="Google Shape;270;p27"/>
          <p:cNvCxnSpPr/>
          <p:nvPr/>
        </p:nvCxnSpPr>
        <p:spPr>
          <a:xfrm>
            <a:off x="4643438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71" name="Google Shape;271;p27"/>
          <p:cNvCxnSpPr/>
          <p:nvPr/>
        </p:nvCxnSpPr>
        <p:spPr>
          <a:xfrm>
            <a:off x="98726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72" name="Google Shape;272;p27"/>
          <p:cNvCxnSpPr/>
          <p:nvPr/>
        </p:nvCxnSpPr>
        <p:spPr>
          <a:xfrm>
            <a:off x="125015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cxnSp>
        <p:nvCxnSpPr>
          <p:cNvPr id="273" name="Google Shape;273;p27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4" name="Google Shape;274;p27"/>
          <p:cNvSpPr txBox="1">
            <a:spLocks noGrp="1"/>
          </p:cNvSpPr>
          <p:nvPr>
            <p:ph type="body" idx="17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27"/>
          <p:cNvSpPr>
            <a:spLocks noGrp="1"/>
          </p:cNvSpPr>
          <p:nvPr>
            <p:ph type="body" idx="18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body" idx="19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27"/>
          <p:cNvSpPr>
            <a:spLocks noGrp="1"/>
          </p:cNvSpPr>
          <p:nvPr>
            <p:ph type="body" idx="20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27"/>
          <p:cNvSpPr txBox="1">
            <a:spLocks noGrp="1"/>
          </p:cNvSpPr>
          <p:nvPr>
            <p:ph type="body" idx="21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" name="Google Shape;279;p27"/>
          <p:cNvSpPr>
            <a:spLocks noGrp="1"/>
          </p:cNvSpPr>
          <p:nvPr>
            <p:ph type="body" idx="22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body" idx="23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1" name="Google Shape;281;p27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2" name="Google Shape;282;p27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3" name="Google Shape;283;p27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84" name="Google Shape;284;p27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85" name="Google Shape;285;p27"/>
          <p:cNvSpPr>
            <a:spLocks noGrp="1"/>
          </p:cNvSpPr>
          <p:nvPr>
            <p:ph type="body" idx="24"/>
          </p:nvPr>
        </p:nvSpPr>
        <p:spPr>
          <a:xfrm>
            <a:off x="11650054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6" name="Google Shape;286;p27"/>
          <p:cNvSpPr txBox="1">
            <a:spLocks noGrp="1"/>
          </p:cNvSpPr>
          <p:nvPr>
            <p:ph type="body" idx="25"/>
          </p:nvPr>
        </p:nvSpPr>
        <p:spPr>
          <a:xfrm>
            <a:off x="11693479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7" name="Google Shape;287;p27"/>
          <p:cNvSpPr>
            <a:spLocks noGrp="1"/>
          </p:cNvSpPr>
          <p:nvPr>
            <p:ph type="body" idx="26"/>
          </p:nvPr>
        </p:nvSpPr>
        <p:spPr>
          <a:xfrm>
            <a:off x="14236092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27"/>
          <p:cNvSpPr txBox="1">
            <a:spLocks noGrp="1"/>
          </p:cNvSpPr>
          <p:nvPr>
            <p:ph type="body" idx="27"/>
          </p:nvPr>
        </p:nvSpPr>
        <p:spPr>
          <a:xfrm>
            <a:off x="14279517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" name="Google Shape;289;p27"/>
          <p:cNvSpPr>
            <a:spLocks noGrp="1"/>
          </p:cNvSpPr>
          <p:nvPr>
            <p:ph type="body" idx="28"/>
          </p:nvPr>
        </p:nvSpPr>
        <p:spPr>
          <a:xfrm>
            <a:off x="12964505" y="3800633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type="body" idx="29"/>
          </p:nvPr>
        </p:nvSpPr>
        <p:spPr>
          <a:xfrm>
            <a:off x="13007930" y="5107981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" name="Google Shape;291;p27"/>
          <p:cNvSpPr txBox="1">
            <a:spLocks noGrp="1"/>
          </p:cNvSpPr>
          <p:nvPr>
            <p:ph type="body" idx="30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3960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27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_simple">
  <p:cSld name="6_Title and Content_simp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8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8"/>
          <p:cNvSpPr>
            <a:spLocks noGrp="1"/>
          </p:cNvSpPr>
          <p:nvPr>
            <p:ph type="body" idx="1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28"/>
          <p:cNvSpPr>
            <a:spLocks noGrp="1"/>
          </p:cNvSpPr>
          <p:nvPr>
            <p:ph type="body" idx="2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28"/>
          <p:cNvSpPr txBox="1">
            <a:spLocks noGrp="1"/>
          </p:cNvSpPr>
          <p:nvPr>
            <p:ph type="body" idx="3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28"/>
          <p:cNvSpPr txBox="1">
            <a:spLocks noGrp="1"/>
          </p:cNvSpPr>
          <p:nvPr>
            <p:ph type="body" idx="4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0" name="Google Shape;300;p28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01" name="Google Shape;301;p28"/>
          <p:cNvSpPr txBox="1">
            <a:spLocks noGrp="1"/>
          </p:cNvSpPr>
          <p:nvPr>
            <p:ph type="body" idx="5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28"/>
          <p:cNvSpPr>
            <a:spLocks noGrp="1"/>
          </p:cNvSpPr>
          <p:nvPr>
            <p:ph type="body" idx="6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28"/>
          <p:cNvSpPr txBox="1">
            <a:spLocks noGrp="1"/>
          </p:cNvSpPr>
          <p:nvPr>
            <p:ph type="body" idx="7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28"/>
          <p:cNvSpPr>
            <a:spLocks noGrp="1"/>
          </p:cNvSpPr>
          <p:nvPr>
            <p:ph type="body" idx="8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28"/>
          <p:cNvSpPr txBox="1">
            <a:spLocks noGrp="1"/>
          </p:cNvSpPr>
          <p:nvPr>
            <p:ph type="body" idx="9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28"/>
          <p:cNvSpPr>
            <a:spLocks noGrp="1"/>
          </p:cNvSpPr>
          <p:nvPr>
            <p:ph type="body" idx="13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28"/>
          <p:cNvSpPr txBox="1">
            <a:spLocks noGrp="1"/>
          </p:cNvSpPr>
          <p:nvPr>
            <p:ph type="body" idx="14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8" name="Google Shape;308;p28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09" name="Google Shape;309;p28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10" name="Google Shape;310;p28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11" name="Google Shape;311;p28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12" name="Google Shape;312;p28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_simple">
  <p:cSld name="7_Title and Content_simp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9"/>
          <p:cNvSpPr>
            <a:spLocks noGrp="1"/>
          </p:cNvSpPr>
          <p:nvPr>
            <p:ph type="body" idx="1"/>
          </p:nvPr>
        </p:nvSpPr>
        <p:spPr>
          <a:xfrm>
            <a:off x="5806464" y="6300944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7" name="Google Shape;317;p29"/>
          <p:cNvSpPr>
            <a:spLocks noGrp="1"/>
          </p:cNvSpPr>
          <p:nvPr>
            <p:ph type="body" idx="2"/>
          </p:nvPr>
        </p:nvSpPr>
        <p:spPr>
          <a:xfrm>
            <a:off x="8383851" y="6261232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29"/>
          <p:cNvSpPr txBox="1">
            <a:spLocks noGrp="1"/>
          </p:cNvSpPr>
          <p:nvPr>
            <p:ph type="body" idx="3"/>
          </p:nvPr>
        </p:nvSpPr>
        <p:spPr>
          <a:xfrm>
            <a:off x="5849889" y="7608292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29"/>
          <p:cNvSpPr txBox="1">
            <a:spLocks noGrp="1"/>
          </p:cNvSpPr>
          <p:nvPr>
            <p:ph type="body" idx="4"/>
          </p:nvPr>
        </p:nvSpPr>
        <p:spPr>
          <a:xfrm>
            <a:off x="8479456" y="751391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0" name="Google Shape;320;p29"/>
          <p:cNvCxnSpPr/>
          <p:nvPr/>
        </p:nvCxnSpPr>
        <p:spPr>
          <a:xfrm>
            <a:off x="7243763" y="6889001"/>
            <a:ext cx="1031185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21" name="Google Shape;321;p29"/>
          <p:cNvSpPr txBox="1">
            <a:spLocks noGrp="1"/>
          </p:cNvSpPr>
          <p:nvPr>
            <p:ph type="body" idx="5"/>
          </p:nvPr>
        </p:nvSpPr>
        <p:spPr>
          <a:xfrm>
            <a:off x="6700994" y="4463666"/>
            <a:ext cx="2170563" cy="155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29"/>
          <p:cNvSpPr>
            <a:spLocks noGrp="1"/>
          </p:cNvSpPr>
          <p:nvPr>
            <p:ph type="body" idx="6"/>
          </p:nvPr>
        </p:nvSpPr>
        <p:spPr>
          <a:xfrm>
            <a:off x="5049226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29"/>
          <p:cNvSpPr txBox="1">
            <a:spLocks noGrp="1"/>
          </p:cNvSpPr>
          <p:nvPr>
            <p:ph type="body" idx="7"/>
          </p:nvPr>
        </p:nvSpPr>
        <p:spPr>
          <a:xfrm>
            <a:off x="5092651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29"/>
          <p:cNvSpPr>
            <a:spLocks noGrp="1"/>
          </p:cNvSpPr>
          <p:nvPr>
            <p:ph type="body" idx="8"/>
          </p:nvPr>
        </p:nvSpPr>
        <p:spPr>
          <a:xfrm>
            <a:off x="9206892" y="3829207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29"/>
          <p:cNvSpPr txBox="1">
            <a:spLocks noGrp="1"/>
          </p:cNvSpPr>
          <p:nvPr>
            <p:ph type="body" idx="9"/>
          </p:nvPr>
        </p:nvSpPr>
        <p:spPr>
          <a:xfrm>
            <a:off x="9250317" y="5136555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29"/>
          <p:cNvSpPr>
            <a:spLocks noGrp="1"/>
          </p:cNvSpPr>
          <p:nvPr>
            <p:ph type="body" idx="13"/>
          </p:nvPr>
        </p:nvSpPr>
        <p:spPr>
          <a:xfrm>
            <a:off x="7120917" y="2300445"/>
            <a:ext cx="1248961" cy="1248962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29"/>
          <p:cNvSpPr txBox="1">
            <a:spLocks noGrp="1"/>
          </p:cNvSpPr>
          <p:nvPr>
            <p:ph type="body" idx="14"/>
          </p:nvPr>
        </p:nvSpPr>
        <p:spPr>
          <a:xfrm>
            <a:off x="7164342" y="3607793"/>
            <a:ext cx="1095375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28" name="Google Shape;328;p29"/>
          <p:cNvCxnSpPr/>
          <p:nvPr/>
        </p:nvCxnSpPr>
        <p:spPr>
          <a:xfrm rot="10800000" flipH="1">
            <a:off x="9286876" y="5458047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29" name="Google Shape;329;p29"/>
          <p:cNvCxnSpPr/>
          <p:nvPr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30" name="Google Shape;330;p29"/>
          <p:cNvCxnSpPr/>
          <p:nvPr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31" name="Google Shape;331;p29"/>
          <p:cNvCxnSpPr/>
          <p:nvPr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solid"/>
            <a:miter lim="800000"/>
            <a:headEnd type="stealth" w="med" len="med"/>
            <a:tailEnd type="none" w="sm" len="sm"/>
          </a:ln>
        </p:spPr>
      </p:cxnSp>
      <p:sp>
        <p:nvSpPr>
          <p:cNvPr id="332" name="Google Shape;332;p29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>
            <a:spLocks noGrp="1"/>
          </p:cNvSpPr>
          <p:nvPr>
            <p:ph type="pic" idx="2"/>
          </p:nvPr>
        </p:nvSpPr>
        <p:spPr>
          <a:xfrm>
            <a:off x="8439371" y="0"/>
            <a:ext cx="7332579" cy="9173629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30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0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30"/>
          <p:cNvSpPr>
            <a:spLocks noGrp="1"/>
          </p:cNvSpPr>
          <p:nvPr>
            <p:ph type="body" idx="1"/>
          </p:nvPr>
        </p:nvSpPr>
        <p:spPr>
          <a:xfrm>
            <a:off x="485638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30"/>
          <p:cNvSpPr>
            <a:spLocks noGrp="1"/>
          </p:cNvSpPr>
          <p:nvPr>
            <p:ph type="body" idx="3"/>
          </p:nvPr>
        </p:nvSpPr>
        <p:spPr>
          <a:xfrm>
            <a:off x="4410635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30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" y="16620"/>
            <a:ext cx="16256794" cy="91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1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1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31"/>
          <p:cNvSpPr txBox="1">
            <a:spLocks noGrp="1"/>
          </p:cNvSpPr>
          <p:nvPr>
            <p:ph type="body" idx="2"/>
          </p:nvPr>
        </p:nvSpPr>
        <p:spPr>
          <a:xfrm>
            <a:off x="411858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31"/>
          <p:cNvSpPr txBox="1">
            <a:spLocks noGrp="1"/>
          </p:cNvSpPr>
          <p:nvPr>
            <p:ph type="body" idx="3"/>
          </p:nvPr>
        </p:nvSpPr>
        <p:spPr>
          <a:xfrm>
            <a:off x="8145512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" name="Google Shape;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"/>
            <a:ext cx="16272578" cy="91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32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32"/>
          <p:cNvSpPr txBox="1">
            <a:spLocks noGrp="1"/>
          </p:cNvSpPr>
          <p:nvPr>
            <p:ph type="body" idx="2"/>
          </p:nvPr>
        </p:nvSpPr>
        <p:spPr>
          <a:xfrm>
            <a:off x="411858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32"/>
          <p:cNvSpPr txBox="1">
            <a:spLocks noGrp="1"/>
          </p:cNvSpPr>
          <p:nvPr>
            <p:ph type="body" idx="3"/>
          </p:nvPr>
        </p:nvSpPr>
        <p:spPr>
          <a:xfrm>
            <a:off x="8145512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1" name="Google Shape;35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" y="0"/>
            <a:ext cx="16256794" cy="9144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3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3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33"/>
          <p:cNvSpPr txBox="1">
            <a:spLocks noGrp="1"/>
          </p:cNvSpPr>
          <p:nvPr>
            <p:ph type="body" idx="2"/>
          </p:nvPr>
        </p:nvSpPr>
        <p:spPr>
          <a:xfrm>
            <a:off x="411858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6" name="Google Shape;356;p33"/>
          <p:cNvSpPr txBox="1">
            <a:spLocks noGrp="1"/>
          </p:cNvSpPr>
          <p:nvPr>
            <p:ph type="body" idx="3"/>
          </p:nvPr>
        </p:nvSpPr>
        <p:spPr>
          <a:xfrm>
            <a:off x="8145512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7" name="Google Shape;35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15" y="0"/>
            <a:ext cx="16256794" cy="914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3" y="0"/>
            <a:ext cx="16266765" cy="915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"/>
          <p:cNvSpPr>
            <a:spLocks noGrp="1"/>
          </p:cNvSpPr>
          <p:nvPr>
            <p:ph type="pic" idx="2"/>
          </p:nvPr>
        </p:nvSpPr>
        <p:spPr>
          <a:xfrm>
            <a:off x="8935605" y="-8682"/>
            <a:ext cx="7332579" cy="9173629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34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34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34"/>
          <p:cNvSpPr>
            <a:spLocks noGrp="1"/>
          </p:cNvSpPr>
          <p:nvPr>
            <p:ph type="body" idx="1"/>
          </p:nvPr>
        </p:nvSpPr>
        <p:spPr>
          <a:xfrm>
            <a:off x="485638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34"/>
          <p:cNvSpPr>
            <a:spLocks noGrp="1"/>
          </p:cNvSpPr>
          <p:nvPr>
            <p:ph type="body" idx="3"/>
          </p:nvPr>
        </p:nvSpPr>
        <p:spPr>
          <a:xfrm>
            <a:off x="4410635" y="3517462"/>
            <a:ext cx="3325023" cy="3325025"/>
          </a:xfrm>
          <a:prstGeom prst="heptagon">
            <a:avLst>
              <a:gd name="hf" fmla="val 102572"/>
              <a:gd name="vf" fmla="val 105210"/>
            </a:avLst>
          </a:prstGeom>
          <a:noFill/>
          <a:ln w="127000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34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5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"/>
          <p:cNvSpPr txBox="1"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body" idx="1"/>
          </p:nvPr>
        </p:nvSpPr>
        <p:spPr>
          <a:xfrm>
            <a:off x="6911592" y="1316567"/>
            <a:ext cx="8230404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267"/>
              <a:buNone/>
              <a:defRPr sz="4267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733"/>
              <a:buNone/>
              <a:defRPr sz="3733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/>
            </a:lvl5pPr>
            <a:lvl6pPr marL="2743200" lvl="5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372" name="Google Shape;372;p36"/>
          <p:cNvSpPr txBox="1">
            <a:spLocks noGrp="1"/>
          </p:cNvSpPr>
          <p:nvPr>
            <p:ph type="body" idx="2"/>
          </p:nvPr>
        </p:nvSpPr>
        <p:spPr>
          <a:xfrm>
            <a:off x="1119827" y="2743200"/>
            <a:ext cx="5243495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373" name="Google Shape;373;p36"/>
          <p:cNvSpPr txBox="1">
            <a:spLocks noGrp="1"/>
          </p:cNvSpPr>
          <p:nvPr>
            <p:ph type="dt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36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7"/>
          <p:cNvSpPr>
            <a:spLocks noGrp="1"/>
          </p:cNvSpPr>
          <p:nvPr>
            <p:ph type="pic" idx="2"/>
          </p:nvPr>
        </p:nvSpPr>
        <p:spPr>
          <a:xfrm>
            <a:off x="6911592" y="1316567"/>
            <a:ext cx="8230404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379" name="Google Shape;379;p37"/>
          <p:cNvSpPr txBox="1">
            <a:spLocks noGrp="1"/>
          </p:cNvSpPr>
          <p:nvPr>
            <p:ph type="body" idx="1"/>
          </p:nvPr>
        </p:nvSpPr>
        <p:spPr>
          <a:xfrm>
            <a:off x="1119827" y="2743200"/>
            <a:ext cx="5243495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5pPr>
            <a:lvl6pPr marL="2743200" lvl="5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6pPr>
            <a:lvl7pPr marL="3200400" lvl="6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7pPr>
            <a:lvl8pPr marL="3657600" lvl="7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8pPr>
            <a:lvl9pPr marL="4114800" lvl="8" indent="-2286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9pPr>
          </a:lstStyle>
          <a:p>
            <a:endParaRPr/>
          </a:p>
        </p:txBody>
      </p:sp>
      <p:sp>
        <p:nvSpPr>
          <p:cNvPr id="380" name="Google Shape;380;p37"/>
          <p:cNvSpPr txBox="1">
            <a:spLocks noGrp="1"/>
          </p:cNvSpPr>
          <p:nvPr>
            <p:ph type="dt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37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37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38"/>
          <p:cNvSpPr txBox="1">
            <a:spLocks noGrp="1"/>
          </p:cNvSpPr>
          <p:nvPr>
            <p:ph type="body" idx="1"/>
          </p:nvPr>
        </p:nvSpPr>
        <p:spPr>
          <a:xfrm rot="5400000">
            <a:off x="4796882" y="-2091004"/>
            <a:ext cx="5941930" cy="1471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38"/>
          <p:cNvSpPr txBox="1">
            <a:spLocks noGrp="1"/>
          </p:cNvSpPr>
          <p:nvPr>
            <p:ph type="dt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38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8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9"/>
          <p:cNvSpPr txBox="1">
            <a:spLocks noGrp="1"/>
          </p:cNvSpPr>
          <p:nvPr>
            <p:ph type="title"/>
          </p:nvPr>
        </p:nvSpPr>
        <p:spPr>
          <a:xfrm rot="5400000">
            <a:off x="9512550" y="2608622"/>
            <a:ext cx="7749117" cy="350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9"/>
          <p:cNvSpPr txBox="1">
            <a:spLocks noGrp="1"/>
          </p:cNvSpPr>
          <p:nvPr>
            <p:ph type="body" idx="1"/>
          </p:nvPr>
        </p:nvSpPr>
        <p:spPr>
          <a:xfrm rot="5400000">
            <a:off x="2399854" y="-795311"/>
            <a:ext cx="7749117" cy="1031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2" name="Google Shape;392;p39"/>
          <p:cNvSpPr txBox="1">
            <a:spLocks noGrp="1"/>
          </p:cNvSpPr>
          <p:nvPr>
            <p:ph type="dt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39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39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1"/>
          <p:cNvSpPr txBox="1">
            <a:spLocks noGrp="1"/>
          </p:cNvSpPr>
          <p:nvPr>
            <p:ph type="ctrTitle"/>
          </p:nvPr>
        </p:nvSpPr>
        <p:spPr>
          <a:xfrm>
            <a:off x="2032000" y="1497013"/>
            <a:ext cx="12193588" cy="318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41"/>
          <p:cNvSpPr txBox="1">
            <a:spLocks noGrp="1"/>
          </p:cNvSpPr>
          <p:nvPr>
            <p:ph type="subTitle" idx="1"/>
          </p:nvPr>
        </p:nvSpPr>
        <p:spPr>
          <a:xfrm>
            <a:off x="2032000" y="4802188"/>
            <a:ext cx="12193588" cy="220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4" name="Google Shape;404;p41"/>
          <p:cNvSpPr txBox="1">
            <a:spLocks noGrp="1"/>
          </p:cNvSpPr>
          <p:nvPr>
            <p:ph type="dt" idx="10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1"/>
          <p:cNvSpPr txBox="1">
            <a:spLocks noGrp="1"/>
          </p:cNvSpPr>
          <p:nvPr>
            <p:ph type="ftr" idx="11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41"/>
          <p:cNvSpPr txBox="1">
            <a:spLocks noGrp="1"/>
          </p:cNvSpPr>
          <p:nvPr>
            <p:ph type="sldNum" idx="12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2"/>
          <p:cNvSpPr txBox="1"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42"/>
          <p:cNvSpPr txBox="1">
            <a:spLocks noGrp="1"/>
          </p:cNvSpPr>
          <p:nvPr>
            <p:ph type="dt" idx="10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42"/>
          <p:cNvSpPr txBox="1">
            <a:spLocks noGrp="1"/>
          </p:cNvSpPr>
          <p:nvPr>
            <p:ph type="ftr" idx="11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42"/>
          <p:cNvSpPr txBox="1">
            <a:spLocks noGrp="1"/>
          </p:cNvSpPr>
          <p:nvPr>
            <p:ph type="sldNum" idx="12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ftr" idx="11"/>
          </p:nvPr>
        </p:nvSpPr>
        <p:spPr>
          <a:xfrm>
            <a:off x="13331687" y="680297"/>
            <a:ext cx="22756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6257588" cy="9152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3"/>
          <p:cNvSpPr txBox="1">
            <a:spLocks noGrp="1"/>
          </p:cNvSpPr>
          <p:nvPr>
            <p:ph type="title"/>
          </p:nvPr>
        </p:nvSpPr>
        <p:spPr>
          <a:xfrm>
            <a:off x="1109663" y="2279650"/>
            <a:ext cx="14022387" cy="380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43"/>
          <p:cNvSpPr txBox="1">
            <a:spLocks noGrp="1"/>
          </p:cNvSpPr>
          <p:nvPr>
            <p:ph type="body" idx="1"/>
          </p:nvPr>
        </p:nvSpPr>
        <p:spPr>
          <a:xfrm>
            <a:off x="1109663" y="6119813"/>
            <a:ext cx="14022387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43"/>
          <p:cNvSpPr txBox="1">
            <a:spLocks noGrp="1"/>
          </p:cNvSpPr>
          <p:nvPr>
            <p:ph type="dt" idx="10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43"/>
          <p:cNvSpPr txBox="1">
            <a:spLocks noGrp="1"/>
          </p:cNvSpPr>
          <p:nvPr>
            <p:ph type="ftr" idx="11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43"/>
          <p:cNvSpPr txBox="1">
            <a:spLocks noGrp="1"/>
          </p:cNvSpPr>
          <p:nvPr>
            <p:ph type="sldNum" idx="12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4"/>
          <p:cNvSpPr txBox="1"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4"/>
          <p:cNvSpPr txBox="1">
            <a:spLocks noGrp="1"/>
          </p:cNvSpPr>
          <p:nvPr>
            <p:ph type="body" idx="1"/>
          </p:nvPr>
        </p:nvSpPr>
        <p:spPr>
          <a:xfrm>
            <a:off x="1117600" y="2433638"/>
            <a:ext cx="6934200" cy="580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44"/>
          <p:cNvSpPr txBox="1">
            <a:spLocks noGrp="1"/>
          </p:cNvSpPr>
          <p:nvPr>
            <p:ph type="body" idx="2"/>
          </p:nvPr>
        </p:nvSpPr>
        <p:spPr>
          <a:xfrm>
            <a:off x="8204200" y="2433638"/>
            <a:ext cx="6935788" cy="580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44"/>
          <p:cNvSpPr txBox="1">
            <a:spLocks noGrp="1"/>
          </p:cNvSpPr>
          <p:nvPr>
            <p:ph type="dt" idx="10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4"/>
          <p:cNvSpPr txBox="1">
            <a:spLocks noGrp="1"/>
          </p:cNvSpPr>
          <p:nvPr>
            <p:ph type="ftr" idx="11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44"/>
          <p:cNvSpPr txBox="1">
            <a:spLocks noGrp="1"/>
          </p:cNvSpPr>
          <p:nvPr>
            <p:ph type="sldNum" idx="12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5"/>
          <p:cNvSpPr txBox="1">
            <a:spLocks noGrp="1"/>
          </p:cNvSpPr>
          <p:nvPr>
            <p:ph type="title"/>
          </p:nvPr>
        </p:nvSpPr>
        <p:spPr>
          <a:xfrm>
            <a:off x="1119188" y="487363"/>
            <a:ext cx="14022387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45"/>
          <p:cNvSpPr txBox="1">
            <a:spLocks noGrp="1"/>
          </p:cNvSpPr>
          <p:nvPr>
            <p:ph type="body" idx="1"/>
          </p:nvPr>
        </p:nvSpPr>
        <p:spPr>
          <a:xfrm>
            <a:off x="1119188" y="2241550"/>
            <a:ext cx="6878637" cy="109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9" name="Google Shape;429;p45"/>
          <p:cNvSpPr txBox="1">
            <a:spLocks noGrp="1"/>
          </p:cNvSpPr>
          <p:nvPr>
            <p:ph type="body" idx="2"/>
          </p:nvPr>
        </p:nvSpPr>
        <p:spPr>
          <a:xfrm>
            <a:off x="1119188" y="3340100"/>
            <a:ext cx="6878637" cy="491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0" name="Google Shape;430;p45"/>
          <p:cNvSpPr txBox="1">
            <a:spLocks noGrp="1"/>
          </p:cNvSpPr>
          <p:nvPr>
            <p:ph type="body" idx="3"/>
          </p:nvPr>
        </p:nvSpPr>
        <p:spPr>
          <a:xfrm>
            <a:off x="8231188" y="2241550"/>
            <a:ext cx="6910387" cy="109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1" name="Google Shape;431;p45"/>
          <p:cNvSpPr txBox="1">
            <a:spLocks noGrp="1"/>
          </p:cNvSpPr>
          <p:nvPr>
            <p:ph type="body" idx="4"/>
          </p:nvPr>
        </p:nvSpPr>
        <p:spPr>
          <a:xfrm>
            <a:off x="8231188" y="3340100"/>
            <a:ext cx="6910387" cy="491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45"/>
          <p:cNvSpPr txBox="1">
            <a:spLocks noGrp="1"/>
          </p:cNvSpPr>
          <p:nvPr>
            <p:ph type="dt" idx="10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45"/>
          <p:cNvSpPr txBox="1">
            <a:spLocks noGrp="1"/>
          </p:cNvSpPr>
          <p:nvPr>
            <p:ph type="ftr" idx="11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5"/>
          <p:cNvSpPr txBox="1">
            <a:spLocks noGrp="1"/>
          </p:cNvSpPr>
          <p:nvPr>
            <p:ph type="sldNum" idx="12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46"/>
          <p:cNvSpPr txBox="1">
            <a:spLocks noGrp="1"/>
          </p:cNvSpPr>
          <p:nvPr>
            <p:ph type="dt" idx="10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46"/>
          <p:cNvSpPr txBox="1">
            <a:spLocks noGrp="1"/>
          </p:cNvSpPr>
          <p:nvPr>
            <p:ph type="ftr" idx="11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46"/>
          <p:cNvSpPr txBox="1">
            <a:spLocks noGrp="1"/>
          </p:cNvSpPr>
          <p:nvPr>
            <p:ph type="sldNum" idx="12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7"/>
          <p:cNvSpPr txBox="1">
            <a:spLocks noGrp="1"/>
          </p:cNvSpPr>
          <p:nvPr>
            <p:ph type="dt" idx="10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47"/>
          <p:cNvSpPr txBox="1">
            <a:spLocks noGrp="1"/>
          </p:cNvSpPr>
          <p:nvPr>
            <p:ph type="ftr" idx="11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ldNum" idx="12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8"/>
          <p:cNvSpPr txBox="1"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48"/>
          <p:cNvSpPr txBox="1">
            <a:spLocks noGrp="1"/>
          </p:cNvSpPr>
          <p:nvPr>
            <p:ph type="body" idx="1"/>
          </p:nvPr>
        </p:nvSpPr>
        <p:spPr>
          <a:xfrm>
            <a:off x="6911975" y="1316038"/>
            <a:ext cx="8229600" cy="649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47" name="Google Shape;447;p48"/>
          <p:cNvSpPr txBox="1">
            <a:spLocks noGrp="1"/>
          </p:cNvSpPr>
          <p:nvPr>
            <p:ph type="body" idx="2"/>
          </p:nvPr>
        </p:nvSpPr>
        <p:spPr>
          <a:xfrm>
            <a:off x="1119188" y="2743200"/>
            <a:ext cx="5243512" cy="508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8" name="Google Shape;448;p48"/>
          <p:cNvSpPr txBox="1">
            <a:spLocks noGrp="1"/>
          </p:cNvSpPr>
          <p:nvPr>
            <p:ph type="dt" idx="10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48"/>
          <p:cNvSpPr txBox="1">
            <a:spLocks noGrp="1"/>
          </p:cNvSpPr>
          <p:nvPr>
            <p:ph type="ftr" idx="11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48"/>
          <p:cNvSpPr txBox="1">
            <a:spLocks noGrp="1"/>
          </p:cNvSpPr>
          <p:nvPr>
            <p:ph type="sldNum" idx="12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9"/>
          <p:cNvSpPr txBox="1"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49"/>
          <p:cNvSpPr>
            <a:spLocks noGrp="1"/>
          </p:cNvSpPr>
          <p:nvPr>
            <p:ph type="pic" idx="2"/>
          </p:nvPr>
        </p:nvSpPr>
        <p:spPr>
          <a:xfrm>
            <a:off x="6911975" y="1316038"/>
            <a:ext cx="8229600" cy="6499225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49"/>
          <p:cNvSpPr txBox="1">
            <a:spLocks noGrp="1"/>
          </p:cNvSpPr>
          <p:nvPr>
            <p:ph type="body" idx="1"/>
          </p:nvPr>
        </p:nvSpPr>
        <p:spPr>
          <a:xfrm>
            <a:off x="1119188" y="2743200"/>
            <a:ext cx="5243512" cy="508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55" name="Google Shape;455;p49"/>
          <p:cNvSpPr txBox="1">
            <a:spLocks noGrp="1"/>
          </p:cNvSpPr>
          <p:nvPr>
            <p:ph type="dt" idx="10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49"/>
          <p:cNvSpPr txBox="1">
            <a:spLocks noGrp="1"/>
          </p:cNvSpPr>
          <p:nvPr>
            <p:ph type="ftr" idx="11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49"/>
          <p:cNvSpPr txBox="1">
            <a:spLocks noGrp="1"/>
          </p:cNvSpPr>
          <p:nvPr>
            <p:ph type="sldNum" idx="12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0"/>
          <p:cNvSpPr txBox="1"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50"/>
          <p:cNvSpPr txBox="1">
            <a:spLocks noGrp="1"/>
          </p:cNvSpPr>
          <p:nvPr>
            <p:ph type="body" idx="1"/>
          </p:nvPr>
        </p:nvSpPr>
        <p:spPr>
          <a:xfrm rot="5400000">
            <a:off x="5227638" y="-1676400"/>
            <a:ext cx="5802312" cy="1402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1" name="Google Shape;461;p50"/>
          <p:cNvSpPr txBox="1">
            <a:spLocks noGrp="1"/>
          </p:cNvSpPr>
          <p:nvPr>
            <p:ph type="dt" idx="10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50"/>
          <p:cNvSpPr txBox="1">
            <a:spLocks noGrp="1"/>
          </p:cNvSpPr>
          <p:nvPr>
            <p:ph type="ftr" idx="11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50"/>
          <p:cNvSpPr txBox="1">
            <a:spLocks noGrp="1"/>
          </p:cNvSpPr>
          <p:nvPr>
            <p:ph type="sldNum" idx="12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1"/>
          <p:cNvSpPr txBox="1">
            <a:spLocks noGrp="1"/>
          </p:cNvSpPr>
          <p:nvPr>
            <p:ph type="title"/>
          </p:nvPr>
        </p:nvSpPr>
        <p:spPr>
          <a:xfrm rot="5400000">
            <a:off x="9513095" y="2609056"/>
            <a:ext cx="7748587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1"/>
          <p:cNvSpPr txBox="1">
            <a:spLocks noGrp="1"/>
          </p:cNvSpPr>
          <p:nvPr>
            <p:ph type="body" idx="1"/>
          </p:nvPr>
        </p:nvSpPr>
        <p:spPr>
          <a:xfrm rot="5400000">
            <a:off x="2425701" y="-820738"/>
            <a:ext cx="7748587" cy="103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51"/>
          <p:cNvSpPr txBox="1">
            <a:spLocks noGrp="1"/>
          </p:cNvSpPr>
          <p:nvPr>
            <p:ph type="dt" idx="10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51"/>
          <p:cNvSpPr txBox="1">
            <a:spLocks noGrp="1"/>
          </p:cNvSpPr>
          <p:nvPr>
            <p:ph type="ftr" idx="11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51"/>
          <p:cNvSpPr txBox="1">
            <a:spLocks noGrp="1"/>
          </p:cNvSpPr>
          <p:nvPr>
            <p:ph type="sldNum" idx="12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13331687" y="680297"/>
            <a:ext cx="22756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4" y="0"/>
            <a:ext cx="16250444" cy="914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13331687" y="680297"/>
            <a:ext cx="22756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4" y="0"/>
            <a:ext cx="16250444" cy="914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ayfinding">
  <p:cSld name="Title and Content wayfi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100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11858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8145512" y="3467612"/>
            <a:ext cx="7717730" cy="48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90" y="-4021"/>
            <a:ext cx="16250444" cy="9148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s">
  <p:cSld name="5_image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>
            <a:spLocks noGrp="1"/>
          </p:cNvSpPr>
          <p:nvPr>
            <p:ph type="pic" idx="2"/>
          </p:nvPr>
        </p:nvSpPr>
        <p:spPr>
          <a:xfrm>
            <a:off x="688476" y="4779264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19"/>
          <p:cNvSpPr>
            <a:spLocks noGrp="1"/>
          </p:cNvSpPr>
          <p:nvPr>
            <p:ph type="pic" idx="3"/>
          </p:nvPr>
        </p:nvSpPr>
        <p:spPr>
          <a:xfrm>
            <a:off x="3736476" y="2584704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" name="Google Shape;52;p19"/>
          <p:cNvSpPr>
            <a:spLocks noGrp="1"/>
          </p:cNvSpPr>
          <p:nvPr>
            <p:ph type="pic" idx="4"/>
          </p:nvPr>
        </p:nvSpPr>
        <p:spPr>
          <a:xfrm>
            <a:off x="6833244" y="4791456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3" name="Google Shape;53;p19"/>
          <p:cNvSpPr>
            <a:spLocks noGrp="1"/>
          </p:cNvSpPr>
          <p:nvPr>
            <p:ph type="pic" idx="5"/>
          </p:nvPr>
        </p:nvSpPr>
        <p:spPr>
          <a:xfrm>
            <a:off x="9381372" y="1938528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4" name="Google Shape;54;p19"/>
          <p:cNvSpPr>
            <a:spLocks noGrp="1"/>
          </p:cNvSpPr>
          <p:nvPr>
            <p:ph type="pic" idx="6"/>
          </p:nvPr>
        </p:nvSpPr>
        <p:spPr>
          <a:xfrm>
            <a:off x="12319644" y="4389120"/>
            <a:ext cx="3401508" cy="33221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" y="0"/>
            <a:ext cx="16256794" cy="91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0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>
            <a:spLocks noGrp="1"/>
          </p:cNvSpPr>
          <p:nvPr>
            <p:ph type="body" idx="1"/>
          </p:nvPr>
        </p:nvSpPr>
        <p:spPr>
          <a:xfrm>
            <a:off x="67586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>
            <a:spLocks noGrp="1"/>
          </p:cNvSpPr>
          <p:nvPr>
            <p:ph type="body" idx="2"/>
          </p:nvPr>
        </p:nvSpPr>
        <p:spPr>
          <a:xfrm>
            <a:off x="3319670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>
            <a:spLocks noGrp="1"/>
          </p:cNvSpPr>
          <p:nvPr>
            <p:ph type="body" idx="3"/>
          </p:nvPr>
        </p:nvSpPr>
        <p:spPr>
          <a:xfrm>
            <a:off x="5923722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>
            <a:spLocks noGrp="1"/>
          </p:cNvSpPr>
          <p:nvPr>
            <p:ph type="body" idx="4"/>
          </p:nvPr>
        </p:nvSpPr>
        <p:spPr>
          <a:xfrm>
            <a:off x="856753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body" idx="5"/>
          </p:nvPr>
        </p:nvSpPr>
        <p:spPr>
          <a:xfrm>
            <a:off x="11092069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>
            <a:spLocks noGrp="1"/>
          </p:cNvSpPr>
          <p:nvPr>
            <p:ph type="body" idx="6"/>
          </p:nvPr>
        </p:nvSpPr>
        <p:spPr>
          <a:xfrm>
            <a:off x="13735878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5" name="Google Shape;65;p20"/>
          <p:cNvCxnSpPr/>
          <p:nvPr/>
        </p:nvCxnSpPr>
        <p:spPr>
          <a:xfrm>
            <a:off x="2683565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6" name="Google Shape;66;p20"/>
          <p:cNvCxnSpPr/>
          <p:nvPr/>
        </p:nvCxnSpPr>
        <p:spPr>
          <a:xfrm>
            <a:off x="5307496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7" name="Google Shape;67;p20"/>
          <p:cNvCxnSpPr/>
          <p:nvPr/>
        </p:nvCxnSpPr>
        <p:spPr>
          <a:xfrm>
            <a:off x="7891669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8" name="Google Shape;68;p20"/>
          <p:cNvCxnSpPr/>
          <p:nvPr/>
        </p:nvCxnSpPr>
        <p:spPr>
          <a:xfrm>
            <a:off x="10515600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9" name="Google Shape;69;p20"/>
          <p:cNvCxnSpPr/>
          <p:nvPr/>
        </p:nvCxnSpPr>
        <p:spPr>
          <a:xfrm>
            <a:off x="13139531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0" name="Google Shape;70;p20"/>
          <p:cNvSpPr txBox="1">
            <a:spLocks noGrp="1"/>
          </p:cNvSpPr>
          <p:nvPr>
            <p:ph type="body" idx="7"/>
          </p:nvPr>
        </p:nvSpPr>
        <p:spPr>
          <a:xfrm>
            <a:off x="675861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8"/>
          </p:nvPr>
        </p:nvSpPr>
        <p:spPr>
          <a:xfrm>
            <a:off x="3319669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9"/>
          </p:nvPr>
        </p:nvSpPr>
        <p:spPr>
          <a:xfrm>
            <a:off x="590384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3"/>
          </p:nvPr>
        </p:nvSpPr>
        <p:spPr>
          <a:xfrm>
            <a:off x="8547652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4"/>
          </p:nvPr>
        </p:nvSpPr>
        <p:spPr>
          <a:xfrm>
            <a:off x="11092070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5"/>
          </p:nvPr>
        </p:nvSpPr>
        <p:spPr>
          <a:xfrm>
            <a:off x="1373587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B_Title and Content_wayfinding">
  <p:cSld name="5B_Title and Content_wayfind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" y="0"/>
            <a:ext cx="16256794" cy="91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10393555" y="680297"/>
            <a:ext cx="5213782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>
            <a:spLocks noGrp="1"/>
          </p:cNvSpPr>
          <p:nvPr>
            <p:ph type="body" idx="1"/>
          </p:nvPr>
        </p:nvSpPr>
        <p:spPr>
          <a:xfrm>
            <a:off x="67586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>
            <a:spLocks noGrp="1"/>
          </p:cNvSpPr>
          <p:nvPr>
            <p:ph type="body" idx="2"/>
          </p:nvPr>
        </p:nvSpPr>
        <p:spPr>
          <a:xfrm>
            <a:off x="3319670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>
            <a:spLocks noGrp="1"/>
          </p:cNvSpPr>
          <p:nvPr>
            <p:ph type="body" idx="3"/>
          </p:nvPr>
        </p:nvSpPr>
        <p:spPr>
          <a:xfrm>
            <a:off x="5923722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>
            <a:spLocks noGrp="1"/>
          </p:cNvSpPr>
          <p:nvPr>
            <p:ph type="body" idx="4"/>
          </p:nvPr>
        </p:nvSpPr>
        <p:spPr>
          <a:xfrm>
            <a:off x="8567531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>
            <a:spLocks noGrp="1"/>
          </p:cNvSpPr>
          <p:nvPr>
            <p:ph type="body" idx="5"/>
          </p:nvPr>
        </p:nvSpPr>
        <p:spPr>
          <a:xfrm>
            <a:off x="11092069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>
            <a:spLocks noGrp="1"/>
          </p:cNvSpPr>
          <p:nvPr>
            <p:ph type="body" idx="6"/>
          </p:nvPr>
        </p:nvSpPr>
        <p:spPr>
          <a:xfrm>
            <a:off x="13735878" y="3507975"/>
            <a:ext cx="1826024" cy="1826025"/>
          </a:xfrm>
          <a:prstGeom prst="heptagon">
            <a:avLst>
              <a:gd name="hf" fmla="val 102572"/>
              <a:gd name="vf" fmla="val 105210"/>
            </a:avLst>
          </a:prstGeom>
          <a:noFill/>
          <a:ln w="28575" cap="flat" cmpd="sng">
            <a:solidFill>
              <a:srgbClr val="3DB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7" name="Google Shape;87;p21"/>
          <p:cNvCxnSpPr/>
          <p:nvPr/>
        </p:nvCxnSpPr>
        <p:spPr>
          <a:xfrm>
            <a:off x="2683565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8" name="Google Shape;88;p21"/>
          <p:cNvCxnSpPr/>
          <p:nvPr/>
        </p:nvCxnSpPr>
        <p:spPr>
          <a:xfrm>
            <a:off x="5307496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9" name="Google Shape;89;p21"/>
          <p:cNvCxnSpPr/>
          <p:nvPr/>
        </p:nvCxnSpPr>
        <p:spPr>
          <a:xfrm>
            <a:off x="7891669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0" name="Google Shape;90;p21"/>
          <p:cNvCxnSpPr/>
          <p:nvPr/>
        </p:nvCxnSpPr>
        <p:spPr>
          <a:xfrm>
            <a:off x="10515600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1" name="Google Shape;91;p21"/>
          <p:cNvCxnSpPr/>
          <p:nvPr/>
        </p:nvCxnSpPr>
        <p:spPr>
          <a:xfrm>
            <a:off x="13139531" y="4420987"/>
            <a:ext cx="493588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92" name="Google Shape;92;p21"/>
          <p:cNvSpPr txBox="1">
            <a:spLocks noGrp="1"/>
          </p:cNvSpPr>
          <p:nvPr>
            <p:ph type="body" idx="7"/>
          </p:nvPr>
        </p:nvSpPr>
        <p:spPr>
          <a:xfrm>
            <a:off x="675861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8"/>
          </p:nvPr>
        </p:nvSpPr>
        <p:spPr>
          <a:xfrm>
            <a:off x="3319669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9"/>
          </p:nvPr>
        </p:nvSpPr>
        <p:spPr>
          <a:xfrm>
            <a:off x="5903844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3"/>
          </p:nvPr>
        </p:nvSpPr>
        <p:spPr>
          <a:xfrm>
            <a:off x="8547652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4"/>
          </p:nvPr>
        </p:nvSpPr>
        <p:spPr>
          <a:xfrm>
            <a:off x="11092070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15"/>
          </p:nvPr>
        </p:nvSpPr>
        <p:spPr>
          <a:xfrm>
            <a:off x="13735878" y="5605668"/>
            <a:ext cx="2007014" cy="304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1555032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11858" y="2294021"/>
            <a:ext cx="14711979" cy="594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5120">
          <p15:clr>
            <a:srgbClr val="F26B43"/>
          </p15:clr>
        </p15:guide>
        <p15:guide id="3" pos="244">
          <p15:clr>
            <a:srgbClr val="F26B43"/>
          </p15:clr>
        </p15:guide>
        <p15:guide id="4" orient="horz" pos="907">
          <p15:clr>
            <a:srgbClr val="F26B43"/>
          </p15:clr>
        </p15:guide>
        <p15:guide id="5" orient="horz" pos="140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0"/>
          <p:cNvSpPr txBox="1"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7" name="Google Shape;397;p40"/>
          <p:cNvSpPr txBox="1"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0"/>
          <p:cNvSpPr txBox="1">
            <a:spLocks noGrp="1"/>
          </p:cNvSpPr>
          <p:nvPr>
            <p:ph type="dt" idx="10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40"/>
          <p:cNvSpPr txBox="1">
            <a:spLocks noGrp="1"/>
          </p:cNvSpPr>
          <p:nvPr>
            <p:ph type="ftr" idx="11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40"/>
          <p:cNvSpPr txBox="1">
            <a:spLocks noGrp="1"/>
          </p:cNvSpPr>
          <p:nvPr>
            <p:ph type="sldNum" idx="12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hyperlink" Target="https://raeng.org.uk/fe-robotic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5.jp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"/>
          <p:cNvSpPr txBox="1"/>
          <p:nvPr/>
        </p:nvSpPr>
        <p:spPr>
          <a:xfrm>
            <a:off x="5024646" y="1618903"/>
            <a:ext cx="6208295" cy="625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GB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Robotics</a:t>
            </a:r>
            <a:br>
              <a:rPr lang="en-GB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robotics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4" y="0"/>
            <a:ext cx="16250444" cy="9148021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10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Careers and robotics</a:t>
            </a:r>
            <a:endParaRPr/>
          </a:p>
        </p:txBody>
      </p:sp>
      <p:sp>
        <p:nvSpPr>
          <p:cNvPr id="609" name="Google Shape;609;p10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0"/>
          <p:cNvSpPr txBox="1"/>
          <p:nvPr/>
        </p:nvSpPr>
        <p:spPr>
          <a:xfrm>
            <a:off x="275460" y="3232281"/>
            <a:ext cx="326811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engineer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Creates the overall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solution for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robotics task.</a:t>
            </a:r>
            <a:endParaRPr/>
          </a:p>
        </p:txBody>
      </p:sp>
      <p:sp>
        <p:nvSpPr>
          <p:cNvPr id="611" name="Google Shape;611;p10"/>
          <p:cNvSpPr txBox="1"/>
          <p:nvPr/>
        </p:nvSpPr>
        <p:spPr>
          <a:xfrm>
            <a:off x="0" y="6488569"/>
            <a:ext cx="37141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engineer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Writes the software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algorithms for the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systems.</a:t>
            </a:r>
            <a:endParaRPr/>
          </a:p>
        </p:txBody>
      </p:sp>
      <p:sp>
        <p:nvSpPr>
          <p:cNvPr id="612" name="Google Shape;612;p10"/>
          <p:cNvSpPr txBox="1"/>
          <p:nvPr/>
        </p:nvSpPr>
        <p:spPr>
          <a:xfrm>
            <a:off x="3923859" y="3099932"/>
            <a:ext cx="267323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Electromechanical engineer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Designs how the robot will use sensors, actuators and end effectors.</a:t>
            </a:r>
            <a:endParaRPr/>
          </a:p>
        </p:txBody>
      </p:sp>
      <p:sp>
        <p:nvSpPr>
          <p:cNvPr id="613" name="Google Shape;613;p10"/>
          <p:cNvSpPr txBox="1"/>
          <p:nvPr/>
        </p:nvSpPr>
        <p:spPr>
          <a:xfrm>
            <a:off x="9645444" y="757747"/>
            <a:ext cx="616180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Introducing robotics</a:t>
            </a:r>
            <a:endParaRPr/>
          </a:p>
        </p:txBody>
      </p:sp>
      <p:pic>
        <p:nvPicPr>
          <p:cNvPr id="614" name="Google Shape;61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942" y="2334668"/>
            <a:ext cx="2875750" cy="279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2601" y="5585868"/>
            <a:ext cx="2875750" cy="279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388" y="2376104"/>
            <a:ext cx="2875750" cy="279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3549" y="5537895"/>
            <a:ext cx="2875750" cy="281880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0"/>
          <p:cNvSpPr txBox="1"/>
          <p:nvPr/>
        </p:nvSpPr>
        <p:spPr>
          <a:xfrm>
            <a:off x="6806840" y="6377704"/>
            <a:ext cx="368968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Sales engineer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Helps clients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right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robotics product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their needs.</a:t>
            </a:r>
            <a:endParaRPr/>
          </a:p>
        </p:txBody>
      </p:sp>
      <p:pic>
        <p:nvPicPr>
          <p:cNvPr id="619" name="Google Shape;61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336" y="5585868"/>
            <a:ext cx="2875750" cy="279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3549" y="2217422"/>
            <a:ext cx="2875750" cy="2818805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0"/>
          <p:cNvSpPr txBox="1"/>
          <p:nvPr/>
        </p:nvSpPr>
        <p:spPr>
          <a:xfrm>
            <a:off x="6523005" y="3171525"/>
            <a:ext cx="42168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Mechanical </a:t>
            </a:r>
            <a:b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Designs the moving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parts of the robot.</a:t>
            </a:r>
            <a:endParaRPr/>
          </a:p>
        </p:txBody>
      </p:sp>
      <p:sp>
        <p:nvSpPr>
          <p:cNvPr id="622" name="Google Shape;622;p10"/>
          <p:cNvSpPr txBox="1"/>
          <p:nvPr/>
        </p:nvSpPr>
        <p:spPr>
          <a:xfrm>
            <a:off x="3626419" y="6337003"/>
            <a:ext cx="326811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Automation </a:t>
            </a:r>
            <a:b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Plans, implements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monitors factory automation.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4" y="0"/>
            <a:ext cx="16250444" cy="9148021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11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Design a future robot</a:t>
            </a:r>
            <a:endParaRPr/>
          </a:p>
        </p:txBody>
      </p:sp>
      <p:sp>
        <p:nvSpPr>
          <p:cNvPr id="630" name="Google Shape;630;p11"/>
          <p:cNvSpPr txBox="1"/>
          <p:nvPr/>
        </p:nvSpPr>
        <p:spPr>
          <a:xfrm>
            <a:off x="411857" y="2508260"/>
            <a:ext cx="101664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only engineer what we imagine. When we reimagine what </a:t>
            </a:r>
            <a:b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robot can look like, we create new possibilities.</a:t>
            </a:r>
            <a:endParaRPr/>
          </a:p>
        </p:txBody>
      </p:sp>
      <p:sp>
        <p:nvSpPr>
          <p:cNvPr id="631" name="Google Shape;631;p11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11"/>
          <p:cNvSpPr txBox="1"/>
          <p:nvPr/>
        </p:nvSpPr>
        <p:spPr>
          <a:xfrm>
            <a:off x="9645444" y="757747"/>
            <a:ext cx="616180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Introducing robotics</a:t>
            </a:r>
            <a:endParaRPr/>
          </a:p>
        </p:txBody>
      </p:sp>
      <p:sp>
        <p:nvSpPr>
          <p:cNvPr id="633" name="Google Shape;633;p11"/>
          <p:cNvSpPr txBox="1"/>
          <p:nvPr/>
        </p:nvSpPr>
        <p:spPr>
          <a:xfrm>
            <a:off x="518948" y="3639310"/>
            <a:ext cx="7226542" cy="4525028"/>
          </a:xfrm>
          <a:prstGeom prst="rect">
            <a:avLst/>
          </a:prstGeom>
          <a:noFill/>
          <a:ln w="28575" cap="flat" cmpd="sng">
            <a:solidFill>
              <a:srgbClr val="2117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 future robot that overcomes </a:t>
            </a:r>
            <a:b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limitation you identified.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what your robot needs to do, how it might sense its environment and how it will move and manipulate things.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 one of the innovations you’ve seen, or ideas of your own.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this reimagine what an industrial robot </a:t>
            </a:r>
            <a:b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be?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might your robot incorporate AI?</a:t>
            </a:r>
            <a:endParaRPr/>
          </a:p>
        </p:txBody>
      </p:sp>
      <p:pic>
        <p:nvPicPr>
          <p:cNvPr id="634" name="Google Shape;6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4224" y="3061415"/>
            <a:ext cx="1003300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11"/>
          <p:cNvSpPr txBox="1"/>
          <p:nvPr/>
        </p:nvSpPr>
        <p:spPr>
          <a:xfrm>
            <a:off x="492105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"/>
          <p:cNvSpPr txBox="1"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GB"/>
              <a:t>2. Introducing</a:t>
            </a:r>
            <a:br>
              <a:rPr lang="en-GB"/>
            </a:br>
            <a:r>
              <a:rPr lang="en-GB"/>
              <a:t>robotics</a:t>
            </a:r>
            <a:endParaRPr/>
          </a:p>
        </p:txBody>
      </p:sp>
      <p:sp>
        <p:nvSpPr>
          <p:cNvPr id="482" name="Google Shape;482;p2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8794" y="2955429"/>
            <a:ext cx="3567350" cy="3496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0326" y="3000257"/>
            <a:ext cx="3510298" cy="340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858" y="3000257"/>
            <a:ext cx="3510298" cy="3407054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Learning outcomes</a:t>
            </a:r>
            <a:endParaRPr/>
          </a:p>
        </p:txBody>
      </p:sp>
      <p:sp>
        <p:nvSpPr>
          <p:cNvPr id="492" name="Google Shape;492;p3"/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will be able to:</a:t>
            </a:r>
            <a:endParaRPr/>
          </a:p>
        </p:txBody>
      </p:sp>
      <p:sp>
        <p:nvSpPr>
          <p:cNvPr id="493" name="Google Shape;493;p3"/>
          <p:cNvSpPr txBox="1"/>
          <p:nvPr/>
        </p:nvSpPr>
        <p:spPr>
          <a:xfrm>
            <a:off x="15702721" y="8326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"/>
          <p:cNvSpPr txBox="1"/>
          <p:nvPr/>
        </p:nvSpPr>
        <p:spPr>
          <a:xfrm>
            <a:off x="591725" y="4244829"/>
            <a:ext cx="29990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 a definition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robotics and suggest some examples of industrial robots.</a:t>
            </a:r>
            <a:endParaRPr/>
          </a:p>
        </p:txBody>
      </p:sp>
      <p:sp>
        <p:nvSpPr>
          <p:cNvPr id="495" name="Google Shape;495;p3"/>
          <p:cNvSpPr txBox="1"/>
          <p:nvPr/>
        </p:nvSpPr>
        <p:spPr>
          <a:xfrm>
            <a:off x="4458046" y="4078258"/>
            <a:ext cx="29990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what robots need to work and how they move.</a:t>
            </a:r>
            <a:endParaRPr/>
          </a:p>
        </p:txBody>
      </p:sp>
      <p:sp>
        <p:nvSpPr>
          <p:cNvPr id="496" name="Google Shape;496;p3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"/>
          <p:cNvSpPr txBox="1"/>
          <p:nvPr/>
        </p:nvSpPr>
        <p:spPr>
          <a:xfrm>
            <a:off x="8338712" y="3760911"/>
            <a:ext cx="299902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9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Identify some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 and disadvantages of robotics and suggest how future innovations in robotics might overcome one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more limitations.</a:t>
            </a:r>
            <a:endParaRPr/>
          </a:p>
        </p:txBody>
      </p:sp>
      <p:sp>
        <p:nvSpPr>
          <p:cNvPr id="498" name="Google Shape;498;p3"/>
          <p:cNvSpPr txBox="1"/>
          <p:nvPr/>
        </p:nvSpPr>
        <p:spPr>
          <a:xfrm>
            <a:off x="9663373" y="757747"/>
            <a:ext cx="616180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GB" sz="1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Introducing robotics</a:t>
            </a:r>
            <a:endParaRPr/>
          </a:p>
        </p:txBody>
      </p:sp>
      <p:sp>
        <p:nvSpPr>
          <p:cNvPr id="499" name="Google Shape;499;p3"/>
          <p:cNvSpPr txBox="1"/>
          <p:nvPr/>
        </p:nvSpPr>
        <p:spPr>
          <a:xfrm>
            <a:off x="492105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What is a robot?</a:t>
            </a:r>
            <a:endParaRPr/>
          </a:p>
        </p:txBody>
      </p:sp>
      <p:sp>
        <p:nvSpPr>
          <p:cNvPr id="506" name="Google Shape;506;p4"/>
          <p:cNvSpPr txBox="1">
            <a:spLocks noGrp="1"/>
          </p:cNvSpPr>
          <p:nvPr>
            <p:ph type="body" idx="4294967295"/>
          </p:nvPr>
        </p:nvSpPr>
        <p:spPr>
          <a:xfrm>
            <a:off x="411064" y="2291753"/>
            <a:ext cx="7718425" cy="233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When you think of a robot, what do you imagine, and why?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GB" sz="2000"/>
              <a:t> </a:t>
            </a:r>
            <a:endParaRPr sz="2000"/>
          </a:p>
        </p:txBody>
      </p:sp>
      <p:sp>
        <p:nvSpPr>
          <p:cNvPr id="507" name="Google Shape;507;p4"/>
          <p:cNvSpPr txBox="1"/>
          <p:nvPr/>
        </p:nvSpPr>
        <p:spPr>
          <a:xfrm>
            <a:off x="15702721" y="832697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Google Shape;509;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1543" y="285810"/>
            <a:ext cx="934615" cy="91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"/>
          <p:cNvSpPr txBox="1"/>
          <p:nvPr/>
        </p:nvSpPr>
        <p:spPr>
          <a:xfrm>
            <a:off x="6853364" y="3564497"/>
            <a:ext cx="6588708" cy="3407054"/>
          </a:xfrm>
          <a:prstGeom prst="rect">
            <a:avLst/>
          </a:prstGeom>
          <a:noFill/>
          <a:ln w="28575" cap="flat" cmpd="sng">
            <a:solidFill>
              <a:srgbClr val="2117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Sketch and label how you imagine </a:t>
            </a:r>
            <a:b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robot.</a:t>
            </a:r>
            <a:endParaRPr/>
          </a:p>
          <a:p>
            <a:pPr marL="4572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and explain your sketch.</a:t>
            </a:r>
            <a:endParaRPr/>
          </a:p>
          <a:p>
            <a:pPr marL="4572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why you chose this type of robot.</a:t>
            </a:r>
            <a:endParaRPr/>
          </a:p>
          <a:p>
            <a:pPr marL="4572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Then, share a definition of a robot - try to think like an engineer.</a:t>
            </a:r>
            <a:endParaRPr/>
          </a:p>
        </p:txBody>
      </p:sp>
      <p:pic>
        <p:nvPicPr>
          <p:cNvPr id="511" name="Google Shape;511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9293" y="3902690"/>
            <a:ext cx="2813414" cy="2730667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"/>
          <p:cNvSpPr txBox="1"/>
          <p:nvPr/>
        </p:nvSpPr>
        <p:spPr>
          <a:xfrm>
            <a:off x="3408383" y="4576856"/>
            <a:ext cx="899709" cy="138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endParaRPr sz="8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"/>
          <p:cNvSpPr txBox="1"/>
          <p:nvPr/>
        </p:nvSpPr>
        <p:spPr>
          <a:xfrm>
            <a:off x="9663373" y="757747"/>
            <a:ext cx="616180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robotics</a:t>
            </a:r>
            <a:endParaRPr/>
          </a:p>
        </p:txBody>
      </p:sp>
      <p:pic>
        <p:nvPicPr>
          <p:cNvPr id="514" name="Google Shape;51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955045" y="2957835"/>
            <a:ext cx="10033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10942" y="4572000"/>
            <a:ext cx="1061432" cy="1630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5"/>
          <p:cNvPicPr preferRelativeResize="0"/>
          <p:nvPr/>
        </p:nvPicPr>
        <p:blipFill rotWithShape="1">
          <a:blip r:embed="rId3">
            <a:alphaModFix/>
          </a:blip>
          <a:srcRect t="-711"/>
          <a:stretch/>
        </p:blipFill>
        <p:spPr>
          <a:xfrm>
            <a:off x="6355316" y="3684720"/>
            <a:ext cx="3569169" cy="3416846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22" name="Google Shape;522;p5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Robots replace human effort</a:t>
            </a:r>
            <a:endParaRPr/>
          </a:p>
        </p:txBody>
      </p:sp>
      <p:sp>
        <p:nvSpPr>
          <p:cNvPr id="523" name="Google Shape;523;p5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5"/>
          <p:cNvSpPr txBox="1"/>
          <p:nvPr/>
        </p:nvSpPr>
        <p:spPr>
          <a:xfrm>
            <a:off x="9663373" y="757747"/>
            <a:ext cx="616180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robotics</a:t>
            </a:r>
            <a:endParaRPr/>
          </a:p>
        </p:txBody>
      </p:sp>
      <p:pic>
        <p:nvPicPr>
          <p:cNvPr id="525" name="Google Shape;52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9406" y="285811"/>
            <a:ext cx="946752" cy="91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"/>
          <p:cNvSpPr txBox="1"/>
          <p:nvPr/>
        </p:nvSpPr>
        <p:spPr>
          <a:xfrm>
            <a:off x="411064" y="2291753"/>
            <a:ext cx="10256936" cy="233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robot is a </a:t>
            </a: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programmable</a:t>
            </a: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machine that can carry out </a:t>
            </a: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 actions</a:t>
            </a: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speed and precision</a:t>
            </a: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without the need for human intervention</a:t>
            </a: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7" name="Google Shape;527;p5"/>
          <p:cNvCxnSpPr/>
          <p:nvPr/>
        </p:nvCxnSpPr>
        <p:spPr>
          <a:xfrm>
            <a:off x="806536" y="4920779"/>
            <a:ext cx="4837668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pic>
        <p:nvPicPr>
          <p:cNvPr id="528" name="Google Shape;52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8774" y="3578123"/>
            <a:ext cx="3740040" cy="3630039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5"/>
          <p:cNvSpPr txBox="1"/>
          <p:nvPr/>
        </p:nvSpPr>
        <p:spPr>
          <a:xfrm>
            <a:off x="729289" y="4136849"/>
            <a:ext cx="10256936" cy="87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 actions</a:t>
            </a: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might </a:t>
            </a:r>
            <a:b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robot carry out?</a:t>
            </a:r>
            <a:endParaRPr/>
          </a:p>
        </p:txBody>
      </p:sp>
      <p:cxnSp>
        <p:nvCxnSpPr>
          <p:cNvPr id="530" name="Google Shape;530;p5"/>
          <p:cNvCxnSpPr/>
          <p:nvPr/>
        </p:nvCxnSpPr>
        <p:spPr>
          <a:xfrm>
            <a:off x="806536" y="6926042"/>
            <a:ext cx="4837668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531" name="Google Shape;531;p5"/>
          <p:cNvSpPr txBox="1"/>
          <p:nvPr/>
        </p:nvSpPr>
        <p:spPr>
          <a:xfrm>
            <a:off x="713057" y="6158986"/>
            <a:ext cx="10256936" cy="233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</a:t>
            </a: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speed</a:t>
            </a: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precision</a:t>
            </a: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matter </a:t>
            </a:r>
            <a:b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industry?</a:t>
            </a:r>
            <a:endParaRPr/>
          </a:p>
        </p:txBody>
      </p:sp>
      <p:cxnSp>
        <p:nvCxnSpPr>
          <p:cNvPr id="532" name="Google Shape;532;p5"/>
          <p:cNvCxnSpPr/>
          <p:nvPr/>
        </p:nvCxnSpPr>
        <p:spPr>
          <a:xfrm rot="10800000">
            <a:off x="10480487" y="6926042"/>
            <a:ext cx="4837668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533" name="Google Shape;533;p5"/>
          <p:cNvSpPr txBox="1"/>
          <p:nvPr/>
        </p:nvSpPr>
        <p:spPr>
          <a:xfrm>
            <a:off x="10391406" y="6140280"/>
            <a:ext cx="5015830" cy="233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might this robot avoid the need for </a:t>
            </a: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intervention</a:t>
            </a: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cxnSp>
        <p:nvCxnSpPr>
          <p:cNvPr id="534" name="Google Shape;534;p5"/>
          <p:cNvCxnSpPr/>
          <p:nvPr/>
        </p:nvCxnSpPr>
        <p:spPr>
          <a:xfrm rot="10800000">
            <a:off x="10480487" y="4904737"/>
            <a:ext cx="4837668" cy="0"/>
          </a:xfrm>
          <a:prstGeom prst="straightConnector1">
            <a:avLst/>
          </a:prstGeom>
          <a:noFill/>
          <a:ln w="15875" cap="flat" cmpd="sng">
            <a:solidFill>
              <a:schemeClr val="dk1"/>
            </a:solidFill>
            <a:prstDash val="lgDash"/>
            <a:miter lim="800000"/>
            <a:headEnd type="none" w="sm" len="sm"/>
            <a:tailEnd type="stealth" w="med" len="med"/>
          </a:ln>
        </p:spPr>
      </p:cxnSp>
      <p:sp>
        <p:nvSpPr>
          <p:cNvPr id="535" name="Google Shape;535;p5"/>
          <p:cNvSpPr txBox="1"/>
          <p:nvPr/>
        </p:nvSpPr>
        <p:spPr>
          <a:xfrm>
            <a:off x="10402179" y="4106760"/>
            <a:ext cx="5015830" cy="233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programming </a:t>
            </a: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might this </a:t>
            </a:r>
            <a:b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 require?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What do robots need to work?</a:t>
            </a:r>
            <a:endParaRPr/>
          </a:p>
        </p:txBody>
      </p:sp>
      <p:sp>
        <p:nvSpPr>
          <p:cNvPr id="542" name="Google Shape;542;p6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6"/>
          <p:cNvSpPr txBox="1"/>
          <p:nvPr/>
        </p:nvSpPr>
        <p:spPr>
          <a:xfrm>
            <a:off x="9663373" y="757747"/>
            <a:ext cx="616180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robotics</a:t>
            </a:r>
            <a:endParaRPr/>
          </a:p>
        </p:txBody>
      </p:sp>
      <p:sp>
        <p:nvSpPr>
          <p:cNvPr id="544" name="Google Shape;544;p6"/>
          <p:cNvSpPr txBox="1"/>
          <p:nvPr/>
        </p:nvSpPr>
        <p:spPr>
          <a:xfrm>
            <a:off x="411064" y="2291753"/>
            <a:ext cx="10256936" cy="45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Robots can replace human effort through, for example:</a:t>
            </a:r>
            <a:endParaRPr/>
          </a:p>
        </p:txBody>
      </p:sp>
      <p:pic>
        <p:nvPicPr>
          <p:cNvPr id="545" name="Google Shape;5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9406" y="264611"/>
            <a:ext cx="946752" cy="92308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"/>
          <p:cNvSpPr txBox="1"/>
          <p:nvPr/>
        </p:nvSpPr>
        <p:spPr>
          <a:xfrm>
            <a:off x="10819953" y="4806731"/>
            <a:ext cx="4470472" cy="2075446"/>
          </a:xfrm>
          <a:prstGeom prst="rect">
            <a:avLst/>
          </a:prstGeom>
          <a:noFill/>
          <a:ln w="28575" cap="flat" cmpd="sng">
            <a:solidFill>
              <a:srgbClr val="2117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features would </a:t>
            </a: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 the robot to move, manipulate, process an object and obtain information about its position, state and environment?</a:t>
            </a:r>
            <a:endParaRPr/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6"/>
          <p:cNvSpPr txBox="1"/>
          <p:nvPr/>
        </p:nvSpPr>
        <p:spPr>
          <a:xfrm>
            <a:off x="411065" y="2886101"/>
            <a:ext cx="7834578" cy="5362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 actions: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Lift, move and manipulate an object or tool.</a:t>
            </a:r>
            <a:endParaRPr/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 a shape from a block of material.</a:t>
            </a:r>
            <a:endParaRPr/>
          </a:p>
          <a:p>
            <a:pPr marL="495300" marR="0" lvl="0" indent="-2628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Programming: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Sequence of movements.</a:t>
            </a:r>
            <a:endParaRPr/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Decisions depending on inputs.</a:t>
            </a:r>
            <a:endParaRPr/>
          </a:p>
          <a:p>
            <a:pPr marL="4953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Safety responses.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Speed is important for productivity.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Precision is important for quality and functionality.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intervention can be limited by effective programming </a:t>
            </a: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use of input sensors that enable the robot to respond to </a:t>
            </a: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‘most likely’ scenarios, for example to sense that the object </a:t>
            </a: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 worked on is in the correct position, that the tool is correct </a:t>
            </a: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calibrated, that the machine is safe etc.</a:t>
            </a: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6"/>
          <p:cNvSpPr txBox="1"/>
          <p:nvPr/>
        </p:nvSpPr>
        <p:spPr>
          <a:xfrm>
            <a:off x="10667999" y="2886101"/>
            <a:ext cx="5005589" cy="122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Industrial robots </a:t>
            </a: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</a:t>
            </a: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manipulate</a:t>
            </a: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</a:t>
            </a: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pieces of work. They need to obtain and process </a:t>
            </a: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about their position, state and environment.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9" name="Google Shape;5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60811" y="4223370"/>
            <a:ext cx="1003300" cy="97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6"/>
          <p:cNvPicPr preferRelativeResize="0"/>
          <p:nvPr/>
        </p:nvPicPr>
        <p:blipFill rotWithShape="1">
          <a:blip r:embed="rId5">
            <a:alphaModFix/>
          </a:blip>
          <a:srcRect t="-711"/>
          <a:stretch/>
        </p:blipFill>
        <p:spPr>
          <a:xfrm>
            <a:off x="6355316" y="3684720"/>
            <a:ext cx="3569169" cy="3416846"/>
          </a:xfrm>
          <a:custGeom>
            <a:avLst/>
            <a:gdLst/>
            <a:ahLst/>
            <a:cxnLst/>
            <a:rect l="l" t="t" r="r" b="b"/>
            <a:pathLst>
              <a:path w="3528310" h="3446004" extrusionOk="0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51" name="Google Shape;551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58774" y="3578123"/>
            <a:ext cx="3740040" cy="3630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7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What do robots need to work?</a:t>
            </a:r>
            <a:endParaRPr/>
          </a:p>
        </p:txBody>
      </p:sp>
      <p:sp>
        <p:nvSpPr>
          <p:cNvPr id="558" name="Google Shape;558;p7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7"/>
          <p:cNvSpPr txBox="1"/>
          <p:nvPr/>
        </p:nvSpPr>
        <p:spPr>
          <a:xfrm>
            <a:off x="9663373" y="757747"/>
            <a:ext cx="616180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robotics</a:t>
            </a:r>
            <a:endParaRPr/>
          </a:p>
        </p:txBody>
      </p:sp>
      <p:sp>
        <p:nvSpPr>
          <p:cNvPr id="560" name="Google Shape;560;p7"/>
          <p:cNvSpPr txBox="1"/>
          <p:nvPr/>
        </p:nvSpPr>
        <p:spPr>
          <a:xfrm>
            <a:off x="411064" y="2291753"/>
            <a:ext cx="10256936" cy="2335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Robots can replace human effort through, for example: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7"/>
          <p:cNvSpPr txBox="1"/>
          <p:nvPr/>
        </p:nvSpPr>
        <p:spPr>
          <a:xfrm>
            <a:off x="12302073" y="3000583"/>
            <a:ext cx="3464240" cy="2582070"/>
          </a:xfrm>
          <a:prstGeom prst="rect">
            <a:avLst/>
          </a:prstGeom>
          <a:noFill/>
          <a:ln w="28575" cap="flat" cmpd="sng">
            <a:solidFill>
              <a:srgbClr val="2117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139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Imagine you </a:t>
            </a:r>
            <a:b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 production engineer considering robotic automation. List some </a:t>
            </a: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 </a:t>
            </a: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limitations</a:t>
            </a: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 might identify.</a:t>
            </a:r>
            <a:endParaRPr/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Google Shape;5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9406" y="240865"/>
            <a:ext cx="946752" cy="923083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7"/>
          <p:cNvSpPr txBox="1"/>
          <p:nvPr/>
        </p:nvSpPr>
        <p:spPr>
          <a:xfrm>
            <a:off x="491275" y="3011042"/>
            <a:ext cx="3664883" cy="5010011"/>
          </a:xfrm>
          <a:prstGeom prst="rect">
            <a:avLst/>
          </a:prstGeom>
          <a:noFill/>
          <a:ln w="28575" cap="flat" cmpd="sng">
            <a:solidFill>
              <a:srgbClr val="2117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51975" rIns="288000" bIns="288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Actuators </a:t>
            </a: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movement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7"/>
          <p:cNvSpPr txBox="1"/>
          <p:nvPr/>
        </p:nvSpPr>
        <p:spPr>
          <a:xfrm>
            <a:off x="4380748" y="3011042"/>
            <a:ext cx="3664883" cy="5010011"/>
          </a:xfrm>
          <a:prstGeom prst="rect">
            <a:avLst/>
          </a:prstGeom>
          <a:noFill/>
          <a:ln w="28575" cap="flat" cmpd="sng">
            <a:solidFill>
              <a:srgbClr val="2117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51975" rIns="288000" bIns="21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Sensors</a:t>
            </a: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information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Angle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Proximity or touch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/>
          </a:p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7"/>
          <p:cNvSpPr txBox="1"/>
          <p:nvPr/>
        </p:nvSpPr>
        <p:spPr>
          <a:xfrm>
            <a:off x="8255408" y="3011042"/>
            <a:ext cx="3664883" cy="5010011"/>
          </a:xfrm>
          <a:prstGeom prst="rect">
            <a:avLst/>
          </a:prstGeom>
          <a:noFill/>
          <a:ln w="28575" cap="flat" cmpd="sng">
            <a:solidFill>
              <a:srgbClr val="2117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51975" rIns="288000" bIns="288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effectors</a:t>
            </a: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manipulation and processing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 holder (gripper, paint, weld, drill, mill)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Gripper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7"/>
          <p:cNvSpPr txBox="1"/>
          <p:nvPr/>
        </p:nvSpPr>
        <p:spPr>
          <a:xfrm>
            <a:off x="633303" y="6955672"/>
            <a:ext cx="81253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Rotational</a:t>
            </a:r>
            <a:endParaRPr/>
          </a:p>
        </p:txBody>
      </p:sp>
      <p:pic>
        <p:nvPicPr>
          <p:cNvPr id="567" name="Google Shape;5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693" y="4118387"/>
            <a:ext cx="2118713" cy="210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67871" y="4285130"/>
            <a:ext cx="2993008" cy="1602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88617" y="4035865"/>
            <a:ext cx="1345181" cy="185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339497" y="2456001"/>
            <a:ext cx="1003300" cy="9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Advantages and limitations of robotics</a:t>
            </a:r>
            <a:endParaRPr/>
          </a:p>
        </p:txBody>
      </p:sp>
      <p:sp>
        <p:nvSpPr>
          <p:cNvPr id="577" name="Google Shape;577;p8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8"/>
          <p:cNvSpPr txBox="1"/>
          <p:nvPr/>
        </p:nvSpPr>
        <p:spPr>
          <a:xfrm>
            <a:off x="1416392" y="3479129"/>
            <a:ext cx="4464942" cy="35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Advantages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Tireless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Accurate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work in hazardous </a:t>
            </a:r>
            <a:b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8"/>
          <p:cNvSpPr txBox="1"/>
          <p:nvPr/>
        </p:nvSpPr>
        <p:spPr>
          <a:xfrm>
            <a:off x="411858" y="3761131"/>
            <a:ext cx="10256936" cy="28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8"/>
          <p:cNvSpPr txBox="1"/>
          <p:nvPr/>
        </p:nvSpPr>
        <p:spPr>
          <a:xfrm>
            <a:off x="1036759" y="3158437"/>
            <a:ext cx="3664883" cy="3084101"/>
          </a:xfrm>
          <a:prstGeom prst="rect">
            <a:avLst/>
          </a:prstGeom>
          <a:noFill/>
          <a:ln w="28575" cap="flat" cmpd="sng">
            <a:solidFill>
              <a:srgbClr val="2117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51975" rIns="288000" bIns="288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8"/>
          <p:cNvSpPr txBox="1"/>
          <p:nvPr/>
        </p:nvSpPr>
        <p:spPr>
          <a:xfrm>
            <a:off x="5560633" y="3158437"/>
            <a:ext cx="3664883" cy="3084101"/>
          </a:xfrm>
          <a:prstGeom prst="rect">
            <a:avLst/>
          </a:prstGeom>
          <a:noFill/>
          <a:ln w="28575" cap="flat" cmpd="sng">
            <a:solidFill>
              <a:srgbClr val="2117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8000" tIns="251975" rIns="288000" bIns="2880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8"/>
          <p:cNvSpPr txBox="1"/>
          <p:nvPr/>
        </p:nvSpPr>
        <p:spPr>
          <a:xfrm>
            <a:off x="5811929" y="3514299"/>
            <a:ext cx="4464942" cy="357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Expensive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Employee safety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Limited decision-making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Limited dexterity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8"/>
          <p:cNvSpPr txBox="1"/>
          <p:nvPr/>
        </p:nvSpPr>
        <p:spPr>
          <a:xfrm>
            <a:off x="10084507" y="3143887"/>
            <a:ext cx="4587901" cy="4108638"/>
          </a:xfrm>
          <a:prstGeom prst="rect">
            <a:avLst/>
          </a:prstGeom>
          <a:noFill/>
          <a:ln w="28575" cap="flat" cmpd="sng">
            <a:solidFill>
              <a:srgbClr val="2117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482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terms of human </a:t>
            </a:r>
            <a:b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abilities, what weaknesses can robotics successfully replace or improve, and what strengths do robotics currently fail to replace?</a:t>
            </a:r>
            <a:endParaRPr/>
          </a:p>
          <a:p>
            <a:pPr marL="4826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2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what innovations you think will help robotics to replace or improve these human strengths.</a:t>
            </a:r>
            <a:endParaRPr/>
          </a:p>
        </p:txBody>
      </p:sp>
      <p:sp>
        <p:nvSpPr>
          <p:cNvPr id="584" name="Google Shape;584;p8"/>
          <p:cNvSpPr txBox="1"/>
          <p:nvPr/>
        </p:nvSpPr>
        <p:spPr>
          <a:xfrm>
            <a:off x="9663373" y="757747"/>
            <a:ext cx="616180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robotics</a:t>
            </a:r>
            <a:endParaRPr/>
          </a:p>
        </p:txBody>
      </p:sp>
      <p:pic>
        <p:nvPicPr>
          <p:cNvPr id="585" name="Google Shape;58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19403" y="2536399"/>
            <a:ext cx="1003300" cy="9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"/>
          <p:cNvSpPr txBox="1"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Emerging technologies, innovations and impacts</a:t>
            </a:r>
            <a:endParaRPr/>
          </a:p>
        </p:txBody>
      </p:sp>
      <p:sp>
        <p:nvSpPr>
          <p:cNvPr id="592" name="Google Shape;592;p9"/>
          <p:cNvSpPr txBox="1"/>
          <p:nvPr/>
        </p:nvSpPr>
        <p:spPr>
          <a:xfrm>
            <a:off x="15290425" y="8488755"/>
            <a:ext cx="5397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6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6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9"/>
          <p:cNvSpPr txBox="1"/>
          <p:nvPr/>
        </p:nvSpPr>
        <p:spPr>
          <a:xfrm>
            <a:off x="682947" y="5768592"/>
            <a:ext cx="3268114" cy="1347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 robot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Inflatable silicone pouches expand with air then contract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soft ‘limbs’ move and grip.</a:t>
            </a:r>
            <a:endParaRPr/>
          </a:p>
        </p:txBody>
      </p:sp>
      <p:sp>
        <p:nvSpPr>
          <p:cNvPr id="594" name="Google Shape;594;p9"/>
          <p:cNvSpPr txBox="1"/>
          <p:nvPr/>
        </p:nvSpPr>
        <p:spPr>
          <a:xfrm>
            <a:off x="4613317" y="5848634"/>
            <a:ext cx="351547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Swimming robot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Sequential actuators ‘undulate’ wings, like how a cuttlefish swims and can move on land.</a:t>
            </a:r>
            <a:endParaRPr/>
          </a:p>
        </p:txBody>
      </p:sp>
      <p:sp>
        <p:nvSpPr>
          <p:cNvPr id="595" name="Google Shape;595;p9"/>
          <p:cNvSpPr txBox="1"/>
          <p:nvPr/>
        </p:nvSpPr>
        <p:spPr>
          <a:xfrm>
            <a:off x="8791050" y="5847797"/>
            <a:ext cx="351455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Flying robot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Electrostatic ‘muscles’ </a:t>
            </a:r>
            <a:b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 and relax when stimulated. A high-frequency signal enables rapid ‘flapping’.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9"/>
          <p:cNvSpPr txBox="1"/>
          <p:nvPr/>
        </p:nvSpPr>
        <p:spPr>
          <a:xfrm>
            <a:off x="13100855" y="2925752"/>
            <a:ext cx="2666346" cy="2070759"/>
          </a:xfrm>
          <a:prstGeom prst="rect">
            <a:avLst/>
          </a:prstGeom>
          <a:noFill/>
          <a:ln w="28575" cap="flat" cmpd="sng">
            <a:solidFill>
              <a:srgbClr val="2117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L="1397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 </a:t>
            </a:r>
            <a:b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each of these innovations might have a useful industrial application.</a:t>
            </a:r>
            <a:endParaRPr/>
          </a:p>
        </p:txBody>
      </p:sp>
      <p:sp>
        <p:nvSpPr>
          <p:cNvPr id="597" name="Google Shape;597;p9"/>
          <p:cNvSpPr txBox="1"/>
          <p:nvPr/>
        </p:nvSpPr>
        <p:spPr>
          <a:xfrm>
            <a:off x="9663373" y="757747"/>
            <a:ext cx="6161809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robotics</a:t>
            </a:r>
            <a:endParaRPr/>
          </a:p>
        </p:txBody>
      </p:sp>
      <p:pic>
        <p:nvPicPr>
          <p:cNvPr id="598" name="Google Shape;5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2879" y="3222462"/>
            <a:ext cx="1603832" cy="2143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3317" y="4132451"/>
            <a:ext cx="3008007" cy="99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66044" y="4156175"/>
            <a:ext cx="4478233" cy="97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62392" y="2341546"/>
            <a:ext cx="1003300" cy="9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Custom</PresentationFormat>
  <Paragraphs>164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PowerPoint Presentation</vt:lpstr>
      <vt:lpstr>2. Introducing robotics</vt:lpstr>
      <vt:lpstr>Learning outcomes</vt:lpstr>
      <vt:lpstr>What is a robot?</vt:lpstr>
      <vt:lpstr>Robots replace human effort</vt:lpstr>
      <vt:lpstr>What do robots need to work?</vt:lpstr>
      <vt:lpstr>What do robots need to work?</vt:lpstr>
      <vt:lpstr>Advantages and limitations of robotics</vt:lpstr>
      <vt:lpstr>Emerging technologies, innovations and impacts</vt:lpstr>
      <vt:lpstr>Careers and robotics</vt:lpstr>
      <vt:lpstr>Design a future robot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Marks</dc:creator>
  <cp:lastModifiedBy>Rabia Chhaya</cp:lastModifiedBy>
  <cp:revision>1</cp:revision>
  <dcterms:created xsi:type="dcterms:W3CDTF">2022-05-23T15:11:33Z</dcterms:created>
  <dcterms:modified xsi:type="dcterms:W3CDTF">2023-01-24T13:08:18Z</dcterms:modified>
</cp:coreProperties>
</file>