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16257588"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jFWnyAfJRlnPLn/rs7ael0XUGPq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AFAD77-D8CA-572C-9B11-C27337DA0A99}" name="Stephen Winterburn" initials="SW" userId="S::Stephen.Winterburn@raeng.org.uk::cfe8850b-f2dd-43b5-9c22-6100c0be2ee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inna Down" initials="" lastIdx="10" clrIdx="0"/>
  <p:cmAuthor id="7" name="Michael Guilmant-Cush" initials="MGC" lastIdx="6" clrIdx="7">
    <p:extLst>
      <p:ext uri="{19B8F6BF-5375-455C-9EA6-DF929625EA0E}">
        <p15:presenceInfo xmlns:p15="http://schemas.microsoft.com/office/powerpoint/2012/main" userId="S::mike@mgcwriting.onmicrosoft.com::1f83a091-1871-4096-b5ea-a3285935905c" providerId="AD"/>
      </p:ext>
    </p:extLst>
  </p:cmAuthor>
  <p:cmAuthor id="1" name="Bryony" initials="" lastIdx="12" clrIdx="1"/>
  <p:cmAuthor id="2" name="Mike Guilmant-Cush" initials="" lastIdx="4" clrIdx="2"/>
  <p:cmAuthor id="3" name="Bryony" initials="B" lastIdx="48" clrIdx="3">
    <p:extLst>
      <p:ext uri="{19B8F6BF-5375-455C-9EA6-DF929625EA0E}">
        <p15:presenceInfo xmlns:p15="http://schemas.microsoft.com/office/powerpoint/2012/main" userId="fe1aad7348244552" providerId="Windows Live"/>
      </p:ext>
    </p:extLst>
  </p:cmAuthor>
  <p:cmAuthor id="4" name="Lindsey Bowler" initials="LB" lastIdx="25" clrIdx="4">
    <p:extLst>
      <p:ext uri="{19B8F6BF-5375-455C-9EA6-DF929625EA0E}">
        <p15:presenceInfo xmlns:p15="http://schemas.microsoft.com/office/powerpoint/2012/main" userId="S::lindsey.bowler@blackbaud.me::1a1086d1-7e65-4f47-8103-b0bbf6189ccc" providerId="AD"/>
      </p:ext>
    </p:extLst>
  </p:cmAuthor>
  <p:cmAuthor id="5" name="Minna Down" initials="MD" lastIdx="4" clrIdx="5">
    <p:extLst>
      <p:ext uri="{19B8F6BF-5375-455C-9EA6-DF929625EA0E}">
        <p15:presenceInfo xmlns:p15="http://schemas.microsoft.com/office/powerpoint/2012/main" userId="f49f9c9fde2637aa" providerId="Windows Live"/>
      </p:ext>
    </p:extLst>
  </p:cmAuthor>
  <p:cmAuthor id="6" name="Rabia Chhaya" initials="RC" lastIdx="8" clrIdx="6">
    <p:extLst>
      <p:ext uri="{19B8F6BF-5375-455C-9EA6-DF929625EA0E}">
        <p15:presenceInfo xmlns:p15="http://schemas.microsoft.com/office/powerpoint/2012/main" userId="S::Rabia.Chhaya@raeng.org.uk::8a6e6ca5-afbe-4603-b3c7-7f8abe87ba8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D6D1"/>
    <a:srgbClr val="2117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A9D6EE-BF52-4A25-9865-2A2B7251229C}">
  <a:tblStyle styleId="{7CA9D6EE-BF52-4A25-9865-2A2B7251229C}" styleName="Table_0">
    <a:wholeTbl>
      <a:tcTxStyle b="off" i="off">
        <a:font>
          <a:latin typeface="Calibri"/>
          <a:ea typeface="Calibri"/>
          <a:cs typeface="Calibri"/>
        </a:font>
        <a:schemeClr val="dk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cBdr>
      </a:tcStyle>
    </a:band1V>
    <a:band2V>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3"/>
          </a:solidFill>
        </a:fill>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6"/>
    <p:restoredTop sz="60838" autoAdjust="0"/>
  </p:normalViewPr>
  <p:slideViewPr>
    <p:cSldViewPr snapToGrid="0">
      <p:cViewPr varScale="1">
        <p:scale>
          <a:sx n="48" d="100"/>
          <a:sy n="48" d="100"/>
        </p:scale>
        <p:origin x="822" y="42"/>
      </p:cViewPr>
      <p:guideLst/>
    </p:cSldViewPr>
  </p:slideViewPr>
  <p:notesTextViewPr>
    <p:cViewPr>
      <p:scale>
        <a:sx n="110" d="100"/>
        <a:sy n="110" d="100"/>
      </p:scale>
      <p:origin x="0" y="0"/>
    </p:cViewPr>
  </p:notesTextViewPr>
  <p:notesViewPr>
    <p:cSldViewPr snapToGrid="0">
      <p:cViewPr varScale="1">
        <p:scale>
          <a:sx n="122" d="100"/>
          <a:sy n="122" d="100"/>
        </p:scale>
        <p:origin x="5072"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11" name="Google Shape;51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b="1" dirty="0">
                <a:solidFill>
                  <a:schemeClr val="dk1"/>
                </a:solidFill>
                <a:latin typeface="Arial"/>
                <a:ea typeface="Arial"/>
                <a:cs typeface="Arial"/>
                <a:sym typeface="Arial"/>
              </a:rPr>
              <a:t>Practitioner delivery suggestions</a:t>
            </a:r>
            <a:endParaRPr dirty="0"/>
          </a:p>
          <a:p>
            <a:pPr marL="0" lvl="0" indent="0" algn="l" rtl="0">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solidFill>
                  <a:schemeClr val="dk1"/>
                </a:solidFill>
                <a:latin typeface="Arial"/>
                <a:ea typeface="Arial"/>
                <a:cs typeface="Arial"/>
                <a:sym typeface="Arial"/>
              </a:rPr>
              <a:t>Activity</a:t>
            </a:r>
            <a:endParaRPr dirty="0"/>
          </a:p>
          <a:p>
            <a:pPr marL="457200" lvl="0" indent="-298450" algn="l" rtl="0">
              <a:spcBef>
                <a:spcPts val="0"/>
              </a:spcBef>
              <a:spcAft>
                <a:spcPts val="0"/>
              </a:spcAft>
              <a:buClr>
                <a:schemeClr val="dk1"/>
              </a:buClr>
              <a:buSzPts val="1100"/>
              <a:buFont typeface="Arial"/>
              <a:buChar char="●"/>
            </a:pPr>
            <a:r>
              <a:rPr lang="en-GB" dirty="0">
                <a:solidFill>
                  <a:schemeClr val="dk1"/>
                </a:solidFill>
                <a:latin typeface="Arial"/>
                <a:ea typeface="Arial"/>
                <a:cs typeface="Arial"/>
                <a:sym typeface="Arial"/>
              </a:rPr>
              <a:t>Review the diagram on the slide. Note that any system operates within its wider environment. Some systems may not need to sense this environment. For example, the motor controlling the speed of a conveyor belt may be controlled by a PLC that responds to a separate speed sensor elsewhere on the belt. In other applications, environmental sensing may be important, for example automated fire detection or CO sensing.</a:t>
            </a:r>
            <a:endParaRPr dirty="0"/>
          </a:p>
          <a:p>
            <a:pPr marL="457200" lvl="0" indent="-298450" algn="l" rtl="0">
              <a:spcBef>
                <a:spcPts val="0"/>
              </a:spcBef>
              <a:spcAft>
                <a:spcPts val="0"/>
              </a:spcAft>
              <a:buClr>
                <a:schemeClr val="dk1"/>
              </a:buClr>
              <a:buSzPts val="1100"/>
              <a:buFont typeface="Arial"/>
              <a:buChar char="●"/>
            </a:pPr>
            <a:r>
              <a:rPr lang="en-GB" dirty="0">
                <a:solidFill>
                  <a:schemeClr val="dk1"/>
                </a:solidFill>
                <a:latin typeface="Arial"/>
                <a:ea typeface="Arial"/>
                <a:cs typeface="Arial"/>
                <a:sym typeface="Arial"/>
              </a:rPr>
              <a:t>Discuss what the arrows on the diagram represent and the importance of feedback in a control system.</a:t>
            </a:r>
            <a:endParaRPr dirty="0"/>
          </a:p>
          <a:p>
            <a:pPr marL="0" lvl="0" indent="0" algn="l" rtl="0">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a:ea typeface="Arial"/>
                <a:cs typeface="Arial"/>
                <a:sym typeface="Arial"/>
              </a:rPr>
              <a:t>Activity sheet</a:t>
            </a:r>
            <a:endParaRPr dirty="0"/>
          </a:p>
          <a:p>
            <a:pPr marL="0" lvl="0" indent="0" algn="l" rtl="0">
              <a:spcBef>
                <a:spcPts val="0"/>
              </a:spcBef>
              <a:spcAft>
                <a:spcPts val="0"/>
              </a:spcAft>
              <a:buClr>
                <a:schemeClr val="dk1"/>
              </a:buClr>
              <a:buSzPts val="1100"/>
              <a:buFont typeface="Arial"/>
              <a:buNone/>
            </a:pPr>
            <a:r>
              <a:rPr lang="en-GB" dirty="0">
                <a:solidFill>
                  <a:schemeClr val="dk1"/>
                </a:solidFill>
                <a:latin typeface="Arial"/>
                <a:ea typeface="Arial"/>
                <a:cs typeface="Arial"/>
                <a:sym typeface="Arial"/>
              </a:rPr>
              <a:t>Learners answer the questions on </a:t>
            </a:r>
            <a:r>
              <a:rPr lang="en-GB" b="1" dirty="0">
                <a:solidFill>
                  <a:schemeClr val="dk1"/>
                </a:solidFill>
                <a:latin typeface="Arial"/>
                <a:ea typeface="Arial"/>
                <a:cs typeface="Arial"/>
                <a:sym typeface="Arial"/>
              </a:rPr>
              <a:t>Microcontroller systems - Activity sheet 1: section 1b</a:t>
            </a:r>
            <a:r>
              <a:rPr lang="en-GB" dirty="0">
                <a:solidFill>
                  <a:schemeClr val="dk1"/>
                </a:solidFill>
                <a:latin typeface="Arial"/>
                <a:ea typeface="Arial"/>
                <a:cs typeface="Arial"/>
                <a:sym typeface="Arial"/>
              </a:rPr>
              <a:t>.</a:t>
            </a:r>
            <a:endParaRPr dirty="0"/>
          </a:p>
          <a:p>
            <a:pPr marL="0" lvl="0" indent="0" algn="l" rtl="0">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a:ea typeface="Arial"/>
                <a:cs typeface="Arial"/>
                <a:sym typeface="Arial"/>
              </a:rPr>
              <a:t>Example answers</a:t>
            </a:r>
            <a:endParaRPr dirty="0"/>
          </a:p>
          <a:p>
            <a:pPr marL="0" lvl="0" indent="0" algn="l" rtl="0">
              <a:spcBef>
                <a:spcPts val="0"/>
              </a:spcBef>
              <a:spcAft>
                <a:spcPts val="0"/>
              </a:spcAft>
              <a:buClr>
                <a:schemeClr val="dk1"/>
              </a:buClr>
              <a:buSzPts val="1100"/>
              <a:buFont typeface="Arial"/>
              <a:buNone/>
            </a:pPr>
            <a:r>
              <a:rPr lang="en-GB" dirty="0">
                <a:solidFill>
                  <a:schemeClr val="dk1"/>
                </a:solidFill>
                <a:latin typeface="Arial"/>
                <a:ea typeface="Arial"/>
                <a:cs typeface="Arial"/>
                <a:sym typeface="Arial"/>
              </a:rPr>
              <a:t>The arrows represent the flow of information within the control system. This information flows as electrical signals.</a:t>
            </a:r>
            <a:endParaRPr dirty="0"/>
          </a:p>
          <a:p>
            <a:pPr marL="0" lvl="0" indent="0" algn="l" rtl="0">
              <a:spcBef>
                <a:spcPts val="0"/>
              </a:spcBef>
              <a:spcAft>
                <a:spcPts val="0"/>
              </a:spcAft>
              <a:buClr>
                <a:schemeClr val="dk1"/>
              </a:buClr>
              <a:buSzPts val="1100"/>
              <a:buFont typeface="Arial"/>
              <a:buNone/>
            </a:pPr>
            <a:r>
              <a:rPr lang="en-GB" dirty="0">
                <a:solidFill>
                  <a:schemeClr val="dk1"/>
                </a:solidFill>
                <a:latin typeface="Arial"/>
                <a:ea typeface="Arial"/>
                <a:cs typeface="Arial"/>
                <a:sym typeface="Arial"/>
              </a:rPr>
              <a:t>Feedback happens when information about the state of a system and its environment are routed back to become inputs into the system. This enables the system to compare the current state with the desired state (from the input device). Without feedback, the system is unable to know what corrective action it needs to take in order to reach its goal. In the example of the radiator, the system would not know when to turn the radiator on and off in order to maintain the desired temperature.</a:t>
            </a:r>
            <a:endParaRPr dirty="0"/>
          </a:p>
          <a:p>
            <a:pPr marL="0" lvl="0" indent="0" algn="l" rtl="0">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a:ea typeface="Arial"/>
                <a:cs typeface="Arial"/>
                <a:sym typeface="Arial"/>
              </a:rPr>
              <a:t>Assessment</a:t>
            </a:r>
            <a:endParaRPr dirty="0"/>
          </a:p>
          <a:p>
            <a:pPr marL="0" lvl="0" indent="0" algn="l" rtl="0">
              <a:spcBef>
                <a:spcPts val="0"/>
              </a:spcBef>
              <a:spcAft>
                <a:spcPts val="0"/>
              </a:spcAft>
              <a:buClr>
                <a:schemeClr val="dk1"/>
              </a:buClr>
              <a:buSzPts val="1100"/>
              <a:buFont typeface="Arial"/>
              <a:buNone/>
            </a:pPr>
            <a:r>
              <a:rPr lang="en-GB" dirty="0">
                <a:solidFill>
                  <a:schemeClr val="dk1"/>
                </a:solidFill>
                <a:latin typeface="Arial"/>
                <a:ea typeface="Arial"/>
                <a:cs typeface="Arial"/>
                <a:sym typeface="Arial"/>
              </a:rPr>
              <a:t>Discussion.</a:t>
            </a:r>
            <a:endParaRPr dirty="0"/>
          </a:p>
          <a:p>
            <a:pPr marL="0" lvl="0" indent="0" algn="l" rtl="0">
              <a:spcBef>
                <a:spcPts val="0"/>
              </a:spcBef>
              <a:spcAft>
                <a:spcPts val="0"/>
              </a:spcAft>
              <a:buClr>
                <a:schemeClr val="dk1"/>
              </a:buClr>
              <a:buSzPts val="1100"/>
              <a:buFont typeface="Arial"/>
              <a:buNone/>
            </a:pPr>
            <a:r>
              <a:rPr lang="en-GB" dirty="0">
                <a:solidFill>
                  <a:schemeClr val="dk1"/>
                </a:solidFill>
                <a:latin typeface="Arial"/>
                <a:ea typeface="Arial"/>
                <a:cs typeface="Arial"/>
                <a:sym typeface="Arial"/>
              </a:rPr>
              <a:t>Written answers.</a:t>
            </a:r>
            <a:endParaRPr dirty="0"/>
          </a:p>
          <a:p>
            <a:pPr marL="0" lvl="0" indent="0" algn="l" rtl="0">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solidFill>
                  <a:schemeClr val="dk1"/>
                </a:solidFill>
                <a:latin typeface="Arial"/>
                <a:ea typeface="Arial"/>
                <a:cs typeface="Arial"/>
                <a:sym typeface="Arial"/>
              </a:rPr>
              <a:t>Interactive tool</a:t>
            </a:r>
            <a:endParaRPr dirty="0"/>
          </a:p>
          <a:p>
            <a:pPr marL="0" lvl="0" indent="0" algn="l" rtl="0">
              <a:spcBef>
                <a:spcPts val="0"/>
              </a:spcBef>
              <a:spcAft>
                <a:spcPts val="0"/>
              </a:spcAft>
              <a:buClr>
                <a:schemeClr val="dk1"/>
              </a:buClr>
              <a:buSzPts val="1100"/>
              <a:buFont typeface="Arial"/>
              <a:buNone/>
            </a:pPr>
            <a:r>
              <a:rPr lang="en-GB" dirty="0">
                <a:solidFill>
                  <a:schemeClr val="dk1"/>
                </a:solidFill>
                <a:latin typeface="Arial"/>
                <a:ea typeface="Arial"/>
                <a:cs typeface="Arial"/>
                <a:sym typeface="Arial"/>
              </a:rPr>
              <a:t>Although principally intended for Level 3 learners, you may wish to let learners explore the </a:t>
            </a:r>
            <a:r>
              <a:rPr lang="en-GB" b="1" dirty="0">
                <a:solidFill>
                  <a:schemeClr val="dk1"/>
                </a:solidFill>
                <a:latin typeface="Arial"/>
                <a:ea typeface="Arial"/>
                <a:cs typeface="Arial"/>
                <a:sym typeface="Arial"/>
              </a:rPr>
              <a:t>Microcontroller systems interactive tool</a:t>
            </a:r>
            <a:r>
              <a:rPr lang="en-GB" dirty="0">
                <a:solidFill>
                  <a:schemeClr val="dk1"/>
                </a:solidFill>
                <a:latin typeface="Arial"/>
                <a:ea typeface="Arial"/>
                <a:cs typeface="Arial"/>
                <a:sym typeface="Arial"/>
              </a:rPr>
              <a:t> after completing this activity, which uses a room heating example. The diagram in the interactive tool is different to the above as it relates to how the process can be programmed, and so is an engineering drawing of a process control diagram. Please see the Level 3 resource </a:t>
            </a:r>
            <a:r>
              <a:rPr lang="en-GB" b="1" dirty="0">
                <a:solidFill>
                  <a:schemeClr val="dk1"/>
                </a:solidFill>
                <a:latin typeface="Arial"/>
                <a:ea typeface="Arial"/>
                <a:cs typeface="Arial"/>
                <a:sym typeface="Arial"/>
              </a:rPr>
              <a:t>3. Understanding control processes </a:t>
            </a:r>
            <a:r>
              <a:rPr lang="en-GB" b="0" dirty="0">
                <a:solidFill>
                  <a:schemeClr val="dk1"/>
                </a:solidFill>
                <a:latin typeface="Arial"/>
                <a:ea typeface="Arial"/>
                <a:cs typeface="Arial"/>
                <a:sym typeface="Arial"/>
              </a:rPr>
              <a:t>in this </a:t>
            </a:r>
            <a:r>
              <a:rPr lang="en-GB" b="1" dirty="0">
                <a:solidFill>
                  <a:schemeClr val="dk1"/>
                </a:solidFill>
                <a:latin typeface="Arial"/>
                <a:ea typeface="Arial"/>
                <a:cs typeface="Arial"/>
                <a:sym typeface="Arial"/>
              </a:rPr>
              <a:t>Microcontroller systems </a:t>
            </a:r>
            <a:r>
              <a:rPr lang="en-GB" b="0" dirty="0">
                <a:solidFill>
                  <a:schemeClr val="dk1"/>
                </a:solidFill>
                <a:latin typeface="Arial"/>
                <a:ea typeface="Arial"/>
                <a:cs typeface="Arial"/>
                <a:sym typeface="Arial"/>
              </a:rPr>
              <a:t>module.</a:t>
            </a:r>
            <a:endParaRPr b="1"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p:txBody>
      </p:sp>
      <p:sp>
        <p:nvSpPr>
          <p:cNvPr id="642" name="Google Shape;64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8" name="Google Shape;67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sz="1200" b="1" dirty="0">
                <a:solidFill>
                  <a:schemeClr val="dk1"/>
                </a:solidFill>
                <a:latin typeface="Arial"/>
                <a:ea typeface="Arial"/>
                <a:cs typeface="Arial"/>
                <a:sym typeface="Arial"/>
              </a:rPr>
              <a:t>Practitioner delivery suggestions</a:t>
            </a:r>
            <a:endParaRPr dirty="0"/>
          </a:p>
          <a:p>
            <a:pPr marL="0" lvl="0" indent="0" algn="l" rtl="0">
              <a:spcBef>
                <a:spcPts val="0"/>
              </a:spcBef>
              <a:spcAft>
                <a:spcPts val="0"/>
              </a:spcAft>
              <a:buClr>
                <a:schemeClr val="dk1"/>
              </a:buClr>
              <a:buSzPts val="1200"/>
              <a:buFont typeface="Arial"/>
              <a:buNone/>
            </a:pPr>
            <a:endParaRPr lang="en-GB" sz="1200"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sz="1200" dirty="0">
                <a:solidFill>
                  <a:schemeClr val="dk1"/>
                </a:solidFill>
                <a:latin typeface="Arial"/>
                <a:ea typeface="Arial"/>
                <a:cs typeface="Arial"/>
                <a:sym typeface="Arial"/>
              </a:rPr>
              <a:t>Learners can complete this activity individually or in pairs (either verbally or written).</a:t>
            </a:r>
            <a:endParaRPr dirty="0"/>
          </a:p>
          <a:p>
            <a:pPr marL="0" lvl="0" indent="0" algn="l" rtl="0">
              <a:spcBef>
                <a:spcPts val="0"/>
              </a:spcBef>
              <a:spcAft>
                <a:spcPts val="0"/>
              </a:spcAft>
              <a:buClr>
                <a:schemeClr val="dk1"/>
              </a:buClr>
              <a:buSzPts val="1200"/>
              <a:buFont typeface="Calibri"/>
              <a:buNone/>
            </a:pPr>
            <a:endParaRPr sz="1200"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sz="1200" b="1" dirty="0">
                <a:solidFill>
                  <a:schemeClr val="dk1"/>
                </a:solidFill>
                <a:latin typeface="Arial"/>
                <a:ea typeface="Arial"/>
                <a:cs typeface="Arial"/>
                <a:sym typeface="Arial"/>
              </a:rPr>
              <a:t>Activity</a:t>
            </a:r>
            <a:endParaRPr dirty="0"/>
          </a:p>
          <a:p>
            <a:pPr marL="457200" lvl="0" indent="-298450" algn="l" rtl="0">
              <a:spcBef>
                <a:spcPts val="0"/>
              </a:spcBef>
              <a:spcAft>
                <a:spcPts val="0"/>
              </a:spcAft>
              <a:buClr>
                <a:schemeClr val="dk1"/>
              </a:buClr>
              <a:buSzPts val="1100"/>
              <a:buFont typeface="Arial"/>
              <a:buChar char="●"/>
            </a:pPr>
            <a:r>
              <a:rPr lang="en-GB" sz="1200" dirty="0">
                <a:solidFill>
                  <a:schemeClr val="dk1"/>
                </a:solidFill>
                <a:latin typeface="Arial"/>
                <a:ea typeface="Arial"/>
                <a:cs typeface="Arial"/>
                <a:sym typeface="Arial"/>
              </a:rPr>
              <a:t>Review the definitions of sensors and actuators.</a:t>
            </a:r>
            <a:endParaRPr dirty="0"/>
          </a:p>
          <a:p>
            <a:pPr marL="457200" lvl="0" indent="-298450" algn="l" rtl="0">
              <a:spcBef>
                <a:spcPts val="0"/>
              </a:spcBef>
              <a:spcAft>
                <a:spcPts val="0"/>
              </a:spcAft>
              <a:buClr>
                <a:schemeClr val="dk1"/>
              </a:buClr>
              <a:buSzPts val="1100"/>
              <a:buFont typeface="Arial"/>
              <a:buChar char="●"/>
            </a:pPr>
            <a:r>
              <a:rPr lang="en-GB" sz="1200" dirty="0">
                <a:solidFill>
                  <a:schemeClr val="dk1"/>
                </a:solidFill>
                <a:latin typeface="Arial"/>
                <a:ea typeface="Arial"/>
                <a:cs typeface="Arial"/>
                <a:sym typeface="Arial"/>
              </a:rPr>
              <a:t>Learners sort the examples on the slide into sensors and actuators.</a:t>
            </a:r>
            <a:endParaRPr dirty="0"/>
          </a:p>
          <a:p>
            <a:pPr marL="0" lvl="0" indent="0" algn="l" rtl="0">
              <a:spcBef>
                <a:spcPts val="0"/>
              </a:spcBef>
              <a:spcAft>
                <a:spcPts val="0"/>
              </a:spcAft>
              <a:buClr>
                <a:schemeClr val="dk1"/>
              </a:buClr>
              <a:buSzPts val="1200"/>
              <a:buFont typeface="Calibri"/>
              <a:buNone/>
            </a:pPr>
            <a:endParaRPr sz="1200"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Arial"/>
                <a:ea typeface="Arial"/>
                <a:cs typeface="Arial"/>
                <a:sym typeface="Arial"/>
              </a:rPr>
              <a:t>Activity sheet</a:t>
            </a:r>
            <a:endParaRPr dirty="0"/>
          </a:p>
          <a:p>
            <a:pPr marL="0" lvl="0" indent="0" algn="l" rtl="0">
              <a:spcBef>
                <a:spcPts val="0"/>
              </a:spcBef>
              <a:spcAft>
                <a:spcPts val="0"/>
              </a:spcAft>
              <a:buClr>
                <a:schemeClr val="dk1"/>
              </a:buClr>
              <a:buSzPts val="1100"/>
              <a:buFont typeface="Arial"/>
              <a:buNone/>
            </a:pPr>
            <a:r>
              <a:rPr lang="en-GB" sz="1200" dirty="0">
                <a:solidFill>
                  <a:schemeClr val="dk1"/>
                </a:solidFill>
                <a:latin typeface="Arial"/>
                <a:ea typeface="Arial"/>
                <a:cs typeface="Arial"/>
                <a:sym typeface="Arial"/>
              </a:rPr>
              <a:t>Learners organise each example onto </a:t>
            </a:r>
            <a:r>
              <a:rPr lang="en-GB" sz="1200" b="1" dirty="0">
                <a:solidFill>
                  <a:schemeClr val="dk1"/>
                </a:solidFill>
                <a:latin typeface="Arial"/>
                <a:ea typeface="Arial"/>
                <a:cs typeface="Arial"/>
                <a:sym typeface="Arial"/>
              </a:rPr>
              <a:t>Microcontroller systems - Activity sheet 2</a:t>
            </a:r>
            <a:r>
              <a:rPr lang="en-GB" sz="1200" b="0" dirty="0">
                <a:solidFill>
                  <a:schemeClr val="dk1"/>
                </a:solidFill>
                <a:latin typeface="Arial"/>
                <a:ea typeface="Arial"/>
                <a:cs typeface="Arial"/>
                <a:sym typeface="Arial"/>
              </a:rPr>
              <a:t>.</a:t>
            </a:r>
            <a:endParaRPr dirty="0"/>
          </a:p>
          <a:p>
            <a:pPr marL="0" lvl="0" indent="0" algn="l" rtl="0">
              <a:spcBef>
                <a:spcPts val="0"/>
              </a:spcBef>
              <a:spcAft>
                <a:spcPts val="0"/>
              </a:spcAft>
              <a:buClr>
                <a:schemeClr val="dk1"/>
              </a:buClr>
              <a:buSzPts val="1200"/>
              <a:buFont typeface="Calibri"/>
              <a:buNone/>
            </a:pPr>
            <a:endParaRPr sz="1200"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sz="1200" b="1" dirty="0">
                <a:solidFill>
                  <a:schemeClr val="dk1"/>
                </a:solidFill>
                <a:latin typeface="Arial"/>
                <a:ea typeface="Arial"/>
                <a:cs typeface="Arial"/>
                <a:sym typeface="Arial"/>
              </a:rPr>
              <a:t>Example answers</a:t>
            </a:r>
            <a:endParaRPr dirty="0"/>
          </a:p>
          <a:p>
            <a:pPr marL="0" lvl="0" indent="0" algn="l" rtl="0">
              <a:spcBef>
                <a:spcPts val="0"/>
              </a:spcBef>
              <a:spcAft>
                <a:spcPts val="0"/>
              </a:spcAft>
              <a:buClr>
                <a:schemeClr val="dk1"/>
              </a:buClr>
              <a:buSzPts val="1200"/>
              <a:buFont typeface="Arial"/>
              <a:buNone/>
            </a:pPr>
            <a:r>
              <a:rPr lang="en-GB" sz="1200" dirty="0">
                <a:solidFill>
                  <a:schemeClr val="dk1"/>
                </a:solidFill>
                <a:latin typeface="Arial"/>
                <a:ea typeface="Arial"/>
                <a:cs typeface="Arial"/>
                <a:sym typeface="Arial"/>
              </a:rPr>
              <a:t>Please see the next slide.</a:t>
            </a:r>
            <a:endParaRPr dirty="0"/>
          </a:p>
          <a:p>
            <a:pPr marL="0" lvl="0" indent="0" algn="l" rtl="0">
              <a:spcBef>
                <a:spcPts val="0"/>
              </a:spcBef>
              <a:spcAft>
                <a:spcPts val="0"/>
              </a:spcAft>
              <a:buClr>
                <a:schemeClr val="dk1"/>
              </a:buClr>
              <a:buSzPts val="1200"/>
              <a:buFont typeface="Calibri"/>
              <a:buNone/>
            </a:pPr>
            <a:endParaRPr sz="1200" dirty="0">
              <a:solidFill>
                <a:srgbClr val="202124"/>
              </a:solidFill>
              <a:highlight>
                <a:schemeClr val="lt1"/>
              </a:highlight>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sz="1200" b="1" dirty="0">
                <a:solidFill>
                  <a:schemeClr val="dk1"/>
                </a:solidFill>
                <a:latin typeface="Arial"/>
                <a:ea typeface="Arial"/>
                <a:cs typeface="Arial"/>
                <a:sym typeface="Arial"/>
              </a:rPr>
              <a:t>Assessment</a:t>
            </a:r>
            <a:endParaRPr dirty="0"/>
          </a:p>
          <a:p>
            <a:pPr marL="0" lvl="0" indent="0" algn="l" rtl="0">
              <a:spcBef>
                <a:spcPts val="0"/>
              </a:spcBef>
              <a:spcAft>
                <a:spcPts val="0"/>
              </a:spcAft>
              <a:buClr>
                <a:schemeClr val="dk1"/>
              </a:buClr>
              <a:buSzPts val="1200"/>
              <a:buFont typeface="Arial"/>
              <a:buNone/>
            </a:pPr>
            <a:r>
              <a:rPr lang="en-GB" sz="1200" dirty="0">
                <a:solidFill>
                  <a:schemeClr val="dk1"/>
                </a:solidFill>
                <a:latin typeface="Arial"/>
                <a:ea typeface="Arial"/>
                <a:cs typeface="Arial"/>
                <a:sym typeface="Arial"/>
              </a:rPr>
              <a:t>Organisation into categories.</a:t>
            </a:r>
            <a:endParaRPr dirty="0"/>
          </a:p>
          <a:p>
            <a:pPr marL="0" lvl="0" indent="0" algn="l" rtl="0">
              <a:spcBef>
                <a:spcPts val="0"/>
              </a:spcBef>
              <a:spcAft>
                <a:spcPts val="0"/>
              </a:spcAft>
              <a:buClr>
                <a:schemeClr val="dk1"/>
              </a:buClr>
              <a:buSzPts val="1100"/>
              <a:buFont typeface="Arial"/>
              <a:buNone/>
            </a:pPr>
            <a:endParaRPr sz="1200" dirty="0">
              <a:solidFill>
                <a:schemeClr val="dk1"/>
              </a:solidFill>
              <a:latin typeface="Arial"/>
              <a:ea typeface="Arial"/>
              <a:cs typeface="Arial"/>
              <a:sym typeface="Arial"/>
            </a:endParaRPr>
          </a:p>
        </p:txBody>
      </p:sp>
      <p:sp>
        <p:nvSpPr>
          <p:cNvPr id="679" name="Google Shape;67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7" name="Google Shape;70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sz="1200" b="1" dirty="0">
                <a:solidFill>
                  <a:schemeClr val="dk1"/>
                </a:solidFill>
                <a:latin typeface="Arial"/>
                <a:ea typeface="Arial"/>
                <a:cs typeface="Arial"/>
                <a:sym typeface="Arial"/>
              </a:rPr>
              <a:t>Practitioner delivery suggestions</a:t>
            </a:r>
            <a:endParaRPr lang="en-GB" dirty="0"/>
          </a:p>
          <a:p>
            <a:pPr marL="0" lvl="0" indent="0" algn="l" rtl="0">
              <a:spcBef>
                <a:spcPts val="0"/>
              </a:spcBef>
              <a:spcAft>
                <a:spcPts val="0"/>
              </a:spcAft>
              <a:buClr>
                <a:schemeClr val="dk1"/>
              </a:buClr>
              <a:buSzPts val="1100"/>
              <a:buFont typeface="Arial"/>
              <a:buNone/>
            </a:pPr>
            <a:endParaRPr lang="en-GB" sz="1200"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Arial"/>
                <a:ea typeface="Arial"/>
                <a:cs typeface="Arial"/>
                <a:sym typeface="Arial"/>
              </a:rPr>
              <a:t>The questions on the slide can lead into a Level 3 discussion about signal processing and analogue-to-digital converters (ADCs).</a:t>
            </a:r>
            <a:endParaRPr lang="en-GB" dirty="0"/>
          </a:p>
          <a:p>
            <a:pPr marL="0" lvl="0" indent="0" algn="l" rtl="0">
              <a:spcBef>
                <a:spcPts val="0"/>
              </a:spcBef>
              <a:spcAft>
                <a:spcPts val="0"/>
              </a:spcAft>
              <a:buClr>
                <a:schemeClr val="dk1"/>
              </a:buClr>
              <a:buSzPts val="1100"/>
              <a:buFont typeface="Arial"/>
              <a:buNone/>
            </a:pPr>
            <a:endParaRPr lang="en-GB" sz="1200"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Arial"/>
                <a:ea typeface="Arial"/>
                <a:cs typeface="Arial"/>
                <a:sym typeface="Arial"/>
              </a:rPr>
              <a:t>Activity</a:t>
            </a:r>
            <a:endParaRPr lang="en-GB" dirty="0"/>
          </a:p>
          <a:p>
            <a:pPr marL="457200" lvl="0" indent="-298450" algn="l" rtl="0">
              <a:spcBef>
                <a:spcPts val="0"/>
              </a:spcBef>
              <a:spcAft>
                <a:spcPts val="0"/>
              </a:spcAft>
              <a:buClr>
                <a:schemeClr val="dk1"/>
              </a:buClr>
              <a:buSzPts val="1100"/>
              <a:buFont typeface="Arial"/>
              <a:buChar char="●"/>
            </a:pPr>
            <a:r>
              <a:rPr lang="en-GB" sz="1200" dirty="0">
                <a:solidFill>
                  <a:schemeClr val="dk1"/>
                </a:solidFill>
                <a:latin typeface="Arial"/>
                <a:ea typeface="Arial"/>
                <a:cs typeface="Arial"/>
                <a:sym typeface="Arial"/>
              </a:rPr>
              <a:t>Review the slide. You may need to explain that encoders convert the angular or linear position of an axle or slider into an analogue or digital signal.</a:t>
            </a:r>
            <a:endParaRPr lang="en-GB" dirty="0"/>
          </a:p>
          <a:p>
            <a:pPr marL="457200" lvl="0" indent="-298450" algn="l" rtl="0">
              <a:spcBef>
                <a:spcPts val="0"/>
              </a:spcBef>
              <a:spcAft>
                <a:spcPts val="0"/>
              </a:spcAft>
              <a:buClr>
                <a:schemeClr val="dk1"/>
              </a:buClr>
              <a:buSzPts val="1100"/>
              <a:buFont typeface="Arial"/>
              <a:buChar char="●"/>
            </a:pPr>
            <a:r>
              <a:rPr lang="en-GB" sz="1200" dirty="0">
                <a:solidFill>
                  <a:schemeClr val="dk1"/>
                </a:solidFill>
                <a:latin typeface="Arial"/>
                <a:ea typeface="Arial"/>
                <a:cs typeface="Arial"/>
                <a:sym typeface="Arial"/>
              </a:rPr>
              <a:t>Learners may note that there are many more sensors than actuator types, which fall into a small number of categories (although the mechanical systems they control will vary widely). Actuators may be electrical or mechanical devices that are electronically controlled. (Mechanical actuators can generally provide greater force.) </a:t>
            </a:r>
            <a:endParaRPr lang="en-GB" dirty="0"/>
          </a:p>
          <a:p>
            <a:pPr marL="457200" lvl="0" indent="-298450" algn="l" rtl="0">
              <a:spcBef>
                <a:spcPts val="0"/>
              </a:spcBef>
              <a:spcAft>
                <a:spcPts val="0"/>
              </a:spcAft>
              <a:buClr>
                <a:schemeClr val="dk1"/>
              </a:buClr>
              <a:buSzPts val="1100"/>
              <a:buFont typeface="Arial"/>
              <a:buChar char="●"/>
            </a:pPr>
            <a:r>
              <a:rPr lang="en-GB" sz="1200" dirty="0">
                <a:solidFill>
                  <a:schemeClr val="dk1"/>
                </a:solidFill>
                <a:latin typeface="Arial"/>
                <a:ea typeface="Arial"/>
                <a:cs typeface="Arial"/>
                <a:sym typeface="Arial"/>
              </a:rPr>
              <a:t>Use the questions on the slide to support a discussion of devices and information.</a:t>
            </a:r>
            <a:endParaRPr lang="en-GB" dirty="0"/>
          </a:p>
          <a:p>
            <a:pPr marL="0" lvl="0" indent="0" algn="l" rtl="0">
              <a:spcBef>
                <a:spcPts val="0"/>
              </a:spcBef>
              <a:spcAft>
                <a:spcPts val="0"/>
              </a:spcAft>
              <a:buClr>
                <a:schemeClr val="dk1"/>
              </a:buClr>
              <a:buSzPts val="1200"/>
              <a:buFont typeface="Calibri"/>
              <a:buNone/>
            </a:pPr>
            <a:endParaRPr lang="en-GB" sz="1200"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sz="1200" b="1" dirty="0">
                <a:solidFill>
                  <a:schemeClr val="dk1"/>
                </a:solidFill>
                <a:latin typeface="Arial"/>
                <a:ea typeface="Arial"/>
                <a:cs typeface="Arial"/>
                <a:sym typeface="Arial"/>
              </a:rPr>
              <a:t>Example answers</a:t>
            </a:r>
            <a:endParaRPr lang="en-GB" dirty="0"/>
          </a:p>
          <a:p>
            <a:pPr marL="0" lvl="0" indent="0" algn="l" rtl="0">
              <a:spcBef>
                <a:spcPts val="0"/>
              </a:spcBef>
              <a:spcAft>
                <a:spcPts val="0"/>
              </a:spcAft>
              <a:buClr>
                <a:schemeClr val="dk1"/>
              </a:buClr>
              <a:buSzPts val="1200"/>
              <a:buFont typeface="Arial"/>
              <a:buNone/>
            </a:pPr>
            <a:r>
              <a:rPr lang="en-GB" sz="1200" dirty="0">
                <a:solidFill>
                  <a:schemeClr val="dk1"/>
                </a:solidFill>
                <a:latin typeface="Arial"/>
                <a:ea typeface="Arial"/>
                <a:cs typeface="Arial"/>
                <a:sym typeface="Arial"/>
              </a:rPr>
              <a:t>Other output devices might include status or warning lights, LED displays to show operating parameters such as speed, or audible warning devices</a:t>
            </a:r>
            <a:r>
              <a:rPr lang="en-GB" dirty="0">
                <a:latin typeface="Arial"/>
                <a:ea typeface="Arial"/>
                <a:cs typeface="Arial"/>
                <a:sym typeface="Arial"/>
              </a:rPr>
              <a:t> that provide information to the user.</a:t>
            </a:r>
            <a:endParaRPr lang="en-GB" dirty="0"/>
          </a:p>
          <a:p>
            <a:pPr marL="0" lvl="0" indent="0" algn="l" rtl="0">
              <a:spcBef>
                <a:spcPts val="0"/>
              </a:spcBef>
              <a:spcAft>
                <a:spcPts val="0"/>
              </a:spcAft>
              <a:buClr>
                <a:schemeClr val="dk1"/>
              </a:buClr>
              <a:buSzPts val="1200"/>
              <a:buFont typeface="Arial"/>
              <a:buNone/>
            </a:pPr>
            <a:r>
              <a:rPr lang="en-GB" sz="1200" dirty="0">
                <a:solidFill>
                  <a:schemeClr val="dk1"/>
                </a:solidFill>
                <a:latin typeface="Arial"/>
                <a:ea typeface="Arial"/>
                <a:cs typeface="Arial"/>
                <a:sym typeface="Arial"/>
              </a:rPr>
              <a:t>Information will pass within the system as an analogue or digital electrical </a:t>
            </a:r>
            <a:r>
              <a:rPr lang="en-GB" dirty="0">
                <a:latin typeface="Arial"/>
                <a:ea typeface="Arial"/>
                <a:cs typeface="Arial"/>
                <a:sym typeface="Arial"/>
              </a:rPr>
              <a:t>signal.</a:t>
            </a:r>
          </a:p>
          <a:p>
            <a:pPr marL="0" lvl="0" indent="0" algn="l" rtl="0">
              <a:spcBef>
                <a:spcPts val="0"/>
              </a:spcBef>
              <a:spcAft>
                <a:spcPts val="0"/>
              </a:spcAft>
              <a:buClr>
                <a:schemeClr val="dk1"/>
              </a:buClr>
              <a:buSzPts val="1200"/>
              <a:buFont typeface="Arial"/>
              <a:buNone/>
            </a:pPr>
            <a:r>
              <a:rPr lang="en-GB" dirty="0">
                <a:latin typeface="Arial"/>
                <a:ea typeface="Arial"/>
                <a:cs typeface="Arial"/>
                <a:sym typeface="Arial"/>
              </a:rPr>
              <a:t>T</a:t>
            </a:r>
            <a:r>
              <a:rPr lang="en-GB" sz="1200" dirty="0">
                <a:solidFill>
                  <a:schemeClr val="dk1"/>
                </a:solidFill>
                <a:latin typeface="Arial"/>
                <a:ea typeface="Arial"/>
                <a:cs typeface="Arial"/>
                <a:sym typeface="Arial"/>
              </a:rPr>
              <a:t>he controller is a digital device and will process digital information. This suggests that microcontroller systems need to include a way to convert analogue signals from some input devices into a digital signal the processor can understand - an analogue to digital converter, or ADC.</a:t>
            </a:r>
            <a:endParaRPr lang="en-GB" dirty="0"/>
          </a:p>
          <a:p>
            <a:pPr marL="0" lvl="0" indent="0" algn="l" rtl="0">
              <a:spcBef>
                <a:spcPts val="0"/>
              </a:spcBef>
              <a:spcAft>
                <a:spcPts val="0"/>
              </a:spcAft>
              <a:buClr>
                <a:schemeClr val="dk1"/>
              </a:buClr>
              <a:buSzPts val="1200"/>
              <a:buFont typeface="Calibri"/>
              <a:buNone/>
            </a:pPr>
            <a:endParaRPr lang="en-GB" sz="1200"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sz="1200" b="1" dirty="0">
                <a:solidFill>
                  <a:schemeClr val="dk1"/>
                </a:solidFill>
                <a:latin typeface="Arial"/>
                <a:ea typeface="Arial"/>
                <a:cs typeface="Arial"/>
                <a:sym typeface="Arial"/>
              </a:rPr>
              <a:t>Assessment</a:t>
            </a:r>
            <a:endParaRPr lang="en-GB" dirty="0"/>
          </a:p>
          <a:p>
            <a:pPr marL="0" lvl="0" indent="0" algn="l" rtl="0">
              <a:spcBef>
                <a:spcPts val="0"/>
              </a:spcBef>
              <a:spcAft>
                <a:spcPts val="0"/>
              </a:spcAft>
              <a:buClr>
                <a:schemeClr val="dk1"/>
              </a:buClr>
              <a:buSzPts val="1200"/>
              <a:buFont typeface="Arial"/>
              <a:buNone/>
            </a:pPr>
            <a:r>
              <a:rPr lang="en-GB" sz="1200" dirty="0">
                <a:solidFill>
                  <a:schemeClr val="dk1"/>
                </a:solidFill>
                <a:latin typeface="Arial"/>
                <a:ea typeface="Arial"/>
                <a:cs typeface="Arial"/>
                <a:sym typeface="Arial"/>
              </a:rPr>
              <a:t>Verbal suggestions and discussion.</a:t>
            </a:r>
            <a:endParaRPr lang="en-GB" dirty="0"/>
          </a:p>
          <a:p>
            <a:pPr marL="0" lvl="0" indent="0" algn="l" rtl="0">
              <a:spcBef>
                <a:spcPts val="0"/>
              </a:spcBef>
              <a:spcAft>
                <a:spcPts val="0"/>
              </a:spcAft>
              <a:buClr>
                <a:schemeClr val="dk1"/>
              </a:buClr>
              <a:buSzPts val="1200"/>
              <a:buFont typeface="Calibri"/>
              <a:buNone/>
            </a:pPr>
            <a:endParaRPr lang="en-GB" sz="1200"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sz="1200" b="1" dirty="0">
                <a:solidFill>
                  <a:schemeClr val="dk1"/>
                </a:solidFill>
                <a:latin typeface="Arial"/>
                <a:ea typeface="Arial"/>
                <a:cs typeface="Arial"/>
                <a:sym typeface="Arial"/>
              </a:rPr>
              <a:t>Extension</a:t>
            </a:r>
            <a:endParaRPr lang="en-GB" dirty="0"/>
          </a:p>
          <a:p>
            <a:pPr marL="0" lvl="0" indent="0" algn="l" rtl="0">
              <a:spcBef>
                <a:spcPts val="0"/>
              </a:spcBef>
              <a:spcAft>
                <a:spcPts val="0"/>
              </a:spcAft>
              <a:buClr>
                <a:schemeClr val="dk1"/>
              </a:buClr>
              <a:buSzPts val="1200"/>
              <a:buFont typeface="Arial"/>
              <a:buNone/>
            </a:pPr>
            <a:r>
              <a:rPr lang="en-GB" sz="1200" dirty="0">
                <a:solidFill>
                  <a:schemeClr val="dk1"/>
                </a:solidFill>
                <a:latin typeface="Arial"/>
                <a:ea typeface="Arial"/>
                <a:cs typeface="Arial"/>
                <a:sym typeface="Arial"/>
              </a:rPr>
              <a:t>Learners could research sensors and actuators, for example, by exploring an electromechanical component supplier’s website, and produce a report on the different categories available and their applications. This could support a discussion about what parameters an engineer should use to select the right sensor, such as input range, sensitivity and output signal.</a:t>
            </a:r>
            <a:endParaRPr lang="en-GB" dirty="0"/>
          </a:p>
          <a:p>
            <a:pPr marL="0" lvl="0" indent="0" algn="l" rtl="0">
              <a:spcBef>
                <a:spcPts val="0"/>
              </a:spcBef>
              <a:spcAft>
                <a:spcPts val="0"/>
              </a:spcAft>
              <a:buClr>
                <a:schemeClr val="dk1"/>
              </a:buClr>
              <a:buSzPts val="1100"/>
              <a:buFont typeface="Arial"/>
              <a:buNone/>
            </a:pPr>
            <a:endParaRPr lang="en-GB" sz="1200"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200" dirty="0">
              <a:solidFill>
                <a:schemeClr val="dk1"/>
              </a:solidFill>
              <a:latin typeface="Arial"/>
              <a:ea typeface="Arial"/>
              <a:cs typeface="Arial"/>
              <a:sym typeface="Arial"/>
            </a:endParaRPr>
          </a:p>
        </p:txBody>
      </p:sp>
      <p:sp>
        <p:nvSpPr>
          <p:cNvPr id="708" name="Google Shape;70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3" name="Google Shape;74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b="1" dirty="0">
                <a:solidFill>
                  <a:schemeClr val="dk1"/>
                </a:solidFill>
                <a:latin typeface="Arial"/>
                <a:ea typeface="Arial"/>
                <a:cs typeface="Arial"/>
                <a:sym typeface="Arial"/>
              </a:rPr>
              <a:t>Practitioner delivery suggestions</a:t>
            </a:r>
            <a:endParaRPr dirty="0"/>
          </a:p>
          <a:p>
            <a:pPr marL="0" lvl="0" indent="0" algn="l" rtl="0">
              <a:spcBef>
                <a:spcPts val="0"/>
              </a:spcBef>
              <a:spcAft>
                <a:spcPts val="0"/>
              </a:spcAft>
              <a:buClr>
                <a:schemeClr val="dk1"/>
              </a:buClr>
              <a:buSzPts val="1200"/>
              <a:buFont typeface="Arial"/>
              <a:buNone/>
            </a:pPr>
            <a:endParaRPr lang="en-GB"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dirty="0">
                <a:solidFill>
                  <a:schemeClr val="dk1"/>
                </a:solidFill>
                <a:latin typeface="Arial"/>
                <a:ea typeface="Arial"/>
                <a:cs typeface="Arial"/>
                <a:sym typeface="Arial"/>
              </a:rPr>
              <a:t>If possible, have examples of dedicated IC microcontroller systems to hand. Highlight to learners that the microcontrollers they will learn to program at Level 3 (such as Arduino, PIC, PICAXE, Genie or ARM Cortex or STM32) are all microcontrollers that can be programmed using an external software IDE (integrated development environment).</a:t>
            </a:r>
            <a:endParaRPr dirty="0"/>
          </a:p>
          <a:p>
            <a:pPr marL="0" lvl="0" indent="0" algn="l" rtl="0">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a:ea typeface="Arial"/>
                <a:cs typeface="Arial"/>
                <a:sym typeface="Arial"/>
              </a:rPr>
              <a:t>Activity</a:t>
            </a:r>
            <a:endParaRPr dirty="0"/>
          </a:p>
          <a:p>
            <a:pPr marL="457200" lvl="0" indent="-298450" algn="l" rtl="0">
              <a:spcBef>
                <a:spcPts val="0"/>
              </a:spcBef>
              <a:spcAft>
                <a:spcPts val="0"/>
              </a:spcAft>
              <a:buClr>
                <a:schemeClr val="dk1"/>
              </a:buClr>
              <a:buSzPts val="1100"/>
              <a:buFont typeface="Arial"/>
              <a:buChar char="●"/>
            </a:pPr>
            <a:r>
              <a:rPr lang="en-GB" dirty="0">
                <a:solidFill>
                  <a:schemeClr val="dk1"/>
                </a:solidFill>
                <a:latin typeface="Arial"/>
                <a:ea typeface="Arial"/>
                <a:cs typeface="Arial"/>
                <a:sym typeface="Arial"/>
              </a:rPr>
              <a:t>Review this slide to help learners to complete the activity that follows.</a:t>
            </a:r>
            <a:endParaRPr dirty="0"/>
          </a:p>
          <a:p>
            <a:pPr marL="457200" lvl="0" indent="-298450" algn="l" rtl="0">
              <a:spcBef>
                <a:spcPts val="0"/>
              </a:spcBef>
              <a:spcAft>
                <a:spcPts val="0"/>
              </a:spcAft>
              <a:buClr>
                <a:schemeClr val="dk1"/>
              </a:buClr>
              <a:buSzPts val="1100"/>
              <a:buFont typeface="Arial"/>
              <a:buChar char="●"/>
            </a:pPr>
            <a:r>
              <a:rPr lang="en-GB" dirty="0">
                <a:solidFill>
                  <a:schemeClr val="dk1"/>
                </a:solidFill>
                <a:latin typeface="Arial"/>
                <a:ea typeface="Arial"/>
                <a:cs typeface="Arial"/>
                <a:sym typeface="Arial"/>
              </a:rPr>
              <a:t>Ask learners to identify how the types vary from the simplest (microcontrollers) to the most complex and adaptable (microcomputers).</a:t>
            </a:r>
            <a:endParaRPr dirty="0"/>
          </a:p>
          <a:p>
            <a:pPr marL="457200" lvl="0" indent="-298450" algn="l" rtl="0">
              <a:spcBef>
                <a:spcPts val="0"/>
              </a:spcBef>
              <a:spcAft>
                <a:spcPts val="0"/>
              </a:spcAft>
              <a:buClr>
                <a:schemeClr val="dk1"/>
              </a:buClr>
              <a:buSzPts val="1100"/>
              <a:buFont typeface="Arial"/>
              <a:buChar char="●"/>
            </a:pPr>
            <a:r>
              <a:rPr lang="en-GB" dirty="0">
                <a:solidFill>
                  <a:schemeClr val="dk1"/>
                </a:solidFill>
                <a:latin typeface="Arial"/>
                <a:ea typeface="Arial"/>
                <a:cs typeface="Arial"/>
                <a:sym typeface="Arial"/>
              </a:rPr>
              <a:t>Ask learners to explain how they think each type of controller is programmed.</a:t>
            </a:r>
            <a:endParaRPr dirty="0"/>
          </a:p>
          <a:p>
            <a:pPr marL="0" lvl="0" indent="0" algn="l" rtl="0">
              <a:spcBef>
                <a:spcPts val="0"/>
              </a:spcBef>
              <a:spcAft>
                <a:spcPts val="0"/>
              </a:spcAft>
              <a:buClr>
                <a:schemeClr val="dk1"/>
              </a:buClr>
              <a:buSzPts val="1200"/>
              <a:buFont typeface="Calibri"/>
              <a:buNone/>
            </a:pPr>
            <a:endParaRPr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solidFill>
                  <a:schemeClr val="dk1"/>
                </a:solidFill>
                <a:latin typeface="Arial"/>
                <a:ea typeface="Arial"/>
                <a:cs typeface="Arial"/>
                <a:sym typeface="Arial"/>
              </a:rPr>
              <a:t>Assessment</a:t>
            </a:r>
            <a:endParaRPr dirty="0"/>
          </a:p>
          <a:p>
            <a:pPr marL="0" lvl="0" indent="0" algn="l" rtl="0">
              <a:spcBef>
                <a:spcPts val="0"/>
              </a:spcBef>
              <a:spcAft>
                <a:spcPts val="0"/>
              </a:spcAft>
              <a:buClr>
                <a:schemeClr val="dk1"/>
              </a:buClr>
              <a:buSzPts val="1200"/>
              <a:buFont typeface="Arial"/>
              <a:buNone/>
            </a:pPr>
            <a:r>
              <a:rPr lang="en-GB" dirty="0">
                <a:solidFill>
                  <a:schemeClr val="dk1"/>
                </a:solidFill>
                <a:latin typeface="Arial"/>
                <a:ea typeface="Arial"/>
                <a:cs typeface="Arial"/>
                <a:sym typeface="Arial"/>
              </a:rPr>
              <a:t>Discussion.</a:t>
            </a:r>
            <a:endParaRPr dirty="0"/>
          </a:p>
          <a:p>
            <a:pPr marL="0" lvl="0" indent="0" algn="l" rtl="0">
              <a:spcBef>
                <a:spcPts val="0"/>
              </a:spcBef>
              <a:spcAft>
                <a:spcPts val="0"/>
              </a:spcAft>
              <a:buClr>
                <a:schemeClr val="dk1"/>
              </a:buClr>
              <a:buSzPts val="1200"/>
              <a:buFont typeface="Arial"/>
              <a:buNone/>
            </a:pPr>
            <a:r>
              <a:rPr lang="en-GB" dirty="0">
                <a:solidFill>
                  <a:schemeClr val="dk1"/>
                </a:solidFill>
                <a:latin typeface="Arial"/>
                <a:ea typeface="Arial"/>
                <a:cs typeface="Arial"/>
                <a:sym typeface="Arial"/>
              </a:rPr>
              <a:t>Verbal answers.</a:t>
            </a:r>
            <a:endParaRPr dirty="0"/>
          </a:p>
          <a:p>
            <a:pPr marL="0" lvl="0" indent="0" algn="l" rtl="0">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p:txBody>
      </p:sp>
      <p:sp>
        <p:nvSpPr>
          <p:cNvPr id="744" name="Google Shape;74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6" name="Google Shape;75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sz="1200" b="1" dirty="0">
                <a:solidFill>
                  <a:schemeClr val="dk1"/>
                </a:solidFill>
                <a:latin typeface="Arial"/>
                <a:ea typeface="Arial"/>
                <a:cs typeface="Arial"/>
                <a:sym typeface="Arial"/>
              </a:rPr>
              <a:t>Practitioner delivery suggestions</a:t>
            </a:r>
            <a:endParaRPr lang="en-GB" dirty="0"/>
          </a:p>
          <a:p>
            <a:pPr marL="0" lvl="0" indent="0" algn="l" rtl="0">
              <a:spcBef>
                <a:spcPts val="0"/>
              </a:spcBef>
              <a:spcAft>
                <a:spcPts val="0"/>
              </a:spcAft>
              <a:buClr>
                <a:schemeClr val="dk1"/>
              </a:buClr>
              <a:buSzPts val="1200"/>
              <a:buFont typeface="Arial"/>
              <a:buNone/>
            </a:pPr>
            <a:endParaRPr lang="en-GB" sz="1200"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sz="1200" dirty="0">
                <a:solidFill>
                  <a:schemeClr val="dk1"/>
                </a:solidFill>
                <a:latin typeface="Arial"/>
                <a:ea typeface="Arial"/>
                <a:cs typeface="Arial"/>
                <a:sym typeface="Arial"/>
              </a:rPr>
              <a:t>Learners could label a photo of each example. You may wish to include examples that more closely reflect learners’ planned industrial placements.</a:t>
            </a:r>
            <a:endParaRPr lang="en-GB" dirty="0"/>
          </a:p>
          <a:p>
            <a:pPr marL="0" lvl="0" indent="0" algn="l" rtl="0">
              <a:spcBef>
                <a:spcPts val="0"/>
              </a:spcBef>
              <a:spcAft>
                <a:spcPts val="0"/>
              </a:spcAft>
              <a:buClr>
                <a:schemeClr val="dk1"/>
              </a:buClr>
              <a:buSzPts val="1100"/>
              <a:buFont typeface="Arial"/>
              <a:buNone/>
            </a:pPr>
            <a:endParaRPr lang="en-GB" sz="1200"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Arial"/>
                <a:ea typeface="Arial"/>
                <a:cs typeface="Arial"/>
                <a:sym typeface="Arial"/>
              </a:rPr>
              <a:t>Activity</a:t>
            </a:r>
            <a:endParaRPr lang="en-GB" dirty="0"/>
          </a:p>
          <a:p>
            <a:pPr marL="457200" lvl="0" indent="-298450" algn="l" rtl="0">
              <a:spcBef>
                <a:spcPts val="0"/>
              </a:spcBef>
              <a:spcAft>
                <a:spcPts val="0"/>
              </a:spcAft>
              <a:buClr>
                <a:schemeClr val="dk1"/>
              </a:buClr>
              <a:buSzPts val="1100"/>
              <a:buFont typeface="Arial"/>
              <a:buChar char="●"/>
            </a:pPr>
            <a:r>
              <a:rPr lang="en-GB" sz="1200" dirty="0">
                <a:solidFill>
                  <a:schemeClr val="dk1"/>
                </a:solidFill>
                <a:latin typeface="Arial"/>
                <a:ea typeface="Arial"/>
                <a:cs typeface="Arial"/>
                <a:sym typeface="Arial"/>
              </a:rPr>
              <a:t>Briefly discuss each example on the slide and ask learners to identify the purpose of each system. (Smartphones have many purposes - can learners generalise this?)</a:t>
            </a:r>
            <a:endParaRPr lang="en-GB" dirty="0"/>
          </a:p>
          <a:p>
            <a:pPr marL="457200" lvl="0" indent="-298450" algn="l" rtl="0">
              <a:spcBef>
                <a:spcPts val="0"/>
              </a:spcBef>
              <a:spcAft>
                <a:spcPts val="0"/>
              </a:spcAft>
              <a:buClr>
                <a:schemeClr val="dk1"/>
              </a:buClr>
              <a:buSzPts val="1100"/>
              <a:buFont typeface="Arial"/>
              <a:buChar char="●"/>
            </a:pPr>
            <a:r>
              <a:rPr lang="en-GB" sz="1200" dirty="0">
                <a:solidFill>
                  <a:schemeClr val="dk1"/>
                </a:solidFill>
                <a:latin typeface="Arial"/>
                <a:ea typeface="Arial"/>
                <a:cs typeface="Arial"/>
                <a:sym typeface="Arial"/>
              </a:rPr>
              <a:t>Learners identify what sensors, actuators and controller each example may use, and why that type of controller provides advantages.</a:t>
            </a:r>
            <a:endParaRPr lang="en-GB" dirty="0"/>
          </a:p>
          <a:p>
            <a:pPr marL="0" lvl="0" indent="0" algn="l" rtl="0">
              <a:spcBef>
                <a:spcPts val="0"/>
              </a:spcBef>
              <a:spcAft>
                <a:spcPts val="0"/>
              </a:spcAft>
              <a:buClr>
                <a:schemeClr val="dk1"/>
              </a:buClr>
              <a:buSzPts val="1100"/>
              <a:buFont typeface="Arial"/>
              <a:buNone/>
            </a:pPr>
            <a:endParaRPr lang="en-GB" sz="1200"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Arial"/>
                <a:ea typeface="Arial"/>
                <a:cs typeface="Arial"/>
                <a:sym typeface="Arial"/>
              </a:rPr>
              <a:t>Activity sheet</a:t>
            </a:r>
            <a:endParaRPr lang="en-GB" dirty="0"/>
          </a:p>
          <a:p>
            <a:pPr marL="0" lvl="0" indent="0" algn="l" rtl="0">
              <a:spcBef>
                <a:spcPts val="0"/>
              </a:spcBef>
              <a:spcAft>
                <a:spcPts val="0"/>
              </a:spcAft>
              <a:buClr>
                <a:schemeClr val="dk1"/>
              </a:buClr>
              <a:buSzPts val="1100"/>
              <a:buFont typeface="Arial"/>
              <a:buNone/>
            </a:pPr>
            <a:r>
              <a:rPr lang="en-GB" sz="1200" dirty="0">
                <a:solidFill>
                  <a:schemeClr val="dk1"/>
                </a:solidFill>
                <a:latin typeface="Arial"/>
                <a:ea typeface="Arial"/>
                <a:cs typeface="Arial"/>
                <a:sym typeface="Arial"/>
              </a:rPr>
              <a:t>Using </a:t>
            </a:r>
            <a:r>
              <a:rPr lang="en-GB" sz="1200" b="1" dirty="0">
                <a:solidFill>
                  <a:schemeClr val="dk1"/>
                </a:solidFill>
                <a:latin typeface="Arial"/>
                <a:ea typeface="Arial"/>
                <a:cs typeface="Arial"/>
                <a:sym typeface="Arial"/>
              </a:rPr>
              <a:t>Microcontroller systems - Activity sheet 3</a:t>
            </a:r>
            <a:r>
              <a:rPr lang="en-GB" sz="1200" dirty="0">
                <a:solidFill>
                  <a:schemeClr val="dk1"/>
                </a:solidFill>
                <a:latin typeface="Arial"/>
                <a:ea typeface="Arial"/>
                <a:cs typeface="Arial"/>
                <a:sym typeface="Arial"/>
              </a:rPr>
              <a:t>, learners complete the table with their ideas.</a:t>
            </a:r>
            <a:endParaRPr lang="en-GB" dirty="0"/>
          </a:p>
          <a:p>
            <a:pPr marL="0" lvl="0" indent="0" algn="l" rtl="0">
              <a:spcBef>
                <a:spcPts val="0"/>
              </a:spcBef>
              <a:spcAft>
                <a:spcPts val="0"/>
              </a:spcAft>
              <a:buClr>
                <a:schemeClr val="dk1"/>
              </a:buClr>
              <a:buSzPts val="1100"/>
              <a:buFont typeface="Arial"/>
              <a:buNone/>
            </a:pPr>
            <a:endParaRPr lang="en-GB" sz="1200"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sz="1200" b="1" dirty="0">
                <a:solidFill>
                  <a:schemeClr val="dk1"/>
                </a:solidFill>
                <a:latin typeface="Arial"/>
                <a:ea typeface="Arial"/>
                <a:cs typeface="Arial"/>
                <a:sym typeface="Arial"/>
              </a:rPr>
              <a:t>Example answers</a:t>
            </a:r>
            <a:endParaRPr lang="en-GB" dirty="0"/>
          </a:p>
          <a:p>
            <a:pPr marL="0" lvl="0" indent="0" algn="l" rtl="0">
              <a:spcBef>
                <a:spcPts val="0"/>
              </a:spcBef>
              <a:spcAft>
                <a:spcPts val="0"/>
              </a:spcAft>
              <a:buClr>
                <a:schemeClr val="dk1"/>
              </a:buClr>
              <a:buSzPts val="1200"/>
              <a:buFont typeface="Arial"/>
              <a:buNone/>
            </a:pPr>
            <a:r>
              <a:rPr lang="en-GB" sz="1200" dirty="0">
                <a:solidFill>
                  <a:schemeClr val="dk1"/>
                </a:solidFill>
                <a:latin typeface="Arial"/>
                <a:ea typeface="Arial"/>
                <a:cs typeface="Arial"/>
                <a:sym typeface="Arial"/>
              </a:rPr>
              <a:t>Please see the next slide.</a:t>
            </a:r>
            <a:endParaRPr lang="en-GB" dirty="0"/>
          </a:p>
          <a:p>
            <a:pPr marL="0" lvl="0" indent="0" algn="l" rtl="0">
              <a:spcBef>
                <a:spcPts val="0"/>
              </a:spcBef>
              <a:spcAft>
                <a:spcPts val="0"/>
              </a:spcAft>
              <a:buClr>
                <a:schemeClr val="dk1"/>
              </a:buClr>
              <a:buSzPts val="1100"/>
              <a:buFont typeface="Arial"/>
              <a:buNone/>
            </a:pPr>
            <a:endParaRPr lang="en-GB" sz="1200" dirty="0">
              <a:solidFill>
                <a:srgbClr val="202124"/>
              </a:solidFill>
              <a:highlight>
                <a:schemeClr val="lt1"/>
              </a:highlight>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sz="1200" b="1" dirty="0">
                <a:solidFill>
                  <a:schemeClr val="dk1"/>
                </a:solidFill>
                <a:latin typeface="Arial"/>
                <a:ea typeface="Arial"/>
                <a:cs typeface="Arial"/>
                <a:sym typeface="Arial"/>
              </a:rPr>
              <a:t>Assessment</a:t>
            </a:r>
            <a:endParaRPr lang="en-GB" dirty="0"/>
          </a:p>
          <a:p>
            <a:pPr marL="0" lvl="0" indent="0" algn="l" rtl="0">
              <a:spcBef>
                <a:spcPts val="0"/>
              </a:spcBef>
              <a:spcAft>
                <a:spcPts val="0"/>
              </a:spcAft>
              <a:buClr>
                <a:schemeClr val="dk1"/>
              </a:buClr>
              <a:buSzPts val="1100"/>
              <a:buFont typeface="Arial"/>
              <a:buNone/>
            </a:pPr>
            <a:r>
              <a:rPr lang="en-GB" sz="1200" dirty="0">
                <a:solidFill>
                  <a:schemeClr val="dk1"/>
                </a:solidFill>
                <a:latin typeface="Arial"/>
                <a:ea typeface="Arial"/>
                <a:cs typeface="Arial"/>
                <a:sym typeface="Arial"/>
              </a:rPr>
              <a:t>Written answers.</a:t>
            </a:r>
            <a:endParaRPr lang="en-GB" dirty="0"/>
          </a:p>
          <a:p>
            <a:pPr marL="0" lvl="0" indent="0" algn="l" rtl="0">
              <a:spcBef>
                <a:spcPts val="0"/>
              </a:spcBef>
              <a:spcAft>
                <a:spcPts val="0"/>
              </a:spcAft>
              <a:buClr>
                <a:schemeClr val="dk1"/>
              </a:buClr>
              <a:buSzPts val="1100"/>
              <a:buFont typeface="Arial"/>
              <a:buNone/>
            </a:pPr>
            <a:endParaRPr lang="en-GB" sz="1200"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200" dirty="0">
              <a:solidFill>
                <a:schemeClr val="dk1"/>
              </a:solidFill>
              <a:latin typeface="Arial"/>
              <a:ea typeface="Arial"/>
              <a:cs typeface="Arial"/>
              <a:sym typeface="Arial"/>
            </a:endParaRPr>
          </a:p>
        </p:txBody>
      </p:sp>
      <p:sp>
        <p:nvSpPr>
          <p:cNvPr id="757" name="Google Shape;75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2" name="Google Shape;78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b="1" dirty="0">
                <a:solidFill>
                  <a:schemeClr val="dk1"/>
                </a:solidFill>
                <a:latin typeface="+mj-lt"/>
                <a:ea typeface="Arial"/>
                <a:cs typeface="Arial"/>
                <a:sym typeface="Arial"/>
              </a:rPr>
              <a:t>Practitioner delivery suggestions</a:t>
            </a:r>
            <a:endParaRPr lang="en-GB" dirty="0">
              <a:latin typeface="+mj-lt"/>
            </a:endParaRPr>
          </a:p>
          <a:p>
            <a:pPr marL="0" lvl="0" indent="0" algn="l" rtl="0">
              <a:spcBef>
                <a:spcPts val="0"/>
              </a:spcBef>
              <a:spcAft>
                <a:spcPts val="0"/>
              </a:spcAft>
              <a:buClr>
                <a:schemeClr val="dk1"/>
              </a:buClr>
              <a:buSzPts val="1100"/>
              <a:buFont typeface="Arial"/>
              <a:buNone/>
            </a:pPr>
            <a:endParaRPr lang="en-GB" dirty="0">
              <a:solidFill>
                <a:schemeClr val="dk1"/>
              </a:solidFill>
              <a:latin typeface="+mj-lt"/>
              <a:ea typeface="Arial"/>
              <a:cs typeface="Arial"/>
              <a:sym typeface="Arial"/>
            </a:endParaRPr>
          </a:p>
          <a:p>
            <a:pPr marL="0" lvl="0" indent="0" algn="l" rtl="0">
              <a:spcBef>
                <a:spcPts val="0"/>
              </a:spcBef>
              <a:spcAft>
                <a:spcPts val="0"/>
              </a:spcAft>
              <a:buClr>
                <a:schemeClr val="dk1"/>
              </a:buClr>
              <a:buSzPts val="1100"/>
              <a:buFont typeface="Arial"/>
              <a:buNone/>
            </a:pPr>
            <a:r>
              <a:rPr lang="en-GB" b="1" dirty="0">
                <a:solidFill>
                  <a:schemeClr val="dk1"/>
                </a:solidFill>
                <a:latin typeface="+mj-lt"/>
                <a:ea typeface="Arial"/>
                <a:cs typeface="Arial"/>
                <a:sym typeface="Arial"/>
              </a:rPr>
              <a:t>Activity</a:t>
            </a:r>
            <a:endParaRPr lang="en-GB" dirty="0">
              <a:latin typeface="+mj-lt"/>
            </a:endParaRPr>
          </a:p>
          <a:p>
            <a:pPr marL="457200" lvl="0" indent="-298450" algn="l" rtl="0">
              <a:spcBef>
                <a:spcPts val="0"/>
              </a:spcBef>
              <a:spcAft>
                <a:spcPts val="0"/>
              </a:spcAft>
              <a:buClr>
                <a:schemeClr val="dk1"/>
              </a:buClr>
              <a:buSzPts val="1100"/>
              <a:buFont typeface="Arial"/>
              <a:buChar char="●"/>
            </a:pPr>
            <a:r>
              <a:rPr lang="en-GB" dirty="0">
                <a:solidFill>
                  <a:schemeClr val="dk1"/>
                </a:solidFill>
                <a:latin typeface="+mj-lt"/>
                <a:ea typeface="Arial"/>
                <a:cs typeface="Arial"/>
                <a:sym typeface="Arial"/>
              </a:rPr>
              <a:t>Discuss the example answers on the slide.</a:t>
            </a:r>
            <a:endParaRPr lang="en-GB" dirty="0">
              <a:latin typeface="+mj-lt"/>
            </a:endParaRPr>
          </a:p>
          <a:p>
            <a:pPr marL="457200" lvl="0" indent="-298450" algn="l" rtl="0">
              <a:spcBef>
                <a:spcPts val="0"/>
              </a:spcBef>
              <a:spcAft>
                <a:spcPts val="0"/>
              </a:spcAft>
              <a:buClr>
                <a:schemeClr val="dk1"/>
              </a:buClr>
              <a:buSzPts val="1100"/>
              <a:buFont typeface="Arial"/>
              <a:buChar char="●"/>
            </a:pPr>
            <a:r>
              <a:rPr lang="en-GB" dirty="0">
                <a:solidFill>
                  <a:schemeClr val="dk1"/>
                </a:solidFill>
                <a:latin typeface="+mj-lt"/>
                <a:ea typeface="Arial"/>
                <a:cs typeface="Arial"/>
                <a:sym typeface="Arial"/>
              </a:rPr>
              <a:t>Help learners to recognise the advantages of discrete chips, PLCs and microcomputers:</a:t>
            </a:r>
            <a:endParaRPr lang="en-GB" dirty="0">
              <a:latin typeface="+mj-lt"/>
            </a:endParaRPr>
          </a:p>
          <a:p>
            <a:pPr marL="914400" lvl="1" indent="-298450" algn="l" rtl="0">
              <a:spcBef>
                <a:spcPts val="0"/>
              </a:spcBef>
              <a:spcAft>
                <a:spcPts val="0"/>
              </a:spcAft>
              <a:buClr>
                <a:schemeClr val="dk1"/>
              </a:buClr>
              <a:buSzPts val="1100"/>
              <a:buFont typeface="Arial"/>
              <a:buChar char="●"/>
            </a:pPr>
            <a:r>
              <a:rPr lang="en-GB" dirty="0">
                <a:solidFill>
                  <a:schemeClr val="dk1"/>
                </a:solidFill>
                <a:latin typeface="+mj-lt"/>
                <a:ea typeface="Arial"/>
                <a:cs typeface="Arial"/>
                <a:sym typeface="Arial"/>
              </a:rPr>
              <a:t>Discrete chips are small and often cheap, making them ideal to embed in consumer devices. At the top of their range, smartphone chips can provide immense computing power at low power consumption, making it possible for smartphones to function as mobile general-purpose computers.</a:t>
            </a:r>
            <a:endParaRPr lang="en-GB" dirty="0">
              <a:latin typeface="+mj-lt"/>
            </a:endParaRPr>
          </a:p>
          <a:p>
            <a:pPr marL="914400" lvl="1" indent="-298450" algn="l" rtl="0">
              <a:spcBef>
                <a:spcPts val="0"/>
              </a:spcBef>
              <a:spcAft>
                <a:spcPts val="0"/>
              </a:spcAft>
              <a:buClr>
                <a:schemeClr val="dk1"/>
              </a:buClr>
              <a:buSzPts val="1100"/>
              <a:buFont typeface="Arial"/>
              <a:buChar char="●"/>
            </a:pPr>
            <a:r>
              <a:rPr lang="en-GB" dirty="0">
                <a:solidFill>
                  <a:schemeClr val="dk1"/>
                </a:solidFill>
                <a:latin typeface="+mj-lt"/>
                <a:ea typeface="Arial"/>
                <a:cs typeface="Arial"/>
                <a:sym typeface="Arial"/>
              </a:rPr>
              <a:t>PLCs can be relatively easy to program by a trained engineer, for example, to enable a change in the manufacturing process. An important advantage for PLCs is that they are built for harsh industrial environments with </a:t>
            </a:r>
            <a:r>
              <a:rPr lang="en-GB" strike="noStrike" dirty="0">
                <a:solidFill>
                  <a:schemeClr val="dk1"/>
                </a:solidFill>
                <a:latin typeface="+mj-lt"/>
                <a:ea typeface="Arial"/>
                <a:cs typeface="Arial"/>
                <a:sym typeface="Arial"/>
              </a:rPr>
              <a:t>their </a:t>
            </a:r>
            <a:r>
              <a:rPr lang="en-GB" sz="1800" strike="noStrike"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inputs and outputs being more electrically robust than the IO for a typical PC or micro controller.</a:t>
            </a:r>
            <a:endParaRPr lang="en-GB" strike="noStrike" dirty="0">
              <a:solidFill>
                <a:schemeClr val="dk1"/>
              </a:solidFill>
              <a:latin typeface="+mj-lt"/>
              <a:ea typeface="Arial"/>
              <a:cs typeface="Arial"/>
              <a:sym typeface="Arial"/>
            </a:endParaRPr>
          </a:p>
          <a:p>
            <a:pPr marL="914400" lvl="1" indent="-298450" algn="l" rtl="0">
              <a:spcBef>
                <a:spcPts val="0"/>
              </a:spcBef>
              <a:spcAft>
                <a:spcPts val="0"/>
              </a:spcAft>
              <a:buClr>
                <a:schemeClr val="dk1"/>
              </a:buClr>
              <a:buSzPts val="1100"/>
              <a:buFont typeface="Arial"/>
              <a:buChar char="●"/>
            </a:pPr>
            <a:r>
              <a:rPr lang="en-GB" dirty="0">
                <a:solidFill>
                  <a:schemeClr val="dk1"/>
                </a:solidFill>
                <a:latin typeface="+mj-lt"/>
                <a:cs typeface="Arial"/>
                <a:sym typeface="Arial"/>
              </a:rPr>
              <a:t>Microcomputers offer the greatest processing power and versatility. (It’s worth considering that the microprocessor in a smartphone will rival that in many microcomputers.)</a:t>
            </a:r>
            <a:endParaRPr lang="en-GB" dirty="0">
              <a:latin typeface="+mj-lt"/>
            </a:endParaRPr>
          </a:p>
          <a:p>
            <a:pPr marL="0" lvl="0" indent="0" algn="l" rtl="0">
              <a:spcBef>
                <a:spcPts val="0"/>
              </a:spcBef>
              <a:spcAft>
                <a:spcPts val="0"/>
              </a:spcAft>
              <a:buClr>
                <a:schemeClr val="dk1"/>
              </a:buClr>
              <a:buSzPts val="1100"/>
              <a:buFont typeface="Arial"/>
              <a:buNone/>
            </a:pPr>
            <a:endParaRPr lang="en-GB" dirty="0">
              <a:latin typeface="+mj-lt"/>
              <a:ea typeface="Arial"/>
              <a:cs typeface="Arial"/>
              <a:sym typeface="Arial"/>
            </a:endParaRPr>
          </a:p>
          <a:p>
            <a:pPr marL="0" lvl="0" indent="0" algn="l" rtl="0">
              <a:spcBef>
                <a:spcPts val="0"/>
              </a:spcBef>
              <a:spcAft>
                <a:spcPts val="0"/>
              </a:spcAft>
              <a:buClr>
                <a:schemeClr val="dk1"/>
              </a:buClr>
              <a:buSzPts val="1100"/>
              <a:buFont typeface="Arial"/>
              <a:buNone/>
            </a:pPr>
            <a:r>
              <a:rPr lang="en-GB" b="1" dirty="0">
                <a:solidFill>
                  <a:schemeClr val="dk1"/>
                </a:solidFill>
                <a:latin typeface="+mj-lt"/>
                <a:ea typeface="Arial"/>
                <a:cs typeface="Arial"/>
                <a:sym typeface="Arial"/>
              </a:rPr>
              <a:t>Assessment</a:t>
            </a:r>
            <a:endParaRPr lang="en-GB" dirty="0">
              <a:latin typeface="+mj-lt"/>
            </a:endParaRPr>
          </a:p>
          <a:p>
            <a:pPr marL="0" lvl="0" indent="0" algn="l" rtl="0">
              <a:spcBef>
                <a:spcPts val="0"/>
              </a:spcBef>
              <a:spcAft>
                <a:spcPts val="0"/>
              </a:spcAft>
              <a:buClr>
                <a:schemeClr val="dk1"/>
              </a:buClr>
              <a:buSzPts val="1100"/>
              <a:buFont typeface="Arial"/>
              <a:buNone/>
            </a:pPr>
            <a:r>
              <a:rPr lang="en-GB" dirty="0">
                <a:solidFill>
                  <a:schemeClr val="dk1"/>
                </a:solidFill>
                <a:latin typeface="+mj-lt"/>
                <a:ea typeface="Arial"/>
                <a:cs typeface="Arial"/>
                <a:sym typeface="Arial"/>
              </a:rPr>
              <a:t>Additional discussion.</a:t>
            </a:r>
            <a:endParaRPr lang="en-GB" dirty="0">
              <a:latin typeface="+mj-lt"/>
            </a:endParaRPr>
          </a:p>
          <a:p>
            <a:pPr marL="0" lvl="0" indent="0" algn="l" rtl="0">
              <a:spcBef>
                <a:spcPts val="0"/>
              </a:spcBef>
              <a:spcAft>
                <a:spcPts val="0"/>
              </a:spcAft>
              <a:buClr>
                <a:schemeClr val="dk1"/>
              </a:buClr>
              <a:buSzPts val="1100"/>
              <a:buFont typeface="Arial"/>
              <a:buNone/>
            </a:pPr>
            <a:endParaRPr lang="en-GB" dirty="0">
              <a:solidFill>
                <a:schemeClr val="dk1"/>
              </a:solidFill>
              <a:latin typeface="+mj-lt"/>
              <a:ea typeface="Arial"/>
              <a:cs typeface="Arial"/>
              <a:sym typeface="Arial"/>
            </a:endParaRPr>
          </a:p>
          <a:p>
            <a:pPr marL="0" lvl="0" indent="0" algn="l" rtl="0">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p:txBody>
      </p:sp>
      <p:sp>
        <p:nvSpPr>
          <p:cNvPr id="783" name="Google Shape;78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7" name="Google Shape;81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solidFill>
                  <a:schemeClr val="dk1"/>
                </a:solidFill>
                <a:latin typeface="Arial"/>
                <a:ea typeface="Arial"/>
                <a:cs typeface="Arial"/>
                <a:sym typeface="Arial"/>
              </a:rPr>
              <a:t>Practitioner delivery suggestions</a:t>
            </a:r>
            <a:endParaRPr lang="en-GB"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lang="en-GB"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dirty="0">
                <a:solidFill>
                  <a:schemeClr val="dk1"/>
                </a:solidFill>
                <a:latin typeface="Arial"/>
                <a:ea typeface="Arial"/>
                <a:cs typeface="Arial"/>
                <a:sym typeface="Arial"/>
              </a:rPr>
              <a:t>Learners can work in pairs or groups to complete this activity. Each pair or group can focus on one setting or several. Alternatively, lay out a large sheet of paper on each table (or a laptop with an online sharing tool such as Google </a:t>
            </a:r>
            <a:r>
              <a:rPr lang="en-GB" dirty="0" err="1">
                <a:solidFill>
                  <a:schemeClr val="dk1"/>
                </a:solidFill>
                <a:latin typeface="Arial"/>
                <a:ea typeface="Arial"/>
                <a:cs typeface="Arial"/>
                <a:sym typeface="Arial"/>
              </a:rPr>
              <a:t>Jamboard</a:t>
            </a:r>
            <a:r>
              <a:rPr lang="en-GB" dirty="0">
                <a:solidFill>
                  <a:schemeClr val="dk1"/>
                </a:solidFill>
                <a:latin typeface="Arial"/>
                <a:ea typeface="Arial"/>
                <a:cs typeface="Arial"/>
                <a:sym typeface="Arial"/>
              </a:rPr>
              <a:t>). Learners rotate in groups between each table to add their ideas. The final group to visit each table can organise and present the ideas.</a:t>
            </a:r>
            <a:endParaRPr lang="en-GB" dirty="0"/>
          </a:p>
          <a:p>
            <a:pPr marL="0" lvl="0" indent="0" algn="l" rtl="0">
              <a:spcBef>
                <a:spcPts val="0"/>
              </a:spcBef>
              <a:spcAft>
                <a:spcPts val="0"/>
              </a:spcAft>
              <a:buClr>
                <a:schemeClr val="dk1"/>
              </a:buClr>
              <a:buSzPts val="1100"/>
              <a:buFont typeface="Arial"/>
              <a:buNone/>
            </a:pPr>
            <a:endParaRPr lang="en-GB"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a:ea typeface="Arial"/>
                <a:cs typeface="Arial"/>
                <a:sym typeface="Arial"/>
              </a:rPr>
              <a:t>Activity</a:t>
            </a:r>
            <a:endParaRPr lang="en-GB" dirty="0"/>
          </a:p>
          <a:p>
            <a:pPr marL="457200" lvl="0" indent="-298450" algn="l" rtl="0">
              <a:spcBef>
                <a:spcPts val="0"/>
              </a:spcBef>
              <a:spcAft>
                <a:spcPts val="0"/>
              </a:spcAft>
              <a:buClr>
                <a:schemeClr val="dk1"/>
              </a:buClr>
              <a:buSzPts val="1100"/>
              <a:buFont typeface="Arial"/>
              <a:buChar char="●"/>
            </a:pPr>
            <a:r>
              <a:rPr lang="en-GB" dirty="0">
                <a:solidFill>
                  <a:schemeClr val="dk1"/>
                </a:solidFill>
                <a:latin typeface="Arial"/>
                <a:ea typeface="Arial"/>
                <a:cs typeface="Arial"/>
                <a:sym typeface="Arial"/>
              </a:rPr>
              <a:t>Remind learners that a mechatronic system combines electronics, mechanics and computer control to automate a process or response.</a:t>
            </a:r>
            <a:endParaRPr lang="en-GB" dirty="0"/>
          </a:p>
          <a:p>
            <a:pPr marL="457200" lvl="0" indent="-298450" algn="l" rtl="0">
              <a:spcBef>
                <a:spcPts val="0"/>
              </a:spcBef>
              <a:spcAft>
                <a:spcPts val="0"/>
              </a:spcAft>
              <a:buClr>
                <a:schemeClr val="dk1"/>
              </a:buClr>
              <a:buSzPts val="1100"/>
              <a:buFont typeface="Arial"/>
              <a:buChar char="●"/>
            </a:pPr>
            <a:r>
              <a:rPr lang="en-GB" dirty="0">
                <a:solidFill>
                  <a:schemeClr val="dk1"/>
                </a:solidFill>
                <a:latin typeface="Arial"/>
                <a:ea typeface="Arial"/>
                <a:cs typeface="Arial"/>
                <a:sym typeface="Arial"/>
              </a:rPr>
              <a:t>Learners discuss and generate ideas for what examples of mechatronics might be found in each setting. Focus learners by asking them to consider what control process may need to take place in these settings.</a:t>
            </a:r>
            <a:endParaRPr lang="en-GB" dirty="0"/>
          </a:p>
          <a:p>
            <a:pPr marL="457200" lvl="0" indent="-298450" algn="l" rtl="0">
              <a:spcBef>
                <a:spcPts val="0"/>
              </a:spcBef>
              <a:spcAft>
                <a:spcPts val="0"/>
              </a:spcAft>
              <a:buClr>
                <a:schemeClr val="dk1"/>
              </a:buClr>
              <a:buSzPts val="1100"/>
              <a:buFont typeface="Arial"/>
              <a:buChar char="●"/>
            </a:pPr>
            <a:r>
              <a:rPr lang="en-GB" dirty="0">
                <a:solidFill>
                  <a:schemeClr val="dk1"/>
                </a:solidFill>
                <a:latin typeface="Arial"/>
                <a:ea typeface="Arial"/>
                <a:cs typeface="Arial"/>
                <a:sym typeface="Arial"/>
              </a:rPr>
              <a:t>Learners can identify examples of where an automated system might provide or improve safety.</a:t>
            </a:r>
            <a:endParaRPr lang="en-GB" dirty="0"/>
          </a:p>
          <a:p>
            <a:pPr marL="457200" lvl="0" indent="-298450" algn="l" rtl="0">
              <a:spcBef>
                <a:spcPts val="0"/>
              </a:spcBef>
              <a:spcAft>
                <a:spcPts val="0"/>
              </a:spcAft>
              <a:buClr>
                <a:schemeClr val="dk1"/>
              </a:buClr>
              <a:buSzPts val="1100"/>
              <a:buFont typeface="Arial"/>
              <a:buChar char="●"/>
            </a:pPr>
            <a:r>
              <a:rPr lang="en-GB" dirty="0">
                <a:solidFill>
                  <a:schemeClr val="dk1"/>
                </a:solidFill>
                <a:latin typeface="Arial"/>
                <a:ea typeface="Arial"/>
                <a:cs typeface="Arial"/>
                <a:sym typeface="Arial"/>
              </a:rPr>
              <a:t>Where available, allow learners to use the internet to search for examples.</a:t>
            </a:r>
            <a:endParaRPr lang="en-GB" dirty="0"/>
          </a:p>
          <a:p>
            <a:pPr marL="0" lvl="0" indent="0" algn="l" rtl="0">
              <a:spcBef>
                <a:spcPts val="0"/>
              </a:spcBef>
              <a:spcAft>
                <a:spcPts val="0"/>
              </a:spcAft>
              <a:buClr>
                <a:schemeClr val="dk1"/>
              </a:buClr>
              <a:buSzPts val="1200"/>
              <a:buFont typeface="Calibri"/>
              <a:buNone/>
            </a:pPr>
            <a:endParaRPr lang="en-GB"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a:ea typeface="Arial"/>
                <a:cs typeface="Arial"/>
                <a:sym typeface="Arial"/>
              </a:rPr>
              <a:t>Example answers</a:t>
            </a:r>
            <a:endParaRPr lang="en-GB" dirty="0"/>
          </a:p>
          <a:p>
            <a:pPr marL="0" lvl="0" indent="0" algn="l" rtl="0">
              <a:spcBef>
                <a:spcPts val="0"/>
              </a:spcBef>
              <a:spcAft>
                <a:spcPts val="0"/>
              </a:spcAft>
              <a:buClr>
                <a:schemeClr val="dk1"/>
              </a:buClr>
              <a:buSzPts val="1100"/>
              <a:buFont typeface="Arial"/>
              <a:buNone/>
            </a:pPr>
            <a:r>
              <a:rPr lang="en-GB" dirty="0">
                <a:solidFill>
                  <a:schemeClr val="dk1"/>
                </a:solidFill>
                <a:latin typeface="Arial"/>
                <a:ea typeface="Arial"/>
                <a:cs typeface="Arial"/>
                <a:sym typeface="Arial"/>
              </a:rPr>
              <a:t>Safety examples are in bold:</a:t>
            </a:r>
            <a:endParaRPr lang="en-GB" dirty="0"/>
          </a:p>
          <a:p>
            <a:pPr marL="0" lvl="0" indent="0" algn="l" rtl="0">
              <a:spcBef>
                <a:spcPts val="0"/>
              </a:spcBef>
              <a:spcAft>
                <a:spcPts val="0"/>
              </a:spcAft>
              <a:buClr>
                <a:schemeClr val="dk1"/>
              </a:buClr>
              <a:buSzPts val="1100"/>
              <a:buFont typeface="Arial"/>
              <a:buNone/>
            </a:pPr>
            <a:endParaRPr lang="en-GB" dirty="0">
              <a:solidFill>
                <a:schemeClr val="dk1"/>
              </a:solidFill>
              <a:latin typeface="Arial"/>
              <a:ea typeface="Arial"/>
              <a:cs typeface="Arial"/>
              <a:sym typeface="Arial"/>
            </a:endParaRPr>
          </a:p>
          <a:p>
            <a:pPr marL="0" lvl="0" indent="0" algn="l" rtl="0">
              <a:spcBef>
                <a:spcPts val="0"/>
              </a:spcBef>
              <a:spcAft>
                <a:spcPts val="0"/>
              </a:spcAft>
              <a:buClr>
                <a:srgbClr val="202124"/>
              </a:buClr>
              <a:buSzPts val="1200"/>
              <a:buFont typeface="Arial"/>
              <a:buNone/>
            </a:pPr>
            <a:r>
              <a:rPr lang="en-GB" dirty="0">
                <a:solidFill>
                  <a:srgbClr val="202124"/>
                </a:solidFill>
                <a:highlight>
                  <a:schemeClr val="lt1"/>
                </a:highlight>
                <a:latin typeface="Arial"/>
                <a:ea typeface="Arial"/>
                <a:cs typeface="Arial"/>
                <a:sym typeface="Arial"/>
              </a:rPr>
              <a:t>Food production: Can, bottle or pie filling would use a flow or mass sensor to control a valve, delivering accurate and consistent product fills. Also: </a:t>
            </a:r>
            <a:r>
              <a:rPr lang="en-GB" b="1" dirty="0">
                <a:solidFill>
                  <a:srgbClr val="202124"/>
                </a:solidFill>
                <a:highlight>
                  <a:schemeClr val="lt1"/>
                </a:highlight>
                <a:latin typeface="Arial"/>
                <a:ea typeface="Arial"/>
                <a:cs typeface="Arial"/>
                <a:sym typeface="Arial"/>
              </a:rPr>
              <a:t>conveyor belt control, safety guard locking,</a:t>
            </a:r>
            <a:r>
              <a:rPr lang="en-GB" dirty="0">
                <a:solidFill>
                  <a:srgbClr val="202124"/>
                </a:solidFill>
                <a:highlight>
                  <a:schemeClr val="lt1"/>
                </a:highlight>
                <a:latin typeface="Arial"/>
                <a:ea typeface="Arial"/>
                <a:cs typeface="Arial"/>
                <a:sym typeface="Arial"/>
              </a:rPr>
              <a:t> faulty product detection and removal (ingredients, unsealed cans or bottles).</a:t>
            </a:r>
          </a:p>
          <a:p>
            <a:pPr marL="0" lvl="0" indent="0" algn="l" rtl="0">
              <a:spcBef>
                <a:spcPts val="0"/>
              </a:spcBef>
              <a:spcAft>
                <a:spcPts val="0"/>
              </a:spcAft>
              <a:buClr>
                <a:srgbClr val="202124"/>
              </a:buClr>
              <a:buSzPts val="1200"/>
              <a:buFont typeface="Arial"/>
              <a:buNone/>
            </a:pPr>
            <a:endParaRPr lang="en-GB" dirty="0"/>
          </a:p>
          <a:p>
            <a:pPr marL="0" lvl="0" indent="0" algn="l" rtl="0">
              <a:spcBef>
                <a:spcPts val="0"/>
              </a:spcBef>
              <a:spcAft>
                <a:spcPts val="0"/>
              </a:spcAft>
              <a:buClr>
                <a:srgbClr val="202124"/>
              </a:buClr>
              <a:buSzPts val="1200"/>
              <a:buFont typeface="Arial"/>
              <a:buNone/>
            </a:pPr>
            <a:r>
              <a:rPr lang="en-GB" dirty="0">
                <a:solidFill>
                  <a:srgbClr val="202124"/>
                </a:solidFill>
                <a:highlight>
                  <a:schemeClr val="lt1"/>
                </a:highlight>
                <a:latin typeface="Arial"/>
                <a:ea typeface="Arial"/>
                <a:cs typeface="Arial"/>
                <a:sym typeface="Arial"/>
              </a:rPr>
              <a:t>Manufacturing: </a:t>
            </a:r>
            <a:r>
              <a:rPr lang="en-GB" b="1" dirty="0">
                <a:solidFill>
                  <a:srgbClr val="202124"/>
                </a:solidFill>
                <a:highlight>
                  <a:schemeClr val="lt1"/>
                </a:highlight>
                <a:latin typeface="Arial"/>
                <a:ea typeface="Arial"/>
                <a:cs typeface="Arial"/>
                <a:sym typeface="Arial"/>
              </a:rPr>
              <a:t>Safety guard locking or position limiting in CNC milling or drilling</a:t>
            </a:r>
            <a:r>
              <a:rPr lang="en-GB" dirty="0">
                <a:solidFill>
                  <a:srgbClr val="202124"/>
                </a:solidFill>
                <a:highlight>
                  <a:schemeClr val="lt1"/>
                </a:highlight>
                <a:latin typeface="Arial"/>
                <a:ea typeface="Arial"/>
                <a:cs typeface="Arial"/>
                <a:sym typeface="Arial"/>
              </a:rPr>
              <a:t> would use a microswitch or proximity sensor to control a relay or solid-state contactor to prevent movement motors from working, creating a safe working environment. Also: injection moulding, product filling, </a:t>
            </a:r>
            <a:r>
              <a:rPr lang="en-GB" b="1" dirty="0">
                <a:solidFill>
                  <a:srgbClr val="202124"/>
                </a:solidFill>
                <a:highlight>
                  <a:schemeClr val="lt1"/>
                </a:highlight>
                <a:latin typeface="Arial"/>
                <a:ea typeface="Arial"/>
                <a:cs typeface="Arial"/>
                <a:sym typeface="Arial"/>
              </a:rPr>
              <a:t>overheat sensing in 3D printing or injection moulding</a:t>
            </a:r>
            <a:r>
              <a:rPr lang="en-GB" b="0" dirty="0">
                <a:solidFill>
                  <a:srgbClr val="202124"/>
                </a:solidFill>
                <a:highlight>
                  <a:schemeClr val="lt1"/>
                </a:highlight>
                <a:latin typeface="Arial"/>
                <a:ea typeface="Arial"/>
                <a:cs typeface="Arial"/>
                <a:sym typeface="Arial"/>
              </a:rPr>
              <a:t>.</a:t>
            </a:r>
          </a:p>
          <a:p>
            <a:pPr marL="0" lvl="0" indent="0" algn="l" rtl="0">
              <a:spcBef>
                <a:spcPts val="0"/>
              </a:spcBef>
              <a:spcAft>
                <a:spcPts val="0"/>
              </a:spcAft>
              <a:buClr>
                <a:srgbClr val="202124"/>
              </a:buClr>
              <a:buSzPts val="1200"/>
              <a:buFont typeface="Arial"/>
              <a:buNone/>
            </a:pPr>
            <a:endParaRPr lang="en-GB" dirty="0"/>
          </a:p>
          <a:p>
            <a:pPr marL="0" lvl="0" indent="0" algn="l" rtl="0">
              <a:spcBef>
                <a:spcPts val="0"/>
              </a:spcBef>
              <a:spcAft>
                <a:spcPts val="0"/>
              </a:spcAft>
              <a:buClr>
                <a:srgbClr val="202124"/>
              </a:buClr>
              <a:buSzPts val="1200"/>
              <a:buFont typeface="Arial"/>
              <a:buNone/>
            </a:pPr>
            <a:r>
              <a:rPr lang="en-GB" dirty="0">
                <a:solidFill>
                  <a:srgbClr val="202124"/>
                </a:solidFill>
                <a:highlight>
                  <a:schemeClr val="lt1"/>
                </a:highlight>
                <a:latin typeface="Arial"/>
                <a:ea typeface="Arial"/>
                <a:cs typeface="Arial"/>
                <a:sym typeface="Arial"/>
              </a:rPr>
              <a:t>Renewable energy: Wind turbine blade pitch control would use a rotary sensor to control the direction of movement of the nacelle (the housing at the top of the turbine) for safety and optimum efficiency. Also: </a:t>
            </a:r>
            <a:r>
              <a:rPr lang="en-GB" b="1" dirty="0">
                <a:solidFill>
                  <a:srgbClr val="202124"/>
                </a:solidFill>
                <a:highlight>
                  <a:schemeClr val="lt1"/>
                </a:highlight>
                <a:latin typeface="Arial"/>
                <a:ea typeface="Arial"/>
                <a:cs typeface="Arial"/>
                <a:sym typeface="Arial"/>
              </a:rPr>
              <a:t>remote fault sensing</a:t>
            </a:r>
            <a:r>
              <a:rPr lang="en-GB" b="0" dirty="0">
                <a:solidFill>
                  <a:srgbClr val="202124"/>
                </a:solidFill>
                <a:highlight>
                  <a:schemeClr val="lt1"/>
                </a:highlight>
                <a:latin typeface="Arial"/>
                <a:ea typeface="Arial"/>
                <a:cs typeface="Arial"/>
                <a:sym typeface="Arial"/>
              </a:rPr>
              <a:t> and </a:t>
            </a:r>
            <a:r>
              <a:rPr lang="en-GB" dirty="0">
                <a:solidFill>
                  <a:srgbClr val="202124"/>
                </a:solidFill>
                <a:highlight>
                  <a:schemeClr val="lt1"/>
                </a:highlight>
                <a:latin typeface="Arial"/>
                <a:ea typeface="Arial"/>
                <a:cs typeface="Arial"/>
                <a:sym typeface="Arial"/>
              </a:rPr>
              <a:t>solar power tracking.</a:t>
            </a:r>
          </a:p>
          <a:p>
            <a:pPr marL="0" lvl="0" indent="0" algn="l" rtl="0">
              <a:spcBef>
                <a:spcPts val="0"/>
              </a:spcBef>
              <a:spcAft>
                <a:spcPts val="0"/>
              </a:spcAft>
              <a:buClr>
                <a:srgbClr val="202124"/>
              </a:buClr>
              <a:buSzPts val="1200"/>
              <a:buFont typeface="Arial"/>
              <a:buNone/>
            </a:pPr>
            <a:endParaRPr lang="en-GB" dirty="0"/>
          </a:p>
          <a:p>
            <a:pPr marL="0" lvl="0" indent="0" algn="l" rtl="0">
              <a:spcBef>
                <a:spcPts val="0"/>
              </a:spcBef>
              <a:spcAft>
                <a:spcPts val="0"/>
              </a:spcAft>
              <a:buClr>
                <a:srgbClr val="202124"/>
              </a:buClr>
              <a:buSzPts val="1200"/>
              <a:buFont typeface="Arial"/>
              <a:buNone/>
            </a:pPr>
            <a:r>
              <a:rPr lang="en-GB" dirty="0">
                <a:solidFill>
                  <a:srgbClr val="202124"/>
                </a:solidFill>
                <a:highlight>
                  <a:schemeClr val="lt1"/>
                </a:highlight>
                <a:latin typeface="Arial"/>
                <a:ea typeface="Arial"/>
                <a:cs typeface="Arial"/>
                <a:sym typeface="Arial"/>
              </a:rPr>
              <a:t>Healthcare and hospitals: Auto-inject drug delivery pumps would use a timer as input sensor for regular dosing, along with a flow or volume meter (or linear position sensor) to control dosage. This delivers regular, accurate dosages for patients, for example, 24-hour pain control. Also: respirators, automatic blood pressure measurement, movable hospital beds and surgical robots.</a:t>
            </a:r>
          </a:p>
          <a:p>
            <a:pPr marL="0" lvl="0" indent="0" algn="l" rtl="0">
              <a:spcBef>
                <a:spcPts val="0"/>
              </a:spcBef>
              <a:spcAft>
                <a:spcPts val="0"/>
              </a:spcAft>
              <a:buClr>
                <a:srgbClr val="202124"/>
              </a:buClr>
              <a:buSzPts val="1200"/>
              <a:buFont typeface="Arial"/>
              <a:buNone/>
            </a:pPr>
            <a:endParaRPr lang="en-GB" dirty="0"/>
          </a:p>
          <a:p>
            <a:pPr marL="0" lvl="0" indent="0" algn="l" rtl="0">
              <a:spcBef>
                <a:spcPts val="0"/>
              </a:spcBef>
              <a:spcAft>
                <a:spcPts val="0"/>
              </a:spcAft>
              <a:buClr>
                <a:srgbClr val="202124"/>
              </a:buClr>
              <a:buSzPts val="1200"/>
              <a:buFont typeface="Arial"/>
              <a:buNone/>
            </a:pPr>
            <a:r>
              <a:rPr lang="en-GB" dirty="0">
                <a:solidFill>
                  <a:srgbClr val="202124"/>
                </a:solidFill>
                <a:highlight>
                  <a:schemeClr val="lt1"/>
                </a:highlight>
                <a:latin typeface="Arial"/>
                <a:ea typeface="Arial"/>
                <a:cs typeface="Arial"/>
                <a:sym typeface="Arial"/>
              </a:rPr>
              <a:t>Transport: Cruise control or speed limiters use a rotary speed encoder attached to the wheels to sense speed and provide an output (via the engine management system) to the fuel and air inputs to the engine. As well as driver comfort this increases safety, for example, to limit speed in a section of roadworks. Also: </a:t>
            </a:r>
            <a:r>
              <a:rPr lang="en-GB" b="1" dirty="0">
                <a:solidFill>
                  <a:srgbClr val="202124"/>
                </a:solidFill>
                <a:highlight>
                  <a:schemeClr val="lt1"/>
                </a:highlight>
                <a:latin typeface="Arial"/>
                <a:ea typeface="Arial"/>
                <a:cs typeface="Arial"/>
                <a:sym typeface="Arial"/>
              </a:rPr>
              <a:t>collision detection</a:t>
            </a:r>
            <a:r>
              <a:rPr lang="en-GB" dirty="0">
                <a:solidFill>
                  <a:srgbClr val="202124"/>
                </a:solidFill>
                <a:highlight>
                  <a:schemeClr val="lt1"/>
                </a:highlight>
                <a:latin typeface="Arial"/>
                <a:ea typeface="Arial"/>
                <a:cs typeface="Arial"/>
                <a:sym typeface="Arial"/>
              </a:rPr>
              <a:t>, </a:t>
            </a:r>
            <a:r>
              <a:rPr lang="en-GB" b="1" dirty="0">
                <a:solidFill>
                  <a:srgbClr val="202124"/>
                </a:solidFill>
                <a:highlight>
                  <a:schemeClr val="lt1"/>
                </a:highlight>
                <a:latin typeface="Arial"/>
                <a:ea typeface="Arial"/>
                <a:cs typeface="Arial"/>
                <a:sym typeface="Arial"/>
              </a:rPr>
              <a:t>antilock brakes</a:t>
            </a:r>
            <a:r>
              <a:rPr lang="en-GB" dirty="0">
                <a:solidFill>
                  <a:srgbClr val="202124"/>
                </a:solidFill>
                <a:highlight>
                  <a:schemeClr val="lt1"/>
                </a:highlight>
                <a:latin typeface="Arial"/>
                <a:ea typeface="Arial"/>
                <a:cs typeface="Arial"/>
                <a:sym typeface="Arial"/>
              </a:rPr>
              <a:t>, </a:t>
            </a:r>
            <a:r>
              <a:rPr lang="en-GB" b="1" dirty="0">
                <a:solidFill>
                  <a:srgbClr val="202124"/>
                </a:solidFill>
                <a:highlight>
                  <a:schemeClr val="lt1"/>
                </a:highlight>
                <a:latin typeface="Arial"/>
                <a:ea typeface="Arial"/>
                <a:cs typeface="Arial"/>
                <a:sym typeface="Arial"/>
              </a:rPr>
              <a:t>stability control </a:t>
            </a:r>
            <a:r>
              <a:rPr lang="en-GB" b="0" dirty="0">
                <a:solidFill>
                  <a:srgbClr val="202124"/>
                </a:solidFill>
                <a:highlight>
                  <a:schemeClr val="lt1"/>
                </a:highlight>
                <a:latin typeface="Arial"/>
                <a:ea typeface="Arial"/>
                <a:cs typeface="Arial"/>
                <a:sym typeface="Arial"/>
              </a:rPr>
              <a:t>and </a:t>
            </a:r>
            <a:r>
              <a:rPr lang="en-GB" dirty="0">
                <a:solidFill>
                  <a:srgbClr val="202124"/>
                </a:solidFill>
                <a:highlight>
                  <a:schemeClr val="lt1"/>
                </a:highlight>
                <a:latin typeface="Arial"/>
                <a:ea typeface="Arial"/>
                <a:cs typeface="Arial"/>
                <a:sym typeface="Arial"/>
              </a:rPr>
              <a:t>power steering.</a:t>
            </a:r>
          </a:p>
          <a:p>
            <a:pPr marL="0" lvl="0" indent="0" algn="l" rtl="0">
              <a:spcBef>
                <a:spcPts val="0"/>
              </a:spcBef>
              <a:spcAft>
                <a:spcPts val="0"/>
              </a:spcAft>
              <a:buClr>
                <a:srgbClr val="202124"/>
              </a:buClr>
              <a:buSzPts val="1200"/>
              <a:buFont typeface="Arial"/>
              <a:buNone/>
            </a:pPr>
            <a:endParaRPr lang="en-GB" dirty="0"/>
          </a:p>
          <a:p>
            <a:pPr marL="0" lvl="0" indent="0" algn="l" rtl="0">
              <a:spcBef>
                <a:spcPts val="0"/>
              </a:spcBef>
              <a:spcAft>
                <a:spcPts val="0"/>
              </a:spcAft>
              <a:buClr>
                <a:srgbClr val="202124"/>
              </a:buClr>
              <a:buSzPts val="1200"/>
              <a:buFont typeface="Arial"/>
              <a:buNone/>
            </a:pPr>
            <a:r>
              <a:rPr lang="en-GB" dirty="0">
                <a:solidFill>
                  <a:srgbClr val="202124"/>
                </a:solidFill>
                <a:highlight>
                  <a:schemeClr val="lt1"/>
                </a:highlight>
                <a:latin typeface="Arial"/>
                <a:ea typeface="Arial"/>
                <a:cs typeface="Arial"/>
                <a:sym typeface="Arial"/>
              </a:rPr>
              <a:t>Airports: Baggage control and automated routing to gates use QR code sensors to read baggage labels and control mechanical actuators that open and close routing gates in the system of conveyors to direct each bag to the correct gate. This makes baggage handling faster and more efficient, reducing errors.</a:t>
            </a:r>
          </a:p>
          <a:p>
            <a:pPr marL="0" lvl="0" indent="0" algn="l" rtl="0">
              <a:spcBef>
                <a:spcPts val="0"/>
              </a:spcBef>
              <a:spcAft>
                <a:spcPts val="0"/>
              </a:spcAft>
              <a:buClr>
                <a:srgbClr val="202124"/>
              </a:buClr>
              <a:buSzPts val="1200"/>
              <a:buFont typeface="Arial"/>
              <a:buNone/>
            </a:pPr>
            <a:endParaRPr lang="en-GB" dirty="0"/>
          </a:p>
          <a:p>
            <a:pPr marL="0" lvl="0" indent="0" algn="l" rtl="0">
              <a:spcBef>
                <a:spcPts val="0"/>
              </a:spcBef>
              <a:spcAft>
                <a:spcPts val="0"/>
              </a:spcAft>
              <a:buClr>
                <a:srgbClr val="202124"/>
              </a:buClr>
              <a:buSzPts val="1200"/>
              <a:buFont typeface="Arial"/>
              <a:buNone/>
            </a:pPr>
            <a:r>
              <a:rPr lang="en-GB" dirty="0">
                <a:solidFill>
                  <a:srgbClr val="202124"/>
                </a:solidFill>
                <a:highlight>
                  <a:schemeClr val="lt1"/>
                </a:highlight>
                <a:latin typeface="Arial"/>
                <a:ea typeface="Arial"/>
                <a:cs typeface="Arial"/>
                <a:sym typeface="Arial"/>
              </a:rPr>
              <a:t>Buildings: </a:t>
            </a:r>
            <a:r>
              <a:rPr lang="en-GB" b="1" dirty="0">
                <a:solidFill>
                  <a:srgbClr val="202124"/>
                </a:solidFill>
                <a:highlight>
                  <a:schemeClr val="lt1"/>
                </a:highlight>
                <a:latin typeface="Arial"/>
                <a:ea typeface="Arial"/>
                <a:cs typeface="Arial"/>
                <a:sym typeface="Arial"/>
              </a:rPr>
              <a:t>Heating, cooling and ventilation</a:t>
            </a:r>
            <a:r>
              <a:rPr lang="en-GB" dirty="0">
                <a:solidFill>
                  <a:srgbClr val="202124"/>
                </a:solidFill>
                <a:highlight>
                  <a:schemeClr val="lt1"/>
                </a:highlight>
                <a:latin typeface="Arial"/>
                <a:ea typeface="Arial"/>
                <a:cs typeface="Arial"/>
                <a:sym typeface="Arial"/>
              </a:rPr>
              <a:t> will use temperature sensors and other air quality monitors (perhaps humidity sensors and air flow sensors) to control the heating and fans that move cool or warm air in the building, maximising comfort while minimising energy use and losses. Also: pass-card security locks, lifts and electronic door locks.</a:t>
            </a:r>
            <a:endParaRPr lang="en-GB" dirty="0"/>
          </a:p>
          <a:p>
            <a:pPr marL="0" lvl="0" indent="0" algn="l" rtl="0">
              <a:spcBef>
                <a:spcPts val="0"/>
              </a:spcBef>
              <a:spcAft>
                <a:spcPts val="0"/>
              </a:spcAft>
              <a:buClr>
                <a:schemeClr val="dk1"/>
              </a:buClr>
              <a:buSzPts val="1100"/>
              <a:buFont typeface="Arial"/>
              <a:buNone/>
            </a:pPr>
            <a:endParaRPr lang="en-GB" dirty="0">
              <a:solidFill>
                <a:srgbClr val="202124"/>
              </a:solidFill>
              <a:highlight>
                <a:schemeClr val="lt1"/>
              </a:highlight>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solidFill>
                  <a:schemeClr val="dk1"/>
                </a:solidFill>
                <a:latin typeface="Arial"/>
                <a:ea typeface="Arial"/>
                <a:cs typeface="Arial"/>
                <a:sym typeface="Arial"/>
              </a:rPr>
              <a:t>Assessment</a:t>
            </a:r>
            <a:endParaRPr lang="en-GB" dirty="0"/>
          </a:p>
          <a:p>
            <a:pPr marL="0" lvl="0" indent="0" algn="l" rtl="0">
              <a:spcBef>
                <a:spcPts val="0"/>
              </a:spcBef>
              <a:spcAft>
                <a:spcPts val="0"/>
              </a:spcAft>
              <a:buClr>
                <a:schemeClr val="dk1"/>
              </a:buClr>
              <a:buSzPts val="1200"/>
              <a:buFont typeface="Arial"/>
              <a:buNone/>
            </a:pPr>
            <a:r>
              <a:rPr lang="en-GB" dirty="0">
                <a:solidFill>
                  <a:schemeClr val="dk1"/>
                </a:solidFill>
                <a:latin typeface="Arial"/>
                <a:ea typeface="Arial"/>
                <a:cs typeface="Arial"/>
                <a:sym typeface="Arial"/>
              </a:rPr>
              <a:t>Discussion, examples and optional research.</a:t>
            </a:r>
            <a:endParaRPr lang="en-GB" dirty="0"/>
          </a:p>
          <a:p>
            <a:pPr marL="0" lvl="0" indent="0" algn="l" rtl="0">
              <a:spcBef>
                <a:spcPts val="0"/>
              </a:spcBef>
              <a:spcAft>
                <a:spcPts val="0"/>
              </a:spcAft>
              <a:buClr>
                <a:schemeClr val="dk1"/>
              </a:buClr>
              <a:buSzPts val="1200"/>
              <a:buFont typeface="Calibri"/>
              <a:buNone/>
            </a:pPr>
            <a:endParaRPr lang="en-GB"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solidFill>
                  <a:schemeClr val="dk1"/>
                </a:solidFill>
                <a:latin typeface="Arial"/>
                <a:ea typeface="Arial"/>
                <a:cs typeface="Arial"/>
                <a:sym typeface="Arial"/>
              </a:rPr>
              <a:t>Work experience/industry placement</a:t>
            </a:r>
            <a:endParaRPr lang="en-GB" dirty="0"/>
          </a:p>
          <a:p>
            <a:pPr marL="0" lvl="0" indent="0" algn="l" rtl="0">
              <a:spcBef>
                <a:spcPts val="0"/>
              </a:spcBef>
              <a:spcAft>
                <a:spcPts val="0"/>
              </a:spcAft>
              <a:buClr>
                <a:schemeClr val="dk1"/>
              </a:buClr>
              <a:buSzPts val="1100"/>
              <a:buFont typeface="Arial"/>
              <a:buNone/>
            </a:pPr>
            <a:r>
              <a:rPr lang="en-GB" dirty="0">
                <a:solidFill>
                  <a:schemeClr val="dk1"/>
                </a:solidFill>
                <a:latin typeface="Arial"/>
                <a:ea typeface="Arial"/>
                <a:cs typeface="Arial"/>
                <a:sym typeface="Arial"/>
              </a:rPr>
              <a:t>Practitioners may wish to adapt this activity to include settings or industrial sectors in which learners will complete their industrial placements or work experience. Depending on scheduling, learners could write a brief report or presentation, with photos, of examples of mechatronic or control systems in their placement setting.</a:t>
            </a:r>
            <a:endParaRPr lang="en-GB" b="1" dirty="0">
              <a:solidFill>
                <a:schemeClr val="dk1"/>
              </a:solidFill>
              <a:latin typeface="Arial"/>
              <a:ea typeface="Arial"/>
              <a:cs typeface="Arial"/>
              <a:sym typeface="Arial"/>
            </a:endParaRPr>
          </a:p>
          <a:p>
            <a:pPr marL="0" lvl="0" indent="0" algn="l" rtl="0">
              <a:spcBef>
                <a:spcPts val="0"/>
              </a:spcBef>
              <a:spcAft>
                <a:spcPts val="0"/>
              </a:spcAft>
              <a:buNone/>
            </a:pPr>
            <a:endParaRPr lang="en-GB"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818" name="Google Shape;81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000" dirty="0"/>
          </a:p>
        </p:txBody>
      </p:sp>
      <p:sp>
        <p:nvSpPr>
          <p:cNvPr id="574" name="Google Shape;57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extLst>
      <p:ext uri="{BB962C8B-B14F-4D97-AF65-F5344CB8AC3E}">
        <p14:creationId xmlns:p14="http://schemas.microsoft.com/office/powerpoint/2010/main" val="3934973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22" name="Google Shape;52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44" name="Google Shape;54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54" name="Google Shape;55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67" name="Google Shape;5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000" dirty="0"/>
          </a:p>
        </p:txBody>
      </p:sp>
      <p:sp>
        <p:nvSpPr>
          <p:cNvPr id="574" name="Google Shape;57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sz="1200" b="1" dirty="0">
                <a:solidFill>
                  <a:schemeClr val="dk1"/>
                </a:solidFill>
                <a:latin typeface="Arial"/>
                <a:ea typeface="Arial"/>
                <a:cs typeface="Arial"/>
                <a:sym typeface="Arial"/>
              </a:rPr>
              <a:t>Practitioner delivery suggestions</a:t>
            </a:r>
            <a:endParaRPr dirty="0"/>
          </a:p>
          <a:p>
            <a:pPr marL="0" lvl="0" indent="0" algn="l" rtl="0">
              <a:spcBef>
                <a:spcPts val="0"/>
              </a:spcBef>
              <a:spcAft>
                <a:spcPts val="0"/>
              </a:spcAft>
              <a:buClr>
                <a:schemeClr val="dk1"/>
              </a:buClr>
              <a:buSzPts val="1200"/>
              <a:buFont typeface="Arial"/>
              <a:buNone/>
            </a:pPr>
            <a:endParaRPr lang="en-GB" sz="1200"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sz="1200" dirty="0">
                <a:solidFill>
                  <a:schemeClr val="dk1"/>
                </a:solidFill>
                <a:latin typeface="Arial"/>
                <a:ea typeface="Arial"/>
                <a:cs typeface="Arial"/>
                <a:sym typeface="Arial"/>
              </a:rPr>
              <a:t>The Level 2 resources provide a bridge between Level 2 and Level 3. They help learners to understand the purpose and features of a control system in mechatronics, describe in simple terms how the different components in a control system work together to control a process, classify input and output devices, and identify some differences between a microcontroller, PLC and microcomputer. They also suggest examples of control systems in a range of industrial and other settings.</a:t>
            </a:r>
            <a:endParaRPr dirty="0"/>
          </a:p>
          <a:p>
            <a:pPr marL="0" lvl="0" indent="0" algn="l" rtl="0">
              <a:spcBef>
                <a:spcPts val="0"/>
              </a:spcBef>
              <a:spcAft>
                <a:spcPts val="0"/>
              </a:spcAft>
              <a:buClr>
                <a:schemeClr val="dk1"/>
              </a:buClr>
              <a:buSzPts val="1100"/>
              <a:buFont typeface="Arial"/>
              <a:buNone/>
            </a:pPr>
            <a:endParaRPr sz="1200"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Arial"/>
                <a:ea typeface="Arial"/>
                <a:cs typeface="Arial"/>
                <a:sym typeface="Arial"/>
              </a:rPr>
              <a:t>Starter activity</a:t>
            </a:r>
            <a:endParaRPr dirty="0"/>
          </a:p>
          <a:p>
            <a:pPr marL="0" lvl="0" indent="0" algn="l" rtl="0">
              <a:spcBef>
                <a:spcPts val="0"/>
              </a:spcBef>
              <a:spcAft>
                <a:spcPts val="0"/>
              </a:spcAft>
              <a:buClr>
                <a:schemeClr val="dk1"/>
              </a:buClr>
              <a:buSzPts val="1200"/>
              <a:buFont typeface="Arial"/>
              <a:buNone/>
            </a:pPr>
            <a:r>
              <a:rPr lang="en-GB" sz="1200" dirty="0">
                <a:solidFill>
                  <a:schemeClr val="dk1"/>
                </a:solidFill>
                <a:latin typeface="Arial"/>
                <a:ea typeface="Arial"/>
                <a:cs typeface="Arial"/>
                <a:sym typeface="Arial"/>
              </a:rPr>
              <a:t>To introduce the concept of mechatronics systems and control, you may wish to:</a:t>
            </a:r>
            <a:endParaRPr dirty="0"/>
          </a:p>
          <a:p>
            <a:pPr marL="0" lvl="0" indent="0" algn="l" rtl="0">
              <a:spcBef>
                <a:spcPts val="0"/>
              </a:spcBef>
              <a:spcAft>
                <a:spcPts val="0"/>
              </a:spcAft>
              <a:buClr>
                <a:schemeClr val="dk1"/>
              </a:buClr>
              <a:buSzPts val="1200"/>
              <a:buFont typeface="Calibri"/>
              <a:buNone/>
            </a:pPr>
            <a:endParaRPr sz="1200" dirty="0">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Font typeface="Arial"/>
              <a:buChar char="●"/>
            </a:pPr>
            <a:r>
              <a:rPr lang="en-GB" sz="1200" dirty="0">
                <a:solidFill>
                  <a:schemeClr val="dk1"/>
                </a:solidFill>
                <a:latin typeface="Arial"/>
                <a:ea typeface="Arial"/>
                <a:cs typeface="Arial"/>
                <a:sym typeface="Arial"/>
              </a:rPr>
              <a:t>Consider any simple mechatronic systems learners may have encountered on your site such as automatic doors, card entry systems, lifts or vending machines. What are they used for? What mechanical systems do they include? What electronics might control them?</a:t>
            </a:r>
            <a:endParaRPr dirty="0"/>
          </a:p>
          <a:p>
            <a:pPr marL="0" lvl="0" indent="0" algn="l" rtl="0">
              <a:spcBef>
                <a:spcPts val="0"/>
              </a:spcBef>
              <a:spcAft>
                <a:spcPts val="0"/>
              </a:spcAft>
              <a:buClr>
                <a:schemeClr val="dk1"/>
              </a:buClr>
              <a:buSzPts val="1200"/>
              <a:buFont typeface="Calibri"/>
              <a:buNone/>
            </a:pPr>
            <a:endParaRPr sz="1200"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sz="1200" b="1" dirty="0">
                <a:solidFill>
                  <a:schemeClr val="dk1"/>
                </a:solidFill>
                <a:latin typeface="Arial"/>
                <a:ea typeface="Arial"/>
                <a:cs typeface="Arial"/>
                <a:sym typeface="Arial"/>
              </a:rPr>
              <a:t>Activity</a:t>
            </a:r>
            <a:endParaRPr dirty="0"/>
          </a:p>
          <a:p>
            <a:pPr marL="457200" lvl="0" indent="-298450" algn="l" rtl="0">
              <a:spcBef>
                <a:spcPts val="0"/>
              </a:spcBef>
              <a:spcAft>
                <a:spcPts val="0"/>
              </a:spcAft>
              <a:buClr>
                <a:schemeClr val="dk1"/>
              </a:buClr>
              <a:buSzPts val="1100"/>
              <a:buFont typeface="Arial"/>
              <a:buChar char="●"/>
            </a:pPr>
            <a:r>
              <a:rPr lang="en-GB" sz="1200" dirty="0">
                <a:solidFill>
                  <a:schemeClr val="dk1"/>
                </a:solidFill>
                <a:latin typeface="Arial"/>
                <a:ea typeface="Arial"/>
                <a:cs typeface="Arial"/>
                <a:sym typeface="Arial"/>
              </a:rPr>
              <a:t>Briefly review the examples on the slide (there is no need to get into the detail of how they function - just emphasise how they have something in common).</a:t>
            </a:r>
            <a:endParaRPr dirty="0"/>
          </a:p>
          <a:p>
            <a:pPr marL="457200" lvl="0" indent="-298450" algn="l" rtl="0">
              <a:spcBef>
                <a:spcPts val="0"/>
              </a:spcBef>
              <a:spcAft>
                <a:spcPts val="0"/>
              </a:spcAft>
              <a:buClr>
                <a:schemeClr val="dk1"/>
              </a:buClr>
              <a:buSzPts val="1100"/>
              <a:buFont typeface="Arial"/>
              <a:buChar char="●"/>
            </a:pPr>
            <a:r>
              <a:rPr lang="en-GB" sz="1200" dirty="0">
                <a:solidFill>
                  <a:schemeClr val="dk1"/>
                </a:solidFill>
                <a:latin typeface="Arial"/>
                <a:ea typeface="Arial"/>
                <a:cs typeface="Arial"/>
                <a:sym typeface="Arial"/>
              </a:rPr>
              <a:t>Ask learners to suggest where the two halves of the name come from. ‘</a:t>
            </a:r>
            <a:r>
              <a:rPr lang="en-GB" sz="1200" dirty="0" err="1">
                <a:solidFill>
                  <a:schemeClr val="dk1"/>
                </a:solidFill>
                <a:latin typeface="Arial"/>
                <a:ea typeface="Arial"/>
                <a:cs typeface="Arial"/>
                <a:sym typeface="Arial"/>
              </a:rPr>
              <a:t>Mecha</a:t>
            </a:r>
            <a:r>
              <a:rPr lang="en-GB" sz="1200" dirty="0">
                <a:solidFill>
                  <a:schemeClr val="dk1"/>
                </a:solidFill>
                <a:latin typeface="Arial"/>
                <a:ea typeface="Arial"/>
                <a:cs typeface="Arial"/>
                <a:sym typeface="Arial"/>
              </a:rPr>
              <a:t>’ from mechanical, and ‘</a:t>
            </a:r>
            <a:r>
              <a:rPr lang="en-GB" sz="1200" dirty="0" err="1">
                <a:solidFill>
                  <a:schemeClr val="dk1"/>
                </a:solidFill>
                <a:latin typeface="Arial"/>
                <a:ea typeface="Arial"/>
                <a:cs typeface="Arial"/>
                <a:sym typeface="Arial"/>
              </a:rPr>
              <a:t>tronic</a:t>
            </a:r>
            <a:r>
              <a:rPr lang="en-GB" sz="1200" dirty="0">
                <a:solidFill>
                  <a:schemeClr val="dk1"/>
                </a:solidFill>
                <a:latin typeface="Arial"/>
                <a:ea typeface="Arial"/>
                <a:cs typeface="Arial"/>
                <a:sym typeface="Arial"/>
              </a:rPr>
              <a:t>’ from electronic. (History: the term was invented and trademarked in 1971 by </a:t>
            </a:r>
            <a:r>
              <a:rPr lang="en-GB" sz="1200" dirty="0" err="1">
                <a:solidFill>
                  <a:schemeClr val="dk1"/>
                </a:solidFill>
                <a:latin typeface="Arial"/>
                <a:ea typeface="Arial"/>
                <a:cs typeface="Arial"/>
                <a:sym typeface="Arial"/>
              </a:rPr>
              <a:t>Yasawa</a:t>
            </a:r>
            <a:r>
              <a:rPr lang="en-GB" sz="1200" dirty="0">
                <a:solidFill>
                  <a:schemeClr val="dk1"/>
                </a:solidFill>
                <a:latin typeface="Arial"/>
                <a:ea typeface="Arial"/>
                <a:cs typeface="Arial"/>
                <a:sym typeface="Arial"/>
              </a:rPr>
              <a:t> Electric Corporation in Japan, who later released the rights to use the word.)</a:t>
            </a:r>
            <a:endParaRPr dirty="0"/>
          </a:p>
          <a:p>
            <a:pPr marL="457200" lvl="0" indent="-298450" algn="l" rtl="0">
              <a:spcBef>
                <a:spcPts val="0"/>
              </a:spcBef>
              <a:spcAft>
                <a:spcPts val="0"/>
              </a:spcAft>
              <a:buClr>
                <a:schemeClr val="dk1"/>
              </a:buClr>
              <a:buSzPts val="1100"/>
              <a:buFont typeface="Arial"/>
              <a:buChar char="●"/>
            </a:pPr>
            <a:r>
              <a:rPr lang="en-GB" sz="1200" dirty="0">
                <a:solidFill>
                  <a:schemeClr val="dk1"/>
                </a:solidFill>
                <a:latin typeface="Arial"/>
                <a:ea typeface="Arial"/>
                <a:cs typeface="Arial"/>
                <a:sym typeface="Arial"/>
              </a:rPr>
              <a:t>Ask learners to suggest a definition for mechatronics.</a:t>
            </a:r>
            <a:endParaRPr dirty="0"/>
          </a:p>
          <a:p>
            <a:pPr marL="0" lvl="0" indent="0" algn="l" rtl="0">
              <a:spcBef>
                <a:spcPts val="0"/>
              </a:spcBef>
              <a:spcAft>
                <a:spcPts val="0"/>
              </a:spcAft>
              <a:buClr>
                <a:schemeClr val="dk1"/>
              </a:buClr>
              <a:buSzPts val="1100"/>
              <a:buFont typeface="Arial"/>
              <a:buNone/>
            </a:pPr>
            <a:endParaRPr sz="1200"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sz="1200" b="1" dirty="0">
                <a:solidFill>
                  <a:schemeClr val="dk1"/>
                </a:solidFill>
                <a:latin typeface="Arial"/>
                <a:ea typeface="Arial"/>
                <a:cs typeface="Arial"/>
                <a:sym typeface="Arial"/>
              </a:rPr>
              <a:t>Example answers</a:t>
            </a:r>
            <a:endParaRPr dirty="0"/>
          </a:p>
          <a:p>
            <a:pPr marL="0" lvl="0" indent="0" algn="l" rtl="0">
              <a:spcBef>
                <a:spcPts val="0"/>
              </a:spcBef>
              <a:spcAft>
                <a:spcPts val="0"/>
              </a:spcAft>
              <a:buClr>
                <a:schemeClr val="dk1"/>
              </a:buClr>
              <a:buSzPts val="1200"/>
              <a:buFont typeface="Arial"/>
              <a:buNone/>
            </a:pPr>
            <a:r>
              <a:rPr lang="en-GB" sz="1200" dirty="0">
                <a:solidFill>
                  <a:schemeClr val="dk1"/>
                </a:solidFill>
                <a:latin typeface="Arial"/>
                <a:ea typeface="Arial"/>
                <a:cs typeface="Arial"/>
                <a:sym typeface="Arial"/>
              </a:rPr>
              <a:t>Dishwasher: water pump, water heater, valves, control buttons and circuit board.</a:t>
            </a:r>
            <a:endParaRPr dirty="0"/>
          </a:p>
          <a:p>
            <a:pPr marL="0" lvl="0" indent="0" algn="l" rtl="0">
              <a:spcBef>
                <a:spcPts val="0"/>
              </a:spcBef>
              <a:spcAft>
                <a:spcPts val="0"/>
              </a:spcAft>
              <a:buClr>
                <a:schemeClr val="dk1"/>
              </a:buClr>
              <a:buSzPts val="1200"/>
              <a:buFont typeface="Arial"/>
              <a:buNone/>
            </a:pPr>
            <a:r>
              <a:rPr lang="en-GB" sz="1200" dirty="0">
                <a:solidFill>
                  <a:schemeClr val="dk1"/>
                </a:solidFill>
                <a:latin typeface="Arial"/>
                <a:ea typeface="Arial"/>
                <a:cs typeface="Arial"/>
                <a:sym typeface="Arial"/>
              </a:rPr>
              <a:t>ATM: note counter and feed, card insertion and return, touch screen and computer.</a:t>
            </a:r>
            <a:endParaRPr dirty="0"/>
          </a:p>
          <a:p>
            <a:pPr marL="0" lvl="0" indent="0" algn="l" rtl="0">
              <a:spcBef>
                <a:spcPts val="0"/>
              </a:spcBef>
              <a:spcAft>
                <a:spcPts val="0"/>
              </a:spcAft>
              <a:buClr>
                <a:schemeClr val="dk1"/>
              </a:buClr>
              <a:buSzPts val="1200"/>
              <a:buFont typeface="Arial"/>
              <a:buNone/>
            </a:pPr>
            <a:r>
              <a:rPr lang="en-GB" sz="1200" dirty="0">
                <a:solidFill>
                  <a:schemeClr val="dk1"/>
                </a:solidFill>
                <a:latin typeface="Arial"/>
                <a:ea typeface="Arial"/>
                <a:cs typeface="Arial"/>
                <a:sym typeface="Arial"/>
              </a:rPr>
              <a:t>Automatic door: motors, input from movement sensors and integration with building entry systems.</a:t>
            </a:r>
            <a:endParaRPr dirty="0"/>
          </a:p>
          <a:p>
            <a:pPr marL="0" lvl="0" indent="0" algn="l" rtl="0">
              <a:spcBef>
                <a:spcPts val="0"/>
              </a:spcBef>
              <a:spcAft>
                <a:spcPts val="0"/>
              </a:spcAft>
              <a:buClr>
                <a:schemeClr val="dk1"/>
              </a:buClr>
              <a:buSzPts val="1200"/>
              <a:buFont typeface="Arial"/>
              <a:buNone/>
            </a:pPr>
            <a:r>
              <a:rPr lang="en-GB" sz="1200" dirty="0">
                <a:solidFill>
                  <a:schemeClr val="dk1"/>
                </a:solidFill>
                <a:latin typeface="Arial"/>
                <a:ea typeface="Arial"/>
                <a:cs typeface="Arial"/>
                <a:sym typeface="Arial"/>
              </a:rPr>
              <a:t>Printer: paper feed, printer head, input from computer.</a:t>
            </a:r>
            <a:endParaRPr dirty="0"/>
          </a:p>
          <a:p>
            <a:pPr marL="0" lvl="0" indent="0" algn="l" rtl="0">
              <a:spcBef>
                <a:spcPts val="0"/>
              </a:spcBef>
              <a:spcAft>
                <a:spcPts val="0"/>
              </a:spcAft>
              <a:buClr>
                <a:schemeClr val="dk1"/>
              </a:buClr>
              <a:buSzPts val="1200"/>
              <a:buFont typeface="Calibri"/>
              <a:buNone/>
            </a:pPr>
            <a:endParaRPr sz="1200" b="1"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Arial"/>
                <a:ea typeface="Arial"/>
                <a:cs typeface="Arial"/>
                <a:sym typeface="Arial"/>
              </a:rPr>
              <a:t>Please also see the next slide.</a:t>
            </a:r>
            <a:endParaRPr dirty="0"/>
          </a:p>
          <a:p>
            <a:pPr marL="0" lvl="0" indent="0" algn="l" rtl="0">
              <a:spcBef>
                <a:spcPts val="0"/>
              </a:spcBef>
              <a:spcAft>
                <a:spcPts val="0"/>
              </a:spcAft>
              <a:buClr>
                <a:schemeClr val="dk1"/>
              </a:buClr>
              <a:buSzPts val="1100"/>
              <a:buFont typeface="Arial"/>
              <a:buNone/>
            </a:pPr>
            <a:endParaRPr sz="1200" dirty="0">
              <a:solidFill>
                <a:srgbClr val="202124"/>
              </a:solidFill>
              <a:highlight>
                <a:schemeClr val="lt1"/>
              </a:highlight>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sz="1200" b="1" dirty="0">
                <a:solidFill>
                  <a:schemeClr val="dk1"/>
                </a:solidFill>
                <a:latin typeface="Arial"/>
                <a:ea typeface="Arial"/>
                <a:cs typeface="Arial"/>
                <a:sym typeface="Arial"/>
              </a:rPr>
              <a:t>Assessment</a:t>
            </a:r>
            <a:endParaRPr dirty="0"/>
          </a:p>
          <a:p>
            <a:pPr marL="0" lvl="0" indent="0" algn="l" rtl="0">
              <a:spcBef>
                <a:spcPts val="0"/>
              </a:spcBef>
              <a:spcAft>
                <a:spcPts val="0"/>
              </a:spcAft>
              <a:buClr>
                <a:schemeClr val="dk1"/>
              </a:buClr>
              <a:buSzPts val="1200"/>
              <a:buFont typeface="Arial"/>
              <a:buNone/>
            </a:pPr>
            <a:r>
              <a:rPr lang="en-GB" sz="1200" dirty="0">
                <a:solidFill>
                  <a:schemeClr val="dk1"/>
                </a:solidFill>
                <a:latin typeface="Arial"/>
                <a:ea typeface="Arial"/>
                <a:cs typeface="Arial"/>
                <a:sym typeface="Arial"/>
              </a:rPr>
              <a:t>Verbal definitions.</a:t>
            </a:r>
            <a:endParaRPr dirty="0"/>
          </a:p>
          <a:p>
            <a:pPr marL="0" lvl="0" indent="0" algn="l" rtl="0">
              <a:spcBef>
                <a:spcPts val="0"/>
              </a:spcBef>
              <a:spcAft>
                <a:spcPts val="0"/>
              </a:spcAft>
              <a:buClr>
                <a:schemeClr val="dk1"/>
              </a:buClr>
              <a:buSzPts val="1100"/>
              <a:buFont typeface="Arial"/>
              <a:buNone/>
            </a:pPr>
            <a:r>
              <a:rPr lang="en-GB" sz="1200" dirty="0">
                <a:solidFill>
                  <a:schemeClr val="dk1"/>
                </a:solidFill>
                <a:latin typeface="Arial"/>
                <a:ea typeface="Arial"/>
                <a:cs typeface="Arial"/>
                <a:sym typeface="Arial"/>
              </a:rPr>
              <a:t>Discussion and suggested examples of mechanical and electronic components.</a:t>
            </a:r>
            <a:endParaRPr dirty="0"/>
          </a:p>
          <a:p>
            <a:pPr marL="0" lvl="0" indent="0" algn="l" rtl="0">
              <a:spcBef>
                <a:spcPts val="0"/>
              </a:spcBef>
              <a:spcAft>
                <a:spcPts val="0"/>
              </a:spcAft>
              <a:buClr>
                <a:schemeClr val="dk1"/>
              </a:buClr>
              <a:buSzPts val="1100"/>
              <a:buFont typeface="Arial"/>
              <a:buNone/>
            </a:pPr>
            <a:endParaRPr sz="1200"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sz="1200" b="1" dirty="0">
                <a:solidFill>
                  <a:schemeClr val="dk1"/>
                </a:solidFill>
                <a:latin typeface="Arial"/>
                <a:ea typeface="Arial"/>
                <a:cs typeface="Arial"/>
                <a:sym typeface="Arial"/>
              </a:rPr>
              <a:t>Film</a:t>
            </a:r>
            <a:endParaRPr dirty="0"/>
          </a:p>
          <a:p>
            <a:pPr marL="0" lvl="0" indent="0" algn="l" rtl="0">
              <a:spcBef>
                <a:spcPts val="0"/>
              </a:spcBef>
              <a:spcAft>
                <a:spcPts val="0"/>
              </a:spcAft>
              <a:buClr>
                <a:schemeClr val="dk1"/>
              </a:buClr>
              <a:buSzPts val="1100"/>
              <a:buFont typeface="Arial"/>
              <a:buNone/>
            </a:pPr>
            <a:r>
              <a:rPr lang="en-GB" sz="1200" dirty="0">
                <a:solidFill>
                  <a:schemeClr val="dk1"/>
                </a:solidFill>
                <a:latin typeface="Arial"/>
                <a:ea typeface="Arial"/>
                <a:cs typeface="Arial"/>
                <a:sym typeface="Arial"/>
              </a:rPr>
              <a:t>After completing this activity, learners can watch the </a:t>
            </a:r>
            <a:r>
              <a:rPr lang="en-GB" sz="1200" b="1" dirty="0">
                <a:solidFill>
                  <a:schemeClr val="dk1"/>
                </a:solidFill>
                <a:latin typeface="Arial"/>
                <a:ea typeface="Arial"/>
                <a:cs typeface="Arial"/>
                <a:sym typeface="Arial"/>
              </a:rPr>
              <a:t>Microcontroller systems film</a:t>
            </a:r>
            <a:r>
              <a:rPr lang="en-GB" sz="1200" dirty="0">
                <a:solidFill>
                  <a:schemeClr val="dk1"/>
                </a:solidFill>
                <a:latin typeface="Arial"/>
                <a:ea typeface="Arial"/>
                <a:cs typeface="Arial"/>
                <a:sym typeface="Arial"/>
              </a:rPr>
              <a:t>.</a:t>
            </a:r>
            <a:endParaRPr lang="en-GB" dirty="0"/>
          </a:p>
          <a:p>
            <a:pPr marL="0" lvl="0" indent="0" algn="l" rtl="0">
              <a:spcBef>
                <a:spcPts val="0"/>
              </a:spcBef>
              <a:spcAft>
                <a:spcPts val="0"/>
              </a:spcAft>
              <a:buNone/>
            </a:pPr>
            <a:endParaRPr sz="1200" dirty="0">
              <a:latin typeface="Arial"/>
              <a:ea typeface="Arial"/>
              <a:cs typeface="Arial"/>
              <a:sym typeface="Arial"/>
            </a:endParaRPr>
          </a:p>
        </p:txBody>
      </p:sp>
      <p:sp>
        <p:nvSpPr>
          <p:cNvPr id="590" name="Google Shape;59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sz="1200" b="1" dirty="0">
                <a:solidFill>
                  <a:schemeClr val="dk1"/>
                </a:solidFill>
                <a:latin typeface="Arial"/>
                <a:ea typeface="Arial"/>
                <a:cs typeface="Arial"/>
                <a:sym typeface="Arial"/>
              </a:rPr>
              <a:t>Practitioner delivery suggestions</a:t>
            </a:r>
            <a:endParaRPr dirty="0"/>
          </a:p>
          <a:p>
            <a:pPr marL="0" lvl="0" indent="0" algn="l" rtl="0">
              <a:spcBef>
                <a:spcPts val="0"/>
              </a:spcBef>
              <a:spcAft>
                <a:spcPts val="0"/>
              </a:spcAft>
              <a:buClr>
                <a:schemeClr val="dk1"/>
              </a:buClr>
              <a:buSzPts val="1200"/>
              <a:buFont typeface="Arial"/>
              <a:buNone/>
            </a:pPr>
            <a:endParaRPr lang="en-GB" sz="1200"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sz="1200" dirty="0">
                <a:solidFill>
                  <a:schemeClr val="dk1"/>
                </a:solidFill>
                <a:latin typeface="Arial"/>
                <a:ea typeface="Arial"/>
                <a:cs typeface="Arial"/>
                <a:sym typeface="Arial"/>
              </a:rPr>
              <a:t>You may wish to discuss bodily processes, such as sweating when it is hot, or picking up a can of drink. How does your body sense what is happening? What information does it need? How does it decide what to do? How does it respond? For example, bodies can respond to changes in internal temperature. When this rises over a certain amount, sweat glands open to release sweat which cools the body as it evaporates. Once the body senses that its temperature has fallen back to a ‘safe’ level, the sweat glands close.</a:t>
            </a:r>
            <a:endParaRPr dirty="0"/>
          </a:p>
          <a:p>
            <a:pPr marL="0" lvl="0" indent="0" algn="l" rtl="0">
              <a:spcBef>
                <a:spcPts val="0"/>
              </a:spcBef>
              <a:spcAft>
                <a:spcPts val="0"/>
              </a:spcAft>
              <a:buClr>
                <a:schemeClr val="dk1"/>
              </a:buClr>
              <a:buSzPts val="1100"/>
              <a:buFont typeface="Arial"/>
              <a:buNone/>
            </a:pPr>
            <a:endParaRPr sz="1200"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Arial"/>
                <a:ea typeface="Arial"/>
                <a:cs typeface="Arial"/>
                <a:sym typeface="Arial"/>
              </a:rPr>
              <a:t>Activity</a:t>
            </a:r>
            <a:endParaRPr dirty="0"/>
          </a:p>
          <a:p>
            <a:pPr marL="457200" lvl="0" indent="-298450" algn="l" rtl="0">
              <a:spcBef>
                <a:spcPts val="0"/>
              </a:spcBef>
              <a:spcAft>
                <a:spcPts val="0"/>
              </a:spcAft>
              <a:buClr>
                <a:schemeClr val="dk1"/>
              </a:buClr>
              <a:buSzPts val="1100"/>
              <a:buFont typeface="Arial"/>
              <a:buChar char="●"/>
            </a:pPr>
            <a:r>
              <a:rPr lang="en-GB" sz="1200" dirty="0">
                <a:solidFill>
                  <a:schemeClr val="dk1"/>
                </a:solidFill>
                <a:latin typeface="Arial"/>
                <a:ea typeface="Arial"/>
                <a:cs typeface="Arial"/>
                <a:sym typeface="Arial"/>
              </a:rPr>
              <a:t>Explain that every mechatronic system is made up of certain types of core components that work together in a consistent way, even though the exact components will vary depending on what the system is designed to do - hence any mechatronic system must include a control system.</a:t>
            </a:r>
            <a:endParaRPr dirty="0"/>
          </a:p>
          <a:p>
            <a:pPr marL="457200" lvl="0" indent="-298450" algn="l" rtl="0">
              <a:spcBef>
                <a:spcPts val="0"/>
              </a:spcBef>
              <a:spcAft>
                <a:spcPts val="0"/>
              </a:spcAft>
              <a:buClr>
                <a:schemeClr val="dk1"/>
              </a:buClr>
              <a:buSzPts val="1100"/>
              <a:buFont typeface="Arial"/>
              <a:buChar char="●"/>
            </a:pPr>
            <a:r>
              <a:rPr lang="en-GB" sz="1200" dirty="0">
                <a:solidFill>
                  <a:schemeClr val="dk1"/>
                </a:solidFill>
                <a:latin typeface="Arial"/>
                <a:ea typeface="Arial"/>
                <a:cs typeface="Arial"/>
                <a:sym typeface="Arial"/>
              </a:rPr>
              <a:t>Using the example below, discuss what each of the components on the slide does and how they might link to other parts of the system.</a:t>
            </a:r>
            <a:endParaRPr dirty="0"/>
          </a:p>
          <a:p>
            <a:pPr marL="457200" lvl="0" indent="-298450" algn="l" rtl="0">
              <a:spcBef>
                <a:spcPts val="0"/>
              </a:spcBef>
              <a:spcAft>
                <a:spcPts val="0"/>
              </a:spcAft>
              <a:buClr>
                <a:schemeClr val="dk1"/>
              </a:buClr>
              <a:buSzPts val="1100"/>
              <a:buFont typeface="Arial"/>
              <a:buChar char="●"/>
            </a:pPr>
            <a:r>
              <a:rPr lang="en-GB" sz="1200" dirty="0">
                <a:solidFill>
                  <a:schemeClr val="dk1"/>
                </a:solidFill>
                <a:latin typeface="Arial"/>
                <a:ea typeface="Arial"/>
                <a:cs typeface="Arial"/>
                <a:sym typeface="Arial"/>
              </a:rPr>
              <a:t>Use the following example: Ask learners to consider an electronic thermostat that controls a radiator valve.</a:t>
            </a:r>
            <a:endParaRPr dirty="0"/>
          </a:p>
          <a:p>
            <a:pPr marL="0" lvl="0" indent="457200" algn="l" rtl="0">
              <a:spcBef>
                <a:spcPts val="0"/>
              </a:spcBef>
              <a:spcAft>
                <a:spcPts val="0"/>
              </a:spcAft>
              <a:buNone/>
            </a:pPr>
            <a:r>
              <a:rPr lang="en-GB" sz="1200" dirty="0">
                <a:solidFill>
                  <a:schemeClr val="dk1"/>
                </a:solidFill>
                <a:latin typeface="Arial"/>
                <a:ea typeface="Arial"/>
                <a:cs typeface="Arial"/>
                <a:sym typeface="Arial"/>
              </a:rPr>
              <a:t>The </a:t>
            </a:r>
            <a:r>
              <a:rPr lang="en-GB" b="1" dirty="0">
                <a:latin typeface="Arial"/>
                <a:ea typeface="Arial"/>
                <a:cs typeface="Arial"/>
                <a:sym typeface="Arial"/>
              </a:rPr>
              <a:t>input device</a:t>
            </a:r>
            <a:r>
              <a:rPr lang="en-GB" sz="1200" b="1" u="none" dirty="0">
                <a:solidFill>
                  <a:schemeClr val="dk1"/>
                </a:solidFill>
                <a:latin typeface="Arial"/>
                <a:ea typeface="Arial"/>
                <a:cs typeface="Arial"/>
                <a:sym typeface="Arial"/>
              </a:rPr>
              <a:t> </a:t>
            </a:r>
            <a:r>
              <a:rPr lang="en-GB" sz="1200" dirty="0">
                <a:solidFill>
                  <a:schemeClr val="dk1"/>
                </a:solidFill>
                <a:latin typeface="Arial"/>
                <a:ea typeface="Arial"/>
                <a:cs typeface="Arial"/>
                <a:sym typeface="Arial"/>
              </a:rPr>
              <a:t>is the thermostat that sets the desired temperature of the room.</a:t>
            </a:r>
            <a:endParaRPr sz="1200" dirty="0">
              <a:solidFill>
                <a:schemeClr val="dk1"/>
              </a:solidFill>
              <a:latin typeface="Arial"/>
              <a:ea typeface="Arial"/>
              <a:cs typeface="Arial"/>
              <a:sym typeface="Arial"/>
            </a:endParaRPr>
          </a:p>
          <a:p>
            <a:pPr marL="457200" lvl="0" indent="0" algn="l" rtl="0">
              <a:spcBef>
                <a:spcPts val="0"/>
              </a:spcBef>
              <a:spcAft>
                <a:spcPts val="0"/>
              </a:spcAft>
              <a:buNone/>
            </a:pPr>
            <a:r>
              <a:rPr lang="en-GB" dirty="0">
                <a:latin typeface="Arial"/>
                <a:ea typeface="Arial"/>
                <a:cs typeface="Arial"/>
                <a:sym typeface="Arial"/>
              </a:rPr>
              <a:t>The</a:t>
            </a:r>
            <a:r>
              <a:rPr lang="en-GB" b="1" dirty="0">
                <a:latin typeface="Arial"/>
                <a:ea typeface="Arial"/>
                <a:cs typeface="Arial"/>
                <a:sym typeface="Arial"/>
              </a:rPr>
              <a:t> sensor </a:t>
            </a:r>
            <a:r>
              <a:rPr lang="en-GB" dirty="0">
                <a:latin typeface="Arial"/>
                <a:ea typeface="Arial"/>
                <a:cs typeface="Arial"/>
                <a:sym typeface="Arial"/>
              </a:rPr>
              <a:t>is a thermometer that measures the temperature of the room, to provide feedback as another </a:t>
            </a:r>
            <a:r>
              <a:rPr lang="en-GB" b="1" dirty="0">
                <a:latin typeface="Arial"/>
                <a:ea typeface="Arial"/>
                <a:cs typeface="Arial"/>
                <a:sym typeface="Arial"/>
              </a:rPr>
              <a:t>input</a:t>
            </a:r>
            <a:r>
              <a:rPr lang="en-GB" b="0" dirty="0">
                <a:latin typeface="Arial"/>
                <a:ea typeface="Arial"/>
                <a:cs typeface="Arial"/>
                <a:sym typeface="Arial"/>
              </a:rPr>
              <a:t>.</a:t>
            </a:r>
            <a:r>
              <a:rPr lang="en-GB" dirty="0">
                <a:latin typeface="Arial"/>
                <a:ea typeface="Arial"/>
                <a:cs typeface="Arial"/>
                <a:sym typeface="Arial"/>
              </a:rPr>
              <a:t> </a:t>
            </a:r>
            <a:endParaRPr dirty="0">
              <a:latin typeface="Arial"/>
              <a:ea typeface="Arial"/>
              <a:cs typeface="Arial"/>
              <a:sym typeface="Arial"/>
            </a:endParaRPr>
          </a:p>
          <a:p>
            <a:pPr marL="457200" lvl="0" indent="0" algn="l" rtl="0">
              <a:spcBef>
                <a:spcPts val="0"/>
              </a:spcBef>
              <a:spcAft>
                <a:spcPts val="0"/>
              </a:spcAft>
              <a:buClr>
                <a:schemeClr val="dk1"/>
              </a:buClr>
              <a:buSzPts val="1100"/>
              <a:buFont typeface="Arial"/>
              <a:buNone/>
            </a:pPr>
            <a:r>
              <a:rPr lang="en-GB" dirty="0">
                <a:latin typeface="Arial"/>
                <a:ea typeface="Arial"/>
                <a:cs typeface="Arial"/>
                <a:sym typeface="Arial"/>
              </a:rPr>
              <a:t>The </a:t>
            </a:r>
            <a:r>
              <a:rPr lang="en-GB" b="1" dirty="0">
                <a:latin typeface="Arial"/>
                <a:ea typeface="Arial"/>
                <a:cs typeface="Arial"/>
                <a:sym typeface="Arial"/>
              </a:rPr>
              <a:t>controller</a:t>
            </a:r>
            <a:r>
              <a:rPr lang="en-GB" dirty="0">
                <a:latin typeface="Arial"/>
                <a:ea typeface="Arial"/>
                <a:cs typeface="Arial"/>
                <a:sym typeface="Arial"/>
              </a:rPr>
              <a:t> compares the room temperature with the desired setting, to decide whether to open or close the radiator valve, and sends an output signal to the output device.</a:t>
            </a:r>
            <a:endParaRPr dirty="0">
              <a:latin typeface="Arial"/>
              <a:ea typeface="Arial"/>
              <a:cs typeface="Arial"/>
              <a:sym typeface="Arial"/>
            </a:endParaRPr>
          </a:p>
          <a:p>
            <a:pPr marL="457200" lvl="0" indent="0" algn="l" rtl="0">
              <a:spcBef>
                <a:spcPts val="0"/>
              </a:spcBef>
              <a:spcAft>
                <a:spcPts val="0"/>
              </a:spcAft>
              <a:buNone/>
            </a:pPr>
            <a:r>
              <a:rPr lang="en-GB" sz="1200" dirty="0">
                <a:solidFill>
                  <a:schemeClr val="dk1"/>
                </a:solidFill>
                <a:latin typeface="Arial"/>
                <a:ea typeface="Arial"/>
                <a:cs typeface="Arial"/>
                <a:sym typeface="Arial"/>
              </a:rPr>
              <a:t>The </a:t>
            </a:r>
            <a:r>
              <a:rPr lang="en-GB" b="1" dirty="0">
                <a:latin typeface="Arial"/>
                <a:ea typeface="Arial"/>
                <a:cs typeface="Arial"/>
                <a:sym typeface="Arial"/>
              </a:rPr>
              <a:t>output device</a:t>
            </a:r>
            <a:r>
              <a:rPr lang="en-GB" sz="1200" b="1" u="none" dirty="0">
                <a:solidFill>
                  <a:schemeClr val="dk1"/>
                </a:solidFill>
                <a:latin typeface="Arial"/>
                <a:ea typeface="Arial"/>
                <a:cs typeface="Arial"/>
                <a:sym typeface="Arial"/>
              </a:rPr>
              <a:t> </a:t>
            </a:r>
            <a:r>
              <a:rPr lang="en-GB" sz="1200" dirty="0">
                <a:solidFill>
                  <a:schemeClr val="dk1"/>
                </a:solidFill>
                <a:latin typeface="Arial"/>
                <a:ea typeface="Arial"/>
                <a:cs typeface="Arial"/>
                <a:sym typeface="Arial"/>
              </a:rPr>
              <a:t>is the solenoid (electrical relay) that opens or closes the valve.</a:t>
            </a:r>
            <a:endParaRPr dirty="0"/>
          </a:p>
          <a:p>
            <a:pPr marL="0" lvl="0" indent="0" algn="l" rtl="0">
              <a:spcBef>
                <a:spcPts val="0"/>
              </a:spcBef>
              <a:spcAft>
                <a:spcPts val="0"/>
              </a:spcAft>
              <a:buNone/>
            </a:pPr>
            <a:endParaRPr dirty="0"/>
          </a:p>
          <a:p>
            <a:pPr marL="457200" lvl="0" indent="-298450" algn="l" rtl="0">
              <a:spcBef>
                <a:spcPts val="0"/>
              </a:spcBef>
              <a:spcAft>
                <a:spcPts val="0"/>
              </a:spcAft>
              <a:buClr>
                <a:schemeClr val="dk1"/>
              </a:buClr>
              <a:buSzPts val="1100"/>
              <a:buFont typeface="Arial"/>
              <a:buChar char="●"/>
            </a:pPr>
            <a:r>
              <a:rPr lang="en-GB" sz="1200" dirty="0">
                <a:solidFill>
                  <a:schemeClr val="dk1"/>
                </a:solidFill>
                <a:latin typeface="Arial"/>
                <a:ea typeface="Arial"/>
                <a:cs typeface="Arial"/>
                <a:sym typeface="Arial"/>
              </a:rPr>
              <a:t>Following your discussion, ask learners to turn their verbal ideas into a diagram of a mechatronic system by rearranging the boxes on the slide and using arrows to join them.</a:t>
            </a:r>
            <a:endParaRPr dirty="0"/>
          </a:p>
          <a:p>
            <a:pPr marL="0" lvl="0" indent="0" algn="l" rtl="0">
              <a:spcBef>
                <a:spcPts val="0"/>
              </a:spcBef>
              <a:spcAft>
                <a:spcPts val="0"/>
              </a:spcAft>
              <a:buClr>
                <a:schemeClr val="dk1"/>
              </a:buClr>
              <a:buSzPts val="1100"/>
              <a:buFont typeface="Arial"/>
              <a:buNone/>
            </a:pPr>
            <a:endParaRPr sz="1200"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Arial"/>
                <a:ea typeface="Arial"/>
                <a:cs typeface="Arial"/>
                <a:sym typeface="Arial"/>
              </a:rPr>
              <a:t>Activity sheet</a:t>
            </a:r>
            <a:endParaRPr dirty="0"/>
          </a:p>
          <a:p>
            <a:pPr marL="0" lvl="0" indent="0" algn="l" rtl="0">
              <a:spcBef>
                <a:spcPts val="0"/>
              </a:spcBef>
              <a:spcAft>
                <a:spcPts val="0"/>
              </a:spcAft>
              <a:buClr>
                <a:schemeClr val="dk1"/>
              </a:buClr>
              <a:buSzPts val="1100"/>
              <a:buFont typeface="Arial"/>
              <a:buNone/>
            </a:pPr>
            <a:r>
              <a:rPr lang="en-GB" sz="1200" dirty="0">
                <a:solidFill>
                  <a:schemeClr val="dk1"/>
                </a:solidFill>
                <a:latin typeface="Arial"/>
                <a:ea typeface="Arial"/>
                <a:cs typeface="Arial"/>
                <a:sym typeface="Arial"/>
              </a:rPr>
              <a:t>Learners complete the diagram on </a:t>
            </a:r>
            <a:r>
              <a:rPr lang="en-GB" sz="1200" b="1" dirty="0">
                <a:solidFill>
                  <a:schemeClr val="dk1"/>
                </a:solidFill>
                <a:latin typeface="Arial"/>
                <a:ea typeface="Arial"/>
                <a:cs typeface="Arial"/>
                <a:sym typeface="Arial"/>
              </a:rPr>
              <a:t>Microcontroller systems - Activity sheet 1: section 1a</a:t>
            </a:r>
            <a:r>
              <a:rPr lang="en-GB" sz="1200" dirty="0">
                <a:solidFill>
                  <a:schemeClr val="dk1"/>
                </a:solidFill>
                <a:latin typeface="Arial"/>
                <a:ea typeface="Arial"/>
                <a:cs typeface="Arial"/>
                <a:sym typeface="Arial"/>
              </a:rPr>
              <a:t>, adding explanations of each part’s role and arrows to connect them.</a:t>
            </a:r>
            <a:endParaRPr dirty="0"/>
          </a:p>
          <a:p>
            <a:pPr marL="0" lvl="0" indent="0" algn="l" rtl="0">
              <a:spcBef>
                <a:spcPts val="0"/>
              </a:spcBef>
              <a:spcAft>
                <a:spcPts val="0"/>
              </a:spcAft>
              <a:buClr>
                <a:schemeClr val="dk1"/>
              </a:buClr>
              <a:buSzPts val="1100"/>
              <a:buFont typeface="Arial"/>
              <a:buNone/>
            </a:pPr>
            <a:endParaRPr sz="1200"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sz="1200" b="1" dirty="0">
                <a:solidFill>
                  <a:schemeClr val="dk1"/>
                </a:solidFill>
                <a:latin typeface="Arial"/>
                <a:ea typeface="Arial"/>
                <a:cs typeface="Arial"/>
                <a:sym typeface="Arial"/>
              </a:rPr>
              <a:t>Example answers</a:t>
            </a:r>
            <a:endParaRPr dirty="0"/>
          </a:p>
          <a:p>
            <a:pPr marL="0" lvl="0" indent="0" algn="l" rtl="0">
              <a:spcBef>
                <a:spcPts val="0"/>
              </a:spcBef>
              <a:spcAft>
                <a:spcPts val="0"/>
              </a:spcAft>
              <a:buClr>
                <a:schemeClr val="dk1"/>
              </a:buClr>
              <a:buSzPts val="1100"/>
              <a:buFont typeface="Arial"/>
              <a:buNone/>
            </a:pPr>
            <a:r>
              <a:rPr lang="en-GB" sz="1200" dirty="0">
                <a:solidFill>
                  <a:schemeClr val="dk1"/>
                </a:solidFill>
                <a:latin typeface="Arial"/>
                <a:ea typeface="Arial"/>
                <a:cs typeface="Arial"/>
                <a:sym typeface="Arial"/>
              </a:rPr>
              <a:t>Please see the next slide</a:t>
            </a:r>
            <a:r>
              <a:rPr lang="en-GB" sz="1200" b="0" dirty="0">
                <a:solidFill>
                  <a:schemeClr val="dk1"/>
                </a:solidFill>
                <a:latin typeface="Arial"/>
                <a:ea typeface="Arial"/>
                <a:cs typeface="Arial"/>
                <a:sym typeface="Arial"/>
              </a:rPr>
              <a:t>.</a:t>
            </a:r>
            <a:endParaRPr b="0" dirty="0"/>
          </a:p>
          <a:p>
            <a:pPr marL="0" lvl="0" indent="0" algn="l" rtl="0">
              <a:spcBef>
                <a:spcPts val="0"/>
              </a:spcBef>
              <a:spcAft>
                <a:spcPts val="0"/>
              </a:spcAft>
              <a:buClr>
                <a:schemeClr val="dk1"/>
              </a:buClr>
              <a:buSzPts val="1100"/>
              <a:buFont typeface="Arial"/>
              <a:buNone/>
            </a:pPr>
            <a:endParaRPr sz="1200" dirty="0">
              <a:solidFill>
                <a:srgbClr val="202124"/>
              </a:solidFill>
              <a:highlight>
                <a:schemeClr val="lt1"/>
              </a:highlight>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sz="1200" b="1" dirty="0">
                <a:solidFill>
                  <a:schemeClr val="dk1"/>
                </a:solidFill>
                <a:latin typeface="Arial"/>
                <a:ea typeface="Arial"/>
                <a:cs typeface="Arial"/>
                <a:sym typeface="Arial"/>
              </a:rPr>
              <a:t>Assessment</a:t>
            </a:r>
            <a:endParaRPr dirty="0"/>
          </a:p>
          <a:p>
            <a:pPr marL="0" lvl="0" indent="0" algn="l" rtl="0">
              <a:spcBef>
                <a:spcPts val="0"/>
              </a:spcBef>
              <a:spcAft>
                <a:spcPts val="0"/>
              </a:spcAft>
              <a:buClr>
                <a:schemeClr val="dk1"/>
              </a:buClr>
              <a:buSzPts val="1200"/>
              <a:buFont typeface="Arial"/>
              <a:buNone/>
            </a:pPr>
            <a:r>
              <a:rPr lang="en-GB" sz="1200" dirty="0">
                <a:solidFill>
                  <a:schemeClr val="dk1"/>
                </a:solidFill>
                <a:latin typeface="Arial"/>
                <a:ea typeface="Arial"/>
                <a:cs typeface="Arial"/>
                <a:sym typeface="Arial"/>
              </a:rPr>
              <a:t>Discussion.</a:t>
            </a:r>
            <a:endParaRPr dirty="0"/>
          </a:p>
          <a:p>
            <a:pPr marL="0" lvl="0" indent="0" algn="l" rtl="0">
              <a:spcBef>
                <a:spcPts val="0"/>
              </a:spcBef>
              <a:spcAft>
                <a:spcPts val="0"/>
              </a:spcAft>
              <a:buClr>
                <a:schemeClr val="dk1"/>
              </a:buClr>
              <a:buSzPts val="1100"/>
              <a:buFont typeface="Arial"/>
              <a:buNone/>
            </a:pPr>
            <a:r>
              <a:rPr lang="en-GB" sz="1200" dirty="0">
                <a:solidFill>
                  <a:schemeClr val="dk1"/>
                </a:solidFill>
                <a:latin typeface="Arial"/>
                <a:ea typeface="Arial"/>
                <a:cs typeface="Arial"/>
                <a:sym typeface="Arial"/>
              </a:rPr>
              <a:t>Diagrams.</a:t>
            </a:r>
            <a:endParaRPr dirty="0"/>
          </a:p>
          <a:p>
            <a:pPr marL="0" lvl="0" indent="0" algn="l" rtl="0">
              <a:spcBef>
                <a:spcPts val="0"/>
              </a:spcBef>
              <a:spcAft>
                <a:spcPts val="0"/>
              </a:spcAft>
              <a:buClr>
                <a:schemeClr val="dk1"/>
              </a:buClr>
              <a:buSzPts val="1100"/>
              <a:buFont typeface="Arial"/>
              <a:buNone/>
            </a:pPr>
            <a:endParaRPr sz="1200" b="1"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200" dirty="0">
              <a:solidFill>
                <a:schemeClr val="dk1"/>
              </a:solidFill>
              <a:latin typeface="Arial"/>
              <a:ea typeface="Arial"/>
              <a:cs typeface="Arial"/>
              <a:sym typeface="Arial"/>
            </a:endParaRPr>
          </a:p>
        </p:txBody>
      </p:sp>
      <p:sp>
        <p:nvSpPr>
          <p:cNvPr id="615" name="Google Shape;61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4"/>
        <p:cNvGrpSpPr/>
        <p:nvPr/>
      </p:nvGrpSpPr>
      <p:grpSpPr>
        <a:xfrm>
          <a:off x="0" y="0"/>
          <a:ext cx="0" cy="0"/>
          <a:chOff x="0" y="0"/>
          <a:chExt cx="0" cy="0"/>
        </a:xfrm>
      </p:grpSpPr>
      <p:sp>
        <p:nvSpPr>
          <p:cNvPr id="15" name="Google Shape;15;p18"/>
          <p:cNvSpPr txBox="1">
            <a:spLocks noGrp="1"/>
          </p:cNvSpPr>
          <p:nvPr>
            <p:ph type="ctrTitle"/>
          </p:nvPr>
        </p:nvSpPr>
        <p:spPr>
          <a:xfrm>
            <a:off x="5037221" y="1496484"/>
            <a:ext cx="6208295" cy="6251853"/>
          </a:xfrm>
          <a:prstGeom prst="rect">
            <a:avLst/>
          </a:prstGeom>
          <a:noFill/>
          <a:ln>
            <a:noFill/>
          </a:ln>
        </p:spPr>
        <p:txBody>
          <a:bodyPr spcFirstLastPara="1" wrap="square" lIns="90000" tIns="45700" rIns="91425" bIns="45700" anchor="ctr" anchorCtr="0">
            <a:normAutofit/>
          </a:bodyPr>
          <a:lstStyle>
            <a:lvl1pPr lvl="0" algn="ctr">
              <a:lnSpc>
                <a:spcPct val="90000"/>
              </a:lnSpc>
              <a:spcBef>
                <a:spcPts val="0"/>
              </a:spcBef>
              <a:spcAft>
                <a:spcPts val="0"/>
              </a:spcAft>
              <a:buClr>
                <a:schemeClr val="dk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16" name="Google Shape;16;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44" y="0"/>
            <a:ext cx="16250444" cy="914802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_Title and Content_5 boxes">
  <p:cSld name="5_Title and Content_5 boxes">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97"/>
        <p:cNvGrpSpPr/>
        <p:nvPr/>
      </p:nvGrpSpPr>
      <p:grpSpPr>
        <a:xfrm>
          <a:off x="0" y="0"/>
          <a:ext cx="0" cy="0"/>
          <a:chOff x="0" y="0"/>
          <a:chExt cx="0" cy="0"/>
        </a:xfrm>
      </p:grpSpPr>
      <p:sp>
        <p:nvSpPr>
          <p:cNvPr id="98" name="Google Shape;98;p27"/>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27"/>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7"/>
          <p:cNvSpPr>
            <a:spLocks noGrp="1"/>
          </p:cNvSpPr>
          <p:nvPr>
            <p:ph type="body" idx="1"/>
          </p:nvPr>
        </p:nvSpPr>
        <p:spPr>
          <a:xfrm>
            <a:off x="2010805"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01" name="Google Shape;101;p27"/>
          <p:cNvSpPr>
            <a:spLocks noGrp="1"/>
          </p:cNvSpPr>
          <p:nvPr>
            <p:ph type="body" idx="2"/>
          </p:nvPr>
        </p:nvSpPr>
        <p:spPr>
          <a:xfrm>
            <a:off x="4654614"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02" name="Google Shape;102;p27"/>
          <p:cNvSpPr>
            <a:spLocks noGrp="1"/>
          </p:cNvSpPr>
          <p:nvPr>
            <p:ph type="body" idx="3"/>
          </p:nvPr>
        </p:nvSpPr>
        <p:spPr>
          <a:xfrm>
            <a:off x="7258666"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03" name="Google Shape;103;p27"/>
          <p:cNvSpPr>
            <a:spLocks noGrp="1"/>
          </p:cNvSpPr>
          <p:nvPr>
            <p:ph type="body" idx="4"/>
          </p:nvPr>
        </p:nvSpPr>
        <p:spPr>
          <a:xfrm>
            <a:off x="9902475"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04" name="Google Shape;104;p27"/>
          <p:cNvSpPr>
            <a:spLocks noGrp="1"/>
          </p:cNvSpPr>
          <p:nvPr>
            <p:ph type="body" idx="5"/>
          </p:nvPr>
        </p:nvSpPr>
        <p:spPr>
          <a:xfrm>
            <a:off x="12427013"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105" name="Google Shape;105;p27"/>
          <p:cNvCxnSpPr/>
          <p:nvPr/>
        </p:nvCxnSpPr>
        <p:spPr>
          <a:xfrm>
            <a:off x="4018509"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106" name="Google Shape;106;p27"/>
          <p:cNvCxnSpPr/>
          <p:nvPr/>
        </p:nvCxnSpPr>
        <p:spPr>
          <a:xfrm>
            <a:off x="6642440"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107" name="Google Shape;107;p27"/>
          <p:cNvCxnSpPr/>
          <p:nvPr/>
        </p:nvCxnSpPr>
        <p:spPr>
          <a:xfrm>
            <a:off x="9226613"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108" name="Google Shape;108;p27"/>
          <p:cNvCxnSpPr/>
          <p:nvPr/>
        </p:nvCxnSpPr>
        <p:spPr>
          <a:xfrm>
            <a:off x="11850544" y="4420987"/>
            <a:ext cx="493588" cy="0"/>
          </a:xfrm>
          <a:prstGeom prst="straightConnector1">
            <a:avLst/>
          </a:prstGeom>
          <a:noFill/>
          <a:ln w="12700" cap="flat" cmpd="sng">
            <a:solidFill>
              <a:schemeClr val="dk1"/>
            </a:solidFill>
            <a:prstDash val="solid"/>
            <a:miter lim="800000"/>
            <a:headEnd type="none" w="sm" len="sm"/>
            <a:tailEnd type="stealth" w="med" len="med"/>
          </a:ln>
        </p:spPr>
      </p:cxnSp>
      <p:sp>
        <p:nvSpPr>
          <p:cNvPr id="109" name="Google Shape;109;p27"/>
          <p:cNvSpPr txBox="1">
            <a:spLocks noGrp="1"/>
          </p:cNvSpPr>
          <p:nvPr>
            <p:ph type="body" idx="6"/>
          </p:nvPr>
        </p:nvSpPr>
        <p:spPr>
          <a:xfrm>
            <a:off x="2010805"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0" name="Google Shape;110;p27"/>
          <p:cNvSpPr txBox="1">
            <a:spLocks noGrp="1"/>
          </p:cNvSpPr>
          <p:nvPr>
            <p:ph type="body" idx="7"/>
          </p:nvPr>
        </p:nvSpPr>
        <p:spPr>
          <a:xfrm>
            <a:off x="4654613"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1" name="Google Shape;111;p27"/>
          <p:cNvSpPr txBox="1">
            <a:spLocks noGrp="1"/>
          </p:cNvSpPr>
          <p:nvPr>
            <p:ph type="body" idx="8"/>
          </p:nvPr>
        </p:nvSpPr>
        <p:spPr>
          <a:xfrm>
            <a:off x="7238788"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2" name="Google Shape;112;p27"/>
          <p:cNvSpPr txBox="1">
            <a:spLocks noGrp="1"/>
          </p:cNvSpPr>
          <p:nvPr>
            <p:ph type="body" idx="9"/>
          </p:nvPr>
        </p:nvSpPr>
        <p:spPr>
          <a:xfrm>
            <a:off x="9882596"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3" name="Google Shape;113;p27"/>
          <p:cNvSpPr txBox="1">
            <a:spLocks noGrp="1"/>
          </p:cNvSpPr>
          <p:nvPr>
            <p:ph type="body" idx="13"/>
          </p:nvPr>
        </p:nvSpPr>
        <p:spPr>
          <a:xfrm>
            <a:off x="12427014"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4" name="Google Shape;114;p27"/>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15"/>
        <p:cNvGrpSpPr/>
        <p:nvPr/>
      </p:nvGrpSpPr>
      <p:grpSpPr>
        <a:xfrm>
          <a:off x="0" y="0"/>
          <a:ext cx="0" cy="0"/>
          <a:chOff x="0" y="0"/>
          <a:chExt cx="0" cy="0"/>
        </a:xfrm>
      </p:grpSpPr>
      <p:sp>
        <p:nvSpPr>
          <p:cNvPr id="116" name="Google Shape;116;p28"/>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28"/>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8"/>
          <p:cNvSpPr>
            <a:spLocks noGrp="1"/>
          </p:cNvSpPr>
          <p:nvPr>
            <p:ph type="body" idx="1"/>
          </p:nvPr>
        </p:nvSpPr>
        <p:spPr>
          <a:xfrm>
            <a:off x="6105996" y="2572088"/>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119" name="Google Shape;119;p28"/>
          <p:cNvCxnSpPr/>
          <p:nvPr/>
        </p:nvCxnSpPr>
        <p:spPr>
          <a:xfrm>
            <a:off x="1739692" y="3367442"/>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20" name="Google Shape;120;p28"/>
          <p:cNvCxnSpPr/>
          <p:nvPr/>
        </p:nvCxnSpPr>
        <p:spPr>
          <a:xfrm>
            <a:off x="9499443" y="5241132"/>
            <a:ext cx="406557" cy="0"/>
          </a:xfrm>
          <a:prstGeom prst="straightConnector1">
            <a:avLst/>
          </a:prstGeom>
          <a:noFill/>
          <a:ln w="12700" cap="flat" cmpd="sng">
            <a:solidFill>
              <a:schemeClr val="dk1"/>
            </a:solidFill>
            <a:prstDash val="solid"/>
            <a:miter lim="800000"/>
            <a:headEnd type="none" w="sm" len="sm"/>
            <a:tailEnd type="stealth" w="med" len="med"/>
          </a:ln>
        </p:spPr>
      </p:cxnSp>
      <p:sp>
        <p:nvSpPr>
          <p:cNvPr id="121" name="Google Shape;121;p28"/>
          <p:cNvSpPr txBox="1">
            <a:spLocks noGrp="1"/>
          </p:cNvSpPr>
          <p:nvPr>
            <p:ph type="body" idx="2"/>
          </p:nvPr>
        </p:nvSpPr>
        <p:spPr>
          <a:xfrm>
            <a:off x="1680058" y="2620098"/>
            <a:ext cx="2454620" cy="728127"/>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22" name="Google Shape;122;p28"/>
          <p:cNvSpPr>
            <a:spLocks noGrp="1"/>
          </p:cNvSpPr>
          <p:nvPr>
            <p:ph type="body" idx="3"/>
          </p:nvPr>
        </p:nvSpPr>
        <p:spPr>
          <a:xfrm>
            <a:off x="8928709" y="2572088"/>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23" name="Google Shape;123;p28"/>
          <p:cNvSpPr>
            <a:spLocks noGrp="1"/>
          </p:cNvSpPr>
          <p:nvPr>
            <p:ph type="body" idx="4"/>
          </p:nvPr>
        </p:nvSpPr>
        <p:spPr>
          <a:xfrm>
            <a:off x="5052448" y="463942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24" name="Google Shape;124;p28"/>
          <p:cNvSpPr>
            <a:spLocks noGrp="1"/>
          </p:cNvSpPr>
          <p:nvPr>
            <p:ph type="body" idx="5"/>
          </p:nvPr>
        </p:nvSpPr>
        <p:spPr>
          <a:xfrm>
            <a:off x="9982257" y="463942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25" name="Google Shape;125;p28"/>
          <p:cNvSpPr>
            <a:spLocks noGrp="1"/>
          </p:cNvSpPr>
          <p:nvPr>
            <p:ph type="body" idx="6"/>
          </p:nvPr>
        </p:nvSpPr>
        <p:spPr>
          <a:xfrm>
            <a:off x="6086118" y="686579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26" name="Google Shape;126;p28"/>
          <p:cNvSpPr>
            <a:spLocks noGrp="1"/>
          </p:cNvSpPr>
          <p:nvPr>
            <p:ph type="body" idx="7"/>
          </p:nvPr>
        </p:nvSpPr>
        <p:spPr>
          <a:xfrm>
            <a:off x="8908831" y="686579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27" name="Google Shape;127;p28"/>
          <p:cNvSpPr txBox="1">
            <a:spLocks noGrp="1"/>
          </p:cNvSpPr>
          <p:nvPr>
            <p:ph type="body" idx="8"/>
          </p:nvPr>
        </p:nvSpPr>
        <p:spPr>
          <a:xfrm>
            <a:off x="1680058" y="5085002"/>
            <a:ext cx="2454620" cy="728127"/>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28" name="Google Shape;128;p28"/>
          <p:cNvSpPr txBox="1">
            <a:spLocks noGrp="1"/>
          </p:cNvSpPr>
          <p:nvPr>
            <p:ph type="body" idx="9"/>
          </p:nvPr>
        </p:nvSpPr>
        <p:spPr>
          <a:xfrm>
            <a:off x="1680058" y="6913802"/>
            <a:ext cx="2454620" cy="728127"/>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29" name="Google Shape;129;p28"/>
          <p:cNvSpPr txBox="1">
            <a:spLocks noGrp="1"/>
          </p:cNvSpPr>
          <p:nvPr>
            <p:ph type="body" idx="13"/>
          </p:nvPr>
        </p:nvSpPr>
        <p:spPr>
          <a:xfrm>
            <a:off x="11529391" y="2361680"/>
            <a:ext cx="3021496" cy="1020046"/>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30" name="Google Shape;130;p28"/>
          <p:cNvSpPr txBox="1">
            <a:spLocks noGrp="1"/>
          </p:cNvSpPr>
          <p:nvPr>
            <p:ph type="body" idx="14"/>
          </p:nvPr>
        </p:nvSpPr>
        <p:spPr>
          <a:xfrm>
            <a:off x="12096267" y="4482399"/>
            <a:ext cx="2454620" cy="102004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31" name="Google Shape;131;p28"/>
          <p:cNvSpPr txBox="1">
            <a:spLocks noGrp="1"/>
          </p:cNvSpPr>
          <p:nvPr>
            <p:ph type="body" idx="15"/>
          </p:nvPr>
        </p:nvSpPr>
        <p:spPr>
          <a:xfrm>
            <a:off x="11731544" y="6311199"/>
            <a:ext cx="2819343" cy="1248962"/>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132" name="Google Shape;132;p28"/>
          <p:cNvCxnSpPr/>
          <p:nvPr/>
        </p:nvCxnSpPr>
        <p:spPr>
          <a:xfrm>
            <a:off x="1739692" y="7621390"/>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33" name="Google Shape;133;p28"/>
          <p:cNvCxnSpPr/>
          <p:nvPr/>
        </p:nvCxnSpPr>
        <p:spPr>
          <a:xfrm>
            <a:off x="1739692" y="5474538"/>
            <a:ext cx="2891943" cy="0"/>
          </a:xfrm>
          <a:prstGeom prst="straightConnector1">
            <a:avLst/>
          </a:prstGeom>
          <a:noFill/>
          <a:ln w="15875" cap="flat" cmpd="sng">
            <a:solidFill>
              <a:schemeClr val="dk1"/>
            </a:solidFill>
            <a:prstDash val="lgDash"/>
            <a:miter lim="800000"/>
            <a:headEnd type="none" w="sm" len="sm"/>
            <a:tailEnd type="stealth" w="med" len="med"/>
          </a:ln>
        </p:spPr>
      </p:cxnSp>
      <p:cxnSp>
        <p:nvCxnSpPr>
          <p:cNvPr id="134" name="Google Shape;134;p28"/>
          <p:cNvCxnSpPr/>
          <p:nvPr/>
        </p:nvCxnSpPr>
        <p:spPr>
          <a:xfrm rot="10800000">
            <a:off x="10625275" y="3367442"/>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35" name="Google Shape;135;p28"/>
          <p:cNvCxnSpPr/>
          <p:nvPr/>
        </p:nvCxnSpPr>
        <p:spPr>
          <a:xfrm rot="10800000">
            <a:off x="10625275" y="7621390"/>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36" name="Google Shape;136;p28"/>
          <p:cNvCxnSpPr/>
          <p:nvPr/>
        </p:nvCxnSpPr>
        <p:spPr>
          <a:xfrm rot="10800000">
            <a:off x="11670568" y="5474538"/>
            <a:ext cx="2891943" cy="0"/>
          </a:xfrm>
          <a:prstGeom prst="straightConnector1">
            <a:avLst/>
          </a:prstGeom>
          <a:noFill/>
          <a:ln w="15875" cap="flat" cmpd="sng">
            <a:solidFill>
              <a:schemeClr val="dk1"/>
            </a:solidFill>
            <a:prstDash val="lgDash"/>
            <a:miter lim="800000"/>
            <a:headEnd type="none" w="sm" len="sm"/>
            <a:tailEnd type="stealth" w="med" len="med"/>
          </a:ln>
        </p:spPr>
      </p:cxnSp>
      <p:cxnSp>
        <p:nvCxnSpPr>
          <p:cNvPr id="137" name="Google Shape;137;p28"/>
          <p:cNvCxnSpPr/>
          <p:nvPr/>
        </p:nvCxnSpPr>
        <p:spPr>
          <a:xfrm rot="10800000">
            <a:off x="6383708" y="5241132"/>
            <a:ext cx="406557" cy="0"/>
          </a:xfrm>
          <a:prstGeom prst="straightConnector1">
            <a:avLst/>
          </a:prstGeom>
          <a:noFill/>
          <a:ln w="12700" cap="flat" cmpd="sng">
            <a:solidFill>
              <a:schemeClr val="dk1"/>
            </a:solidFill>
            <a:prstDash val="solid"/>
            <a:miter lim="800000"/>
            <a:headEnd type="none" w="sm" len="sm"/>
            <a:tailEnd type="stealth" w="med" len="med"/>
          </a:ln>
        </p:spPr>
      </p:cxnSp>
      <p:cxnSp>
        <p:nvCxnSpPr>
          <p:cNvPr id="138" name="Google Shape;138;p28"/>
          <p:cNvCxnSpPr/>
          <p:nvPr/>
        </p:nvCxnSpPr>
        <p:spPr>
          <a:xfrm rot="10800000">
            <a:off x="7239000" y="3699933"/>
            <a:ext cx="304799" cy="465932"/>
          </a:xfrm>
          <a:prstGeom prst="straightConnector1">
            <a:avLst/>
          </a:prstGeom>
          <a:noFill/>
          <a:ln w="12700" cap="flat" cmpd="sng">
            <a:solidFill>
              <a:schemeClr val="dk1"/>
            </a:solidFill>
            <a:prstDash val="solid"/>
            <a:miter lim="800000"/>
            <a:headEnd type="none" w="sm" len="sm"/>
            <a:tailEnd type="stealth" w="med" len="med"/>
          </a:ln>
        </p:spPr>
      </p:cxnSp>
      <p:cxnSp>
        <p:nvCxnSpPr>
          <p:cNvPr id="139" name="Google Shape;139;p28"/>
          <p:cNvCxnSpPr/>
          <p:nvPr/>
        </p:nvCxnSpPr>
        <p:spPr>
          <a:xfrm>
            <a:off x="8923867" y="6426200"/>
            <a:ext cx="304799" cy="465932"/>
          </a:xfrm>
          <a:prstGeom prst="straightConnector1">
            <a:avLst/>
          </a:prstGeom>
          <a:noFill/>
          <a:ln w="12700" cap="flat" cmpd="sng">
            <a:solidFill>
              <a:schemeClr val="dk1"/>
            </a:solidFill>
            <a:prstDash val="solid"/>
            <a:miter lim="800000"/>
            <a:headEnd type="none" w="sm" len="sm"/>
            <a:tailEnd type="stealth" w="med" len="med"/>
          </a:ln>
        </p:spPr>
      </p:cxnSp>
      <p:cxnSp>
        <p:nvCxnSpPr>
          <p:cNvPr id="140" name="Google Shape;140;p28"/>
          <p:cNvCxnSpPr/>
          <p:nvPr/>
        </p:nvCxnSpPr>
        <p:spPr>
          <a:xfrm rot="-6816079">
            <a:off x="8726317" y="3713216"/>
            <a:ext cx="304799" cy="465932"/>
          </a:xfrm>
          <a:prstGeom prst="straightConnector1">
            <a:avLst/>
          </a:prstGeom>
          <a:noFill/>
          <a:ln w="12700" cap="flat" cmpd="sng">
            <a:solidFill>
              <a:schemeClr val="dk1"/>
            </a:solidFill>
            <a:prstDash val="solid"/>
            <a:miter lim="800000"/>
            <a:headEnd type="none" w="sm" len="sm"/>
            <a:tailEnd type="stealth" w="med" len="med"/>
          </a:ln>
        </p:spPr>
      </p:cxnSp>
      <p:cxnSp>
        <p:nvCxnSpPr>
          <p:cNvPr id="141" name="Google Shape;141;p28"/>
          <p:cNvCxnSpPr/>
          <p:nvPr/>
        </p:nvCxnSpPr>
        <p:spPr>
          <a:xfrm rot="3983921">
            <a:off x="7049730" y="6441900"/>
            <a:ext cx="304799" cy="465932"/>
          </a:xfrm>
          <a:prstGeom prst="straightConnector1">
            <a:avLst/>
          </a:prstGeom>
          <a:noFill/>
          <a:ln w="12700" cap="flat" cmpd="sng">
            <a:solidFill>
              <a:schemeClr val="dk1"/>
            </a:solidFill>
            <a:prstDash val="solid"/>
            <a:miter lim="800000"/>
            <a:headEnd type="none" w="sm" len="sm"/>
            <a:tailEnd type="stealth" w="med" len="med"/>
          </a:ln>
        </p:spPr>
      </p:cxnSp>
      <p:sp>
        <p:nvSpPr>
          <p:cNvPr id="142" name="Google Shape;142;p28"/>
          <p:cNvSpPr txBox="1">
            <a:spLocks noGrp="1"/>
          </p:cNvSpPr>
          <p:nvPr>
            <p:ph type="body" idx="16"/>
          </p:nvPr>
        </p:nvSpPr>
        <p:spPr>
          <a:xfrm>
            <a:off x="6181723" y="384651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43" name="Google Shape;143;p28"/>
          <p:cNvSpPr txBox="1">
            <a:spLocks noGrp="1"/>
          </p:cNvSpPr>
          <p:nvPr>
            <p:ph type="body" idx="17"/>
          </p:nvPr>
        </p:nvSpPr>
        <p:spPr>
          <a:xfrm>
            <a:off x="5095873" y="59467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44" name="Google Shape;144;p28"/>
          <p:cNvSpPr txBox="1">
            <a:spLocks noGrp="1"/>
          </p:cNvSpPr>
          <p:nvPr>
            <p:ph type="body" idx="18"/>
          </p:nvPr>
        </p:nvSpPr>
        <p:spPr>
          <a:xfrm>
            <a:off x="10082210" y="59467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45" name="Google Shape;145;p28"/>
          <p:cNvSpPr txBox="1">
            <a:spLocks noGrp="1"/>
          </p:cNvSpPr>
          <p:nvPr>
            <p:ph type="body" idx="19"/>
          </p:nvPr>
        </p:nvSpPr>
        <p:spPr>
          <a:xfrm>
            <a:off x="9010648" y="384651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46" name="Google Shape;146;p28"/>
          <p:cNvSpPr txBox="1">
            <a:spLocks noGrp="1"/>
          </p:cNvSpPr>
          <p:nvPr>
            <p:ph type="body" idx="20"/>
          </p:nvPr>
        </p:nvSpPr>
        <p:spPr>
          <a:xfrm>
            <a:off x="6181723" y="81184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47" name="Google Shape;147;p28"/>
          <p:cNvSpPr txBox="1">
            <a:spLocks noGrp="1"/>
          </p:cNvSpPr>
          <p:nvPr>
            <p:ph type="body" idx="21"/>
          </p:nvPr>
        </p:nvSpPr>
        <p:spPr>
          <a:xfrm>
            <a:off x="9010648" y="81184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48" name="Google Shape;148;p28"/>
          <p:cNvSpPr>
            <a:spLocks noGrp="1"/>
          </p:cNvSpPr>
          <p:nvPr>
            <p:ph type="body" idx="22"/>
          </p:nvPr>
        </p:nvSpPr>
        <p:spPr>
          <a:xfrm>
            <a:off x="6941593" y="4022486"/>
            <a:ext cx="2420843" cy="242084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49" name="Google Shape;149;p28"/>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B_Circle_wayfinding">
  <p:cSld name="2B_Circle_wayfinding">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50"/>
        <p:cNvGrpSpPr/>
        <p:nvPr/>
      </p:nvGrpSpPr>
      <p:grpSpPr>
        <a:xfrm>
          <a:off x="0" y="0"/>
          <a:ext cx="0" cy="0"/>
          <a:chOff x="0" y="0"/>
          <a:chExt cx="0" cy="0"/>
        </a:xfrm>
      </p:grpSpPr>
      <p:sp>
        <p:nvSpPr>
          <p:cNvPr id="151" name="Google Shape;151;p29"/>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29"/>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29"/>
          <p:cNvSpPr>
            <a:spLocks noGrp="1"/>
          </p:cNvSpPr>
          <p:nvPr>
            <p:ph type="body" idx="1"/>
          </p:nvPr>
        </p:nvSpPr>
        <p:spPr>
          <a:xfrm>
            <a:off x="6105996" y="2572088"/>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154" name="Google Shape;154;p29"/>
          <p:cNvCxnSpPr/>
          <p:nvPr/>
        </p:nvCxnSpPr>
        <p:spPr>
          <a:xfrm>
            <a:off x="1739692" y="3367442"/>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55" name="Google Shape;155;p29"/>
          <p:cNvCxnSpPr/>
          <p:nvPr/>
        </p:nvCxnSpPr>
        <p:spPr>
          <a:xfrm>
            <a:off x="9499443" y="5241132"/>
            <a:ext cx="406557" cy="0"/>
          </a:xfrm>
          <a:prstGeom prst="straightConnector1">
            <a:avLst/>
          </a:prstGeom>
          <a:noFill/>
          <a:ln w="12700" cap="flat" cmpd="sng">
            <a:solidFill>
              <a:schemeClr val="dk1"/>
            </a:solidFill>
            <a:prstDash val="solid"/>
            <a:miter lim="800000"/>
            <a:headEnd type="none" w="sm" len="sm"/>
            <a:tailEnd type="stealth" w="med" len="med"/>
          </a:ln>
        </p:spPr>
      </p:cxnSp>
      <p:sp>
        <p:nvSpPr>
          <p:cNvPr id="156" name="Google Shape;156;p29"/>
          <p:cNvSpPr txBox="1">
            <a:spLocks noGrp="1"/>
          </p:cNvSpPr>
          <p:nvPr>
            <p:ph type="body" idx="2"/>
          </p:nvPr>
        </p:nvSpPr>
        <p:spPr>
          <a:xfrm>
            <a:off x="1680058" y="2620098"/>
            <a:ext cx="2454620" cy="728127"/>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57" name="Google Shape;157;p29"/>
          <p:cNvSpPr>
            <a:spLocks noGrp="1"/>
          </p:cNvSpPr>
          <p:nvPr>
            <p:ph type="body" idx="3"/>
          </p:nvPr>
        </p:nvSpPr>
        <p:spPr>
          <a:xfrm>
            <a:off x="8928709" y="2572088"/>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58" name="Google Shape;158;p29"/>
          <p:cNvSpPr>
            <a:spLocks noGrp="1"/>
          </p:cNvSpPr>
          <p:nvPr>
            <p:ph type="body" idx="4"/>
          </p:nvPr>
        </p:nvSpPr>
        <p:spPr>
          <a:xfrm>
            <a:off x="5052448" y="463942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59" name="Google Shape;159;p29"/>
          <p:cNvSpPr>
            <a:spLocks noGrp="1"/>
          </p:cNvSpPr>
          <p:nvPr>
            <p:ph type="body" idx="5"/>
          </p:nvPr>
        </p:nvSpPr>
        <p:spPr>
          <a:xfrm>
            <a:off x="9982257" y="463942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0" name="Google Shape;160;p29"/>
          <p:cNvSpPr>
            <a:spLocks noGrp="1"/>
          </p:cNvSpPr>
          <p:nvPr>
            <p:ph type="body" idx="6"/>
          </p:nvPr>
        </p:nvSpPr>
        <p:spPr>
          <a:xfrm>
            <a:off x="6086118" y="686579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1" name="Google Shape;161;p29"/>
          <p:cNvSpPr>
            <a:spLocks noGrp="1"/>
          </p:cNvSpPr>
          <p:nvPr>
            <p:ph type="body" idx="7"/>
          </p:nvPr>
        </p:nvSpPr>
        <p:spPr>
          <a:xfrm>
            <a:off x="8908831" y="686579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2" name="Google Shape;162;p29"/>
          <p:cNvSpPr txBox="1">
            <a:spLocks noGrp="1"/>
          </p:cNvSpPr>
          <p:nvPr>
            <p:ph type="body" idx="8"/>
          </p:nvPr>
        </p:nvSpPr>
        <p:spPr>
          <a:xfrm>
            <a:off x="1680058" y="5085002"/>
            <a:ext cx="2454620" cy="728127"/>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3" name="Google Shape;163;p29"/>
          <p:cNvSpPr txBox="1">
            <a:spLocks noGrp="1"/>
          </p:cNvSpPr>
          <p:nvPr>
            <p:ph type="body" idx="9"/>
          </p:nvPr>
        </p:nvSpPr>
        <p:spPr>
          <a:xfrm>
            <a:off x="1680058" y="6913802"/>
            <a:ext cx="2454620" cy="728127"/>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4" name="Google Shape;164;p29"/>
          <p:cNvSpPr txBox="1">
            <a:spLocks noGrp="1"/>
          </p:cNvSpPr>
          <p:nvPr>
            <p:ph type="body" idx="13"/>
          </p:nvPr>
        </p:nvSpPr>
        <p:spPr>
          <a:xfrm>
            <a:off x="11529391" y="2361680"/>
            <a:ext cx="3021496" cy="1020046"/>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5" name="Google Shape;165;p29"/>
          <p:cNvSpPr txBox="1">
            <a:spLocks noGrp="1"/>
          </p:cNvSpPr>
          <p:nvPr>
            <p:ph type="body" idx="14"/>
          </p:nvPr>
        </p:nvSpPr>
        <p:spPr>
          <a:xfrm>
            <a:off x="12096267" y="4482399"/>
            <a:ext cx="2454620" cy="102004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6" name="Google Shape;166;p29"/>
          <p:cNvSpPr txBox="1">
            <a:spLocks noGrp="1"/>
          </p:cNvSpPr>
          <p:nvPr>
            <p:ph type="body" idx="15"/>
          </p:nvPr>
        </p:nvSpPr>
        <p:spPr>
          <a:xfrm>
            <a:off x="11731544" y="6311199"/>
            <a:ext cx="2819343" cy="1248962"/>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167" name="Google Shape;167;p29"/>
          <p:cNvCxnSpPr/>
          <p:nvPr/>
        </p:nvCxnSpPr>
        <p:spPr>
          <a:xfrm>
            <a:off x="1739692" y="7621390"/>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68" name="Google Shape;168;p29"/>
          <p:cNvCxnSpPr/>
          <p:nvPr/>
        </p:nvCxnSpPr>
        <p:spPr>
          <a:xfrm>
            <a:off x="1739692" y="5474538"/>
            <a:ext cx="2891943" cy="0"/>
          </a:xfrm>
          <a:prstGeom prst="straightConnector1">
            <a:avLst/>
          </a:prstGeom>
          <a:noFill/>
          <a:ln w="15875" cap="flat" cmpd="sng">
            <a:solidFill>
              <a:schemeClr val="dk1"/>
            </a:solidFill>
            <a:prstDash val="lgDash"/>
            <a:miter lim="800000"/>
            <a:headEnd type="none" w="sm" len="sm"/>
            <a:tailEnd type="stealth" w="med" len="med"/>
          </a:ln>
        </p:spPr>
      </p:cxnSp>
      <p:cxnSp>
        <p:nvCxnSpPr>
          <p:cNvPr id="169" name="Google Shape;169;p29"/>
          <p:cNvCxnSpPr/>
          <p:nvPr/>
        </p:nvCxnSpPr>
        <p:spPr>
          <a:xfrm rot="10800000">
            <a:off x="10625275" y="3367442"/>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70" name="Google Shape;170;p29"/>
          <p:cNvCxnSpPr/>
          <p:nvPr/>
        </p:nvCxnSpPr>
        <p:spPr>
          <a:xfrm rot="10800000">
            <a:off x="10625275" y="7621390"/>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71" name="Google Shape;171;p29"/>
          <p:cNvCxnSpPr/>
          <p:nvPr/>
        </p:nvCxnSpPr>
        <p:spPr>
          <a:xfrm rot="10800000">
            <a:off x="11670568" y="5474538"/>
            <a:ext cx="2891943" cy="0"/>
          </a:xfrm>
          <a:prstGeom prst="straightConnector1">
            <a:avLst/>
          </a:prstGeom>
          <a:noFill/>
          <a:ln w="15875" cap="flat" cmpd="sng">
            <a:solidFill>
              <a:schemeClr val="dk1"/>
            </a:solidFill>
            <a:prstDash val="lgDash"/>
            <a:miter lim="800000"/>
            <a:headEnd type="none" w="sm" len="sm"/>
            <a:tailEnd type="stealth" w="med" len="med"/>
          </a:ln>
        </p:spPr>
      </p:cxnSp>
      <p:cxnSp>
        <p:nvCxnSpPr>
          <p:cNvPr id="172" name="Google Shape;172;p29"/>
          <p:cNvCxnSpPr/>
          <p:nvPr/>
        </p:nvCxnSpPr>
        <p:spPr>
          <a:xfrm rot="10800000">
            <a:off x="6383708" y="5241132"/>
            <a:ext cx="406557" cy="0"/>
          </a:xfrm>
          <a:prstGeom prst="straightConnector1">
            <a:avLst/>
          </a:prstGeom>
          <a:noFill/>
          <a:ln w="12700" cap="flat" cmpd="sng">
            <a:solidFill>
              <a:schemeClr val="dk1"/>
            </a:solidFill>
            <a:prstDash val="solid"/>
            <a:miter lim="800000"/>
            <a:headEnd type="none" w="sm" len="sm"/>
            <a:tailEnd type="stealth" w="med" len="med"/>
          </a:ln>
        </p:spPr>
      </p:cxnSp>
      <p:cxnSp>
        <p:nvCxnSpPr>
          <p:cNvPr id="173" name="Google Shape;173;p29"/>
          <p:cNvCxnSpPr/>
          <p:nvPr/>
        </p:nvCxnSpPr>
        <p:spPr>
          <a:xfrm rot="10800000">
            <a:off x="7239000" y="3699933"/>
            <a:ext cx="304799" cy="465932"/>
          </a:xfrm>
          <a:prstGeom prst="straightConnector1">
            <a:avLst/>
          </a:prstGeom>
          <a:noFill/>
          <a:ln w="12700" cap="flat" cmpd="sng">
            <a:solidFill>
              <a:schemeClr val="dk1"/>
            </a:solidFill>
            <a:prstDash val="solid"/>
            <a:miter lim="800000"/>
            <a:headEnd type="none" w="sm" len="sm"/>
            <a:tailEnd type="stealth" w="med" len="med"/>
          </a:ln>
        </p:spPr>
      </p:cxnSp>
      <p:cxnSp>
        <p:nvCxnSpPr>
          <p:cNvPr id="174" name="Google Shape;174;p29"/>
          <p:cNvCxnSpPr/>
          <p:nvPr/>
        </p:nvCxnSpPr>
        <p:spPr>
          <a:xfrm>
            <a:off x="8923867" y="6426200"/>
            <a:ext cx="304799" cy="465932"/>
          </a:xfrm>
          <a:prstGeom prst="straightConnector1">
            <a:avLst/>
          </a:prstGeom>
          <a:noFill/>
          <a:ln w="12700" cap="flat" cmpd="sng">
            <a:solidFill>
              <a:schemeClr val="dk1"/>
            </a:solidFill>
            <a:prstDash val="solid"/>
            <a:miter lim="800000"/>
            <a:headEnd type="none" w="sm" len="sm"/>
            <a:tailEnd type="stealth" w="med" len="med"/>
          </a:ln>
        </p:spPr>
      </p:cxnSp>
      <p:cxnSp>
        <p:nvCxnSpPr>
          <p:cNvPr id="175" name="Google Shape;175;p29"/>
          <p:cNvCxnSpPr/>
          <p:nvPr/>
        </p:nvCxnSpPr>
        <p:spPr>
          <a:xfrm rot="-6816079">
            <a:off x="8726317" y="3713216"/>
            <a:ext cx="304799" cy="465932"/>
          </a:xfrm>
          <a:prstGeom prst="straightConnector1">
            <a:avLst/>
          </a:prstGeom>
          <a:noFill/>
          <a:ln w="12700" cap="flat" cmpd="sng">
            <a:solidFill>
              <a:schemeClr val="dk1"/>
            </a:solidFill>
            <a:prstDash val="solid"/>
            <a:miter lim="800000"/>
            <a:headEnd type="none" w="sm" len="sm"/>
            <a:tailEnd type="stealth" w="med" len="med"/>
          </a:ln>
        </p:spPr>
      </p:cxnSp>
      <p:cxnSp>
        <p:nvCxnSpPr>
          <p:cNvPr id="176" name="Google Shape;176;p29"/>
          <p:cNvCxnSpPr/>
          <p:nvPr/>
        </p:nvCxnSpPr>
        <p:spPr>
          <a:xfrm rot="3983921">
            <a:off x="7049730" y="6441900"/>
            <a:ext cx="304799" cy="465932"/>
          </a:xfrm>
          <a:prstGeom prst="straightConnector1">
            <a:avLst/>
          </a:prstGeom>
          <a:noFill/>
          <a:ln w="12700" cap="flat" cmpd="sng">
            <a:solidFill>
              <a:schemeClr val="dk1"/>
            </a:solidFill>
            <a:prstDash val="solid"/>
            <a:miter lim="800000"/>
            <a:headEnd type="none" w="sm" len="sm"/>
            <a:tailEnd type="stealth" w="med" len="med"/>
          </a:ln>
        </p:spPr>
      </p:cxnSp>
      <p:sp>
        <p:nvSpPr>
          <p:cNvPr id="177" name="Google Shape;177;p29"/>
          <p:cNvSpPr txBox="1">
            <a:spLocks noGrp="1"/>
          </p:cNvSpPr>
          <p:nvPr>
            <p:ph type="body" idx="16"/>
          </p:nvPr>
        </p:nvSpPr>
        <p:spPr>
          <a:xfrm>
            <a:off x="6181723" y="384651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78" name="Google Shape;178;p29"/>
          <p:cNvSpPr txBox="1">
            <a:spLocks noGrp="1"/>
          </p:cNvSpPr>
          <p:nvPr>
            <p:ph type="body" idx="17"/>
          </p:nvPr>
        </p:nvSpPr>
        <p:spPr>
          <a:xfrm>
            <a:off x="5095873" y="59467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79" name="Google Shape;179;p29"/>
          <p:cNvSpPr txBox="1">
            <a:spLocks noGrp="1"/>
          </p:cNvSpPr>
          <p:nvPr>
            <p:ph type="body" idx="18"/>
          </p:nvPr>
        </p:nvSpPr>
        <p:spPr>
          <a:xfrm>
            <a:off x="10082210" y="59467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0" name="Google Shape;180;p29"/>
          <p:cNvSpPr txBox="1">
            <a:spLocks noGrp="1"/>
          </p:cNvSpPr>
          <p:nvPr>
            <p:ph type="body" idx="19"/>
          </p:nvPr>
        </p:nvSpPr>
        <p:spPr>
          <a:xfrm>
            <a:off x="9010648" y="384651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1" name="Google Shape;181;p29"/>
          <p:cNvSpPr txBox="1">
            <a:spLocks noGrp="1"/>
          </p:cNvSpPr>
          <p:nvPr>
            <p:ph type="body" idx="20"/>
          </p:nvPr>
        </p:nvSpPr>
        <p:spPr>
          <a:xfrm>
            <a:off x="6181723" y="81184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2" name="Google Shape;182;p29"/>
          <p:cNvSpPr txBox="1">
            <a:spLocks noGrp="1"/>
          </p:cNvSpPr>
          <p:nvPr>
            <p:ph type="body" idx="21"/>
          </p:nvPr>
        </p:nvSpPr>
        <p:spPr>
          <a:xfrm>
            <a:off x="9010648" y="81184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3" name="Google Shape;183;p29"/>
          <p:cNvSpPr>
            <a:spLocks noGrp="1"/>
          </p:cNvSpPr>
          <p:nvPr>
            <p:ph type="body" idx="22"/>
          </p:nvPr>
        </p:nvSpPr>
        <p:spPr>
          <a:xfrm>
            <a:off x="6941593" y="4022486"/>
            <a:ext cx="2420843" cy="242084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4" name="Google Shape;184;p29"/>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2B_6R_3 columns">
  <p:cSld name="1_2B_6R_3 columns">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85"/>
        <p:cNvGrpSpPr/>
        <p:nvPr/>
      </p:nvGrpSpPr>
      <p:grpSpPr>
        <a:xfrm>
          <a:off x="0" y="0"/>
          <a:ext cx="0" cy="0"/>
          <a:chOff x="0" y="0"/>
          <a:chExt cx="0" cy="0"/>
        </a:xfrm>
      </p:grpSpPr>
      <p:sp>
        <p:nvSpPr>
          <p:cNvPr id="186" name="Google Shape;186;p30"/>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30"/>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30"/>
          <p:cNvSpPr>
            <a:spLocks noGrp="1"/>
          </p:cNvSpPr>
          <p:nvPr>
            <p:ph type="body" idx="1"/>
          </p:nvPr>
        </p:nvSpPr>
        <p:spPr>
          <a:xfrm>
            <a:off x="5175414" y="2710112"/>
            <a:ext cx="791999" cy="792000"/>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189" name="Google Shape;189;p30"/>
          <p:cNvCxnSpPr/>
          <p:nvPr/>
        </p:nvCxnSpPr>
        <p:spPr>
          <a:xfrm>
            <a:off x="3748347" y="5567893"/>
            <a:ext cx="491934" cy="0"/>
          </a:xfrm>
          <a:prstGeom prst="straightConnector1">
            <a:avLst/>
          </a:prstGeom>
          <a:noFill/>
          <a:ln w="25400" cap="flat" cmpd="sng">
            <a:solidFill>
              <a:schemeClr val="dk1"/>
            </a:solidFill>
            <a:prstDash val="solid"/>
            <a:miter lim="800000"/>
            <a:headEnd type="none" w="sm" len="sm"/>
            <a:tailEnd type="stealth" w="med" len="med"/>
          </a:ln>
        </p:spPr>
      </p:cxnSp>
      <p:sp>
        <p:nvSpPr>
          <p:cNvPr id="190" name="Google Shape;190;p30"/>
          <p:cNvSpPr txBox="1">
            <a:spLocks noGrp="1"/>
          </p:cNvSpPr>
          <p:nvPr>
            <p:ph type="body" idx="2"/>
          </p:nvPr>
        </p:nvSpPr>
        <p:spPr>
          <a:xfrm>
            <a:off x="6242409" y="2990197"/>
            <a:ext cx="4673241" cy="509373"/>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1" name="Google Shape;191;p30"/>
          <p:cNvSpPr>
            <a:spLocks noGrp="1"/>
          </p:cNvSpPr>
          <p:nvPr>
            <p:ph type="body" idx="3"/>
          </p:nvPr>
        </p:nvSpPr>
        <p:spPr>
          <a:xfrm>
            <a:off x="5175411" y="5653615"/>
            <a:ext cx="791999" cy="792000"/>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2" name="Google Shape;192;p30"/>
          <p:cNvSpPr>
            <a:spLocks noGrp="1"/>
          </p:cNvSpPr>
          <p:nvPr>
            <p:ph type="body" idx="4"/>
          </p:nvPr>
        </p:nvSpPr>
        <p:spPr>
          <a:xfrm>
            <a:off x="5175413" y="3673774"/>
            <a:ext cx="791999" cy="792000"/>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3" name="Google Shape;193;p30"/>
          <p:cNvSpPr>
            <a:spLocks noGrp="1"/>
          </p:cNvSpPr>
          <p:nvPr>
            <p:ph type="body" idx="5"/>
          </p:nvPr>
        </p:nvSpPr>
        <p:spPr>
          <a:xfrm>
            <a:off x="5175411" y="6662382"/>
            <a:ext cx="791999" cy="792000"/>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4" name="Google Shape;194;p30"/>
          <p:cNvSpPr>
            <a:spLocks noGrp="1"/>
          </p:cNvSpPr>
          <p:nvPr>
            <p:ph type="body" idx="6"/>
          </p:nvPr>
        </p:nvSpPr>
        <p:spPr>
          <a:xfrm>
            <a:off x="5175411" y="4647793"/>
            <a:ext cx="791999" cy="792000"/>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5" name="Google Shape;195;p30"/>
          <p:cNvSpPr>
            <a:spLocks noGrp="1"/>
          </p:cNvSpPr>
          <p:nvPr>
            <p:ph type="body" idx="7"/>
          </p:nvPr>
        </p:nvSpPr>
        <p:spPr>
          <a:xfrm>
            <a:off x="5175411" y="7701056"/>
            <a:ext cx="791999" cy="792000"/>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6" name="Google Shape;196;p30"/>
          <p:cNvSpPr txBox="1">
            <a:spLocks noGrp="1"/>
          </p:cNvSpPr>
          <p:nvPr>
            <p:ph type="body" idx="8"/>
          </p:nvPr>
        </p:nvSpPr>
        <p:spPr>
          <a:xfrm>
            <a:off x="6242409" y="3964385"/>
            <a:ext cx="4673240" cy="501389"/>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7" name="Google Shape;197;p30"/>
          <p:cNvSpPr txBox="1">
            <a:spLocks noGrp="1"/>
          </p:cNvSpPr>
          <p:nvPr>
            <p:ph type="body" idx="9"/>
          </p:nvPr>
        </p:nvSpPr>
        <p:spPr>
          <a:xfrm>
            <a:off x="6242407" y="4953991"/>
            <a:ext cx="4673240" cy="485802"/>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8" name="Google Shape;198;p30"/>
          <p:cNvSpPr txBox="1">
            <a:spLocks noGrp="1"/>
          </p:cNvSpPr>
          <p:nvPr>
            <p:ph type="body" idx="13"/>
          </p:nvPr>
        </p:nvSpPr>
        <p:spPr>
          <a:xfrm>
            <a:off x="6242408" y="5923655"/>
            <a:ext cx="4673240" cy="513542"/>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9" name="Google Shape;199;p30"/>
          <p:cNvSpPr txBox="1">
            <a:spLocks noGrp="1"/>
          </p:cNvSpPr>
          <p:nvPr>
            <p:ph type="body" idx="14"/>
          </p:nvPr>
        </p:nvSpPr>
        <p:spPr>
          <a:xfrm>
            <a:off x="6242407" y="6963112"/>
            <a:ext cx="4673240" cy="49127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0" name="Google Shape;200;p30"/>
          <p:cNvSpPr txBox="1">
            <a:spLocks noGrp="1"/>
          </p:cNvSpPr>
          <p:nvPr>
            <p:ph type="body" idx="15"/>
          </p:nvPr>
        </p:nvSpPr>
        <p:spPr>
          <a:xfrm>
            <a:off x="6242407" y="7986691"/>
            <a:ext cx="4673239" cy="506365"/>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1" name="Google Shape;201;p30"/>
          <p:cNvSpPr txBox="1">
            <a:spLocks noGrp="1"/>
          </p:cNvSpPr>
          <p:nvPr>
            <p:ph type="body" idx="16"/>
          </p:nvPr>
        </p:nvSpPr>
        <p:spPr>
          <a:xfrm>
            <a:off x="6242408" y="2710112"/>
            <a:ext cx="4673242" cy="258498"/>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b="1"/>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2" name="Google Shape;202;p30"/>
          <p:cNvSpPr txBox="1">
            <a:spLocks noGrp="1"/>
          </p:cNvSpPr>
          <p:nvPr>
            <p:ph type="body" idx="17"/>
          </p:nvPr>
        </p:nvSpPr>
        <p:spPr>
          <a:xfrm>
            <a:off x="6242408" y="3673773"/>
            <a:ext cx="4673241" cy="258498"/>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b="1"/>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3" name="Google Shape;203;p30"/>
          <p:cNvSpPr txBox="1">
            <a:spLocks noGrp="1"/>
          </p:cNvSpPr>
          <p:nvPr>
            <p:ph type="body" idx="18"/>
          </p:nvPr>
        </p:nvSpPr>
        <p:spPr>
          <a:xfrm>
            <a:off x="6242407" y="6662383"/>
            <a:ext cx="4673240" cy="286441"/>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b="1"/>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4" name="Google Shape;204;p30"/>
          <p:cNvSpPr txBox="1">
            <a:spLocks noGrp="1"/>
          </p:cNvSpPr>
          <p:nvPr>
            <p:ph type="body" idx="19"/>
          </p:nvPr>
        </p:nvSpPr>
        <p:spPr>
          <a:xfrm>
            <a:off x="6242407" y="5653616"/>
            <a:ext cx="4673240" cy="274394"/>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b="1"/>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5" name="Google Shape;205;p30"/>
          <p:cNvSpPr txBox="1">
            <a:spLocks noGrp="1"/>
          </p:cNvSpPr>
          <p:nvPr>
            <p:ph type="body" idx="20"/>
          </p:nvPr>
        </p:nvSpPr>
        <p:spPr>
          <a:xfrm>
            <a:off x="6242408" y="4647793"/>
            <a:ext cx="4673240" cy="274455"/>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b="1"/>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6" name="Google Shape;206;p30"/>
          <p:cNvSpPr txBox="1">
            <a:spLocks noGrp="1"/>
          </p:cNvSpPr>
          <p:nvPr>
            <p:ph type="body" idx="21"/>
          </p:nvPr>
        </p:nvSpPr>
        <p:spPr>
          <a:xfrm>
            <a:off x="6242407" y="7701056"/>
            <a:ext cx="4673239" cy="285635"/>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b="1"/>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7" name="Google Shape;207;p30"/>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208" name="Google Shape;208;p30"/>
          <p:cNvCxnSpPr/>
          <p:nvPr/>
        </p:nvCxnSpPr>
        <p:spPr>
          <a:xfrm>
            <a:off x="11837271" y="5567893"/>
            <a:ext cx="491934" cy="0"/>
          </a:xfrm>
          <a:prstGeom prst="straightConnector1">
            <a:avLst/>
          </a:prstGeom>
          <a:noFill/>
          <a:ln w="25400" cap="flat" cmpd="sng">
            <a:solidFill>
              <a:schemeClr val="dk1"/>
            </a:solidFill>
            <a:prstDash val="solid"/>
            <a:miter lim="800000"/>
            <a:headEnd type="none" w="sm" len="sm"/>
            <a:tailEnd type="stealth" w="med" len="me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09"/>
        <p:cNvGrpSpPr/>
        <p:nvPr/>
      </p:nvGrpSpPr>
      <p:grpSpPr>
        <a:xfrm>
          <a:off x="0" y="0"/>
          <a:ext cx="0" cy="0"/>
          <a:chOff x="0" y="0"/>
          <a:chExt cx="0" cy="0"/>
        </a:xfrm>
      </p:grpSpPr>
      <p:sp>
        <p:nvSpPr>
          <p:cNvPr id="210" name="Google Shape;210;p31"/>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1" name="Google Shape;211;p31"/>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212" name="Google Shape;212;p31"/>
          <p:cNvCxnSpPr/>
          <p:nvPr/>
        </p:nvCxnSpPr>
        <p:spPr>
          <a:xfrm>
            <a:off x="411858" y="4568611"/>
            <a:ext cx="4219964" cy="0"/>
          </a:xfrm>
          <a:prstGeom prst="straightConnector1">
            <a:avLst/>
          </a:prstGeom>
          <a:noFill/>
          <a:ln w="15875" cap="flat" cmpd="sng">
            <a:solidFill>
              <a:schemeClr val="dk1"/>
            </a:solidFill>
            <a:prstDash val="lgDash"/>
            <a:miter lim="800000"/>
            <a:headEnd type="none" w="sm" len="sm"/>
            <a:tailEnd type="stealth" w="med" len="med"/>
          </a:ln>
        </p:spPr>
      </p:cxnSp>
      <p:sp>
        <p:nvSpPr>
          <p:cNvPr id="213" name="Google Shape;213;p31"/>
          <p:cNvSpPr txBox="1">
            <a:spLocks noGrp="1"/>
          </p:cNvSpPr>
          <p:nvPr>
            <p:ph type="body" idx="1"/>
          </p:nvPr>
        </p:nvSpPr>
        <p:spPr>
          <a:xfrm>
            <a:off x="411858" y="4165865"/>
            <a:ext cx="2677714" cy="38352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14" name="Google Shape;214;p31"/>
          <p:cNvSpPr>
            <a:spLocks noGrp="1"/>
          </p:cNvSpPr>
          <p:nvPr>
            <p:ph type="body" idx="2"/>
          </p:nvPr>
        </p:nvSpPr>
        <p:spPr>
          <a:xfrm>
            <a:off x="605814" y="630094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15" name="Google Shape;215;p31"/>
          <p:cNvSpPr>
            <a:spLocks noGrp="1"/>
          </p:cNvSpPr>
          <p:nvPr>
            <p:ph type="body" idx="3"/>
          </p:nvPr>
        </p:nvSpPr>
        <p:spPr>
          <a:xfrm>
            <a:off x="3183201" y="626123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16" name="Google Shape;216;p31"/>
          <p:cNvSpPr txBox="1">
            <a:spLocks noGrp="1"/>
          </p:cNvSpPr>
          <p:nvPr>
            <p:ph type="body" idx="4"/>
          </p:nvPr>
        </p:nvSpPr>
        <p:spPr>
          <a:xfrm>
            <a:off x="649239"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17" name="Google Shape;217;p31"/>
          <p:cNvSpPr txBox="1">
            <a:spLocks noGrp="1"/>
          </p:cNvSpPr>
          <p:nvPr>
            <p:ph type="body" idx="5"/>
          </p:nvPr>
        </p:nvSpPr>
        <p:spPr>
          <a:xfrm>
            <a:off x="3278806"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18" name="Google Shape;218;p31"/>
          <p:cNvSpPr>
            <a:spLocks noGrp="1"/>
          </p:cNvSpPr>
          <p:nvPr>
            <p:ph type="body" idx="6"/>
          </p:nvPr>
        </p:nvSpPr>
        <p:spPr>
          <a:xfrm>
            <a:off x="5806464" y="630094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19" name="Google Shape;219;p31"/>
          <p:cNvSpPr>
            <a:spLocks noGrp="1"/>
          </p:cNvSpPr>
          <p:nvPr>
            <p:ph type="body" idx="7"/>
          </p:nvPr>
        </p:nvSpPr>
        <p:spPr>
          <a:xfrm>
            <a:off x="8383851" y="626123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0" name="Google Shape;220;p31"/>
          <p:cNvSpPr txBox="1">
            <a:spLocks noGrp="1"/>
          </p:cNvSpPr>
          <p:nvPr>
            <p:ph type="body" idx="8"/>
          </p:nvPr>
        </p:nvSpPr>
        <p:spPr>
          <a:xfrm>
            <a:off x="5849889"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1" name="Google Shape;221;p31"/>
          <p:cNvSpPr txBox="1">
            <a:spLocks noGrp="1"/>
          </p:cNvSpPr>
          <p:nvPr>
            <p:ph type="body" idx="9"/>
          </p:nvPr>
        </p:nvSpPr>
        <p:spPr>
          <a:xfrm>
            <a:off x="8479456"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2" name="Google Shape;222;p31"/>
          <p:cNvSpPr>
            <a:spLocks noGrp="1"/>
          </p:cNvSpPr>
          <p:nvPr>
            <p:ph type="body" idx="13"/>
          </p:nvPr>
        </p:nvSpPr>
        <p:spPr>
          <a:xfrm>
            <a:off x="11035692" y="630094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3" name="Google Shape;223;p31"/>
          <p:cNvSpPr>
            <a:spLocks noGrp="1"/>
          </p:cNvSpPr>
          <p:nvPr>
            <p:ph type="body" idx="14"/>
          </p:nvPr>
        </p:nvSpPr>
        <p:spPr>
          <a:xfrm>
            <a:off x="13613079" y="626123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4" name="Google Shape;224;p31"/>
          <p:cNvSpPr txBox="1">
            <a:spLocks noGrp="1"/>
          </p:cNvSpPr>
          <p:nvPr>
            <p:ph type="body" idx="15"/>
          </p:nvPr>
        </p:nvSpPr>
        <p:spPr>
          <a:xfrm>
            <a:off x="11079117"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5" name="Google Shape;225;p31"/>
          <p:cNvSpPr txBox="1">
            <a:spLocks noGrp="1"/>
          </p:cNvSpPr>
          <p:nvPr>
            <p:ph type="body" idx="16"/>
          </p:nvPr>
        </p:nvSpPr>
        <p:spPr>
          <a:xfrm>
            <a:off x="13708684"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226" name="Google Shape;226;p31"/>
          <p:cNvCxnSpPr/>
          <p:nvPr/>
        </p:nvCxnSpPr>
        <p:spPr>
          <a:xfrm>
            <a:off x="2014538"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27" name="Google Shape;227;p31"/>
          <p:cNvCxnSpPr/>
          <p:nvPr/>
        </p:nvCxnSpPr>
        <p:spPr>
          <a:xfrm>
            <a:off x="4643438"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28" name="Google Shape;228;p31"/>
          <p:cNvCxnSpPr/>
          <p:nvPr/>
        </p:nvCxnSpPr>
        <p:spPr>
          <a:xfrm>
            <a:off x="9872663"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29" name="Google Shape;229;p31"/>
          <p:cNvCxnSpPr/>
          <p:nvPr/>
        </p:nvCxnSpPr>
        <p:spPr>
          <a:xfrm>
            <a:off x="12501563"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30" name="Google Shape;230;p31"/>
          <p:cNvCxnSpPr/>
          <p:nvPr/>
        </p:nvCxnSpPr>
        <p:spPr>
          <a:xfrm>
            <a:off x="7243763" y="6889001"/>
            <a:ext cx="1031185" cy="0"/>
          </a:xfrm>
          <a:prstGeom prst="straightConnector1">
            <a:avLst/>
          </a:prstGeom>
          <a:noFill/>
          <a:ln w="15875" cap="flat" cmpd="sng">
            <a:solidFill>
              <a:schemeClr val="dk1"/>
            </a:solidFill>
            <a:prstDash val="solid"/>
            <a:miter lim="800000"/>
            <a:headEnd type="none" w="sm" len="sm"/>
            <a:tailEnd type="stealth" w="med" len="med"/>
          </a:ln>
        </p:spPr>
      </p:cxnSp>
      <p:sp>
        <p:nvSpPr>
          <p:cNvPr id="231" name="Google Shape;231;p31"/>
          <p:cNvSpPr txBox="1">
            <a:spLocks noGrp="1"/>
          </p:cNvSpPr>
          <p:nvPr>
            <p:ph type="body" idx="17"/>
          </p:nvPr>
        </p:nvSpPr>
        <p:spPr>
          <a:xfrm>
            <a:off x="6700994" y="4463666"/>
            <a:ext cx="2170563" cy="1553352"/>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32" name="Google Shape;232;p31"/>
          <p:cNvSpPr>
            <a:spLocks noGrp="1"/>
          </p:cNvSpPr>
          <p:nvPr>
            <p:ph type="body" idx="18"/>
          </p:nvPr>
        </p:nvSpPr>
        <p:spPr>
          <a:xfrm>
            <a:off x="5049226" y="382920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33" name="Google Shape;233;p31"/>
          <p:cNvSpPr txBox="1">
            <a:spLocks noGrp="1"/>
          </p:cNvSpPr>
          <p:nvPr>
            <p:ph type="body" idx="19"/>
          </p:nvPr>
        </p:nvSpPr>
        <p:spPr>
          <a:xfrm>
            <a:off x="5092651"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34" name="Google Shape;234;p31"/>
          <p:cNvSpPr>
            <a:spLocks noGrp="1"/>
          </p:cNvSpPr>
          <p:nvPr>
            <p:ph type="body" idx="20"/>
          </p:nvPr>
        </p:nvSpPr>
        <p:spPr>
          <a:xfrm>
            <a:off x="9206892" y="382920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35" name="Google Shape;235;p31"/>
          <p:cNvSpPr txBox="1">
            <a:spLocks noGrp="1"/>
          </p:cNvSpPr>
          <p:nvPr>
            <p:ph type="body" idx="21"/>
          </p:nvPr>
        </p:nvSpPr>
        <p:spPr>
          <a:xfrm>
            <a:off x="9250317"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36" name="Google Shape;236;p31"/>
          <p:cNvSpPr>
            <a:spLocks noGrp="1"/>
          </p:cNvSpPr>
          <p:nvPr>
            <p:ph type="body" idx="22"/>
          </p:nvPr>
        </p:nvSpPr>
        <p:spPr>
          <a:xfrm>
            <a:off x="7120917" y="2300445"/>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37" name="Google Shape;237;p31"/>
          <p:cNvSpPr txBox="1">
            <a:spLocks noGrp="1"/>
          </p:cNvSpPr>
          <p:nvPr>
            <p:ph type="body" idx="23"/>
          </p:nvPr>
        </p:nvSpPr>
        <p:spPr>
          <a:xfrm>
            <a:off x="7164342"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238" name="Google Shape;238;p31"/>
          <p:cNvCxnSpPr/>
          <p:nvPr/>
        </p:nvCxnSpPr>
        <p:spPr>
          <a:xfrm rot="10800000" flipH="1">
            <a:off x="9286876" y="5458047"/>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239" name="Google Shape;239;p31"/>
          <p:cNvCxnSpPr/>
          <p:nvPr/>
        </p:nvCxnSpPr>
        <p:spPr>
          <a:xfrm>
            <a:off x="5999562" y="5485102"/>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240" name="Google Shape;240;p31"/>
          <p:cNvCxnSpPr/>
          <p:nvPr/>
        </p:nvCxnSpPr>
        <p:spPr>
          <a:xfrm flipH="1">
            <a:off x="6298187" y="3358590"/>
            <a:ext cx="778807" cy="568853"/>
          </a:xfrm>
          <a:prstGeom prst="straightConnector1">
            <a:avLst/>
          </a:prstGeom>
          <a:noFill/>
          <a:ln w="15875" cap="flat" cmpd="sng">
            <a:solidFill>
              <a:schemeClr val="dk1"/>
            </a:solidFill>
            <a:prstDash val="solid"/>
            <a:miter lim="800000"/>
            <a:headEnd type="none" w="sm" len="sm"/>
            <a:tailEnd type="stealth" w="med" len="med"/>
          </a:ln>
        </p:spPr>
      </p:cxnSp>
      <p:cxnSp>
        <p:nvCxnSpPr>
          <p:cNvPr id="241" name="Google Shape;241;p31"/>
          <p:cNvCxnSpPr/>
          <p:nvPr/>
        </p:nvCxnSpPr>
        <p:spPr>
          <a:xfrm>
            <a:off x="8403434" y="3358590"/>
            <a:ext cx="778807" cy="568853"/>
          </a:xfrm>
          <a:prstGeom prst="straightConnector1">
            <a:avLst/>
          </a:prstGeom>
          <a:noFill/>
          <a:ln w="15875" cap="flat" cmpd="sng">
            <a:solidFill>
              <a:schemeClr val="dk1"/>
            </a:solidFill>
            <a:prstDash val="solid"/>
            <a:miter lim="800000"/>
            <a:headEnd type="none" w="sm" len="sm"/>
            <a:tailEnd type="stealth" w="med" len="med"/>
          </a:ln>
        </p:spPr>
      </p:cxnSp>
      <p:sp>
        <p:nvSpPr>
          <p:cNvPr id="242" name="Google Shape;242;p31"/>
          <p:cNvSpPr>
            <a:spLocks noGrp="1"/>
          </p:cNvSpPr>
          <p:nvPr>
            <p:ph type="body" idx="24"/>
          </p:nvPr>
        </p:nvSpPr>
        <p:spPr>
          <a:xfrm>
            <a:off x="11650054" y="2300445"/>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43" name="Google Shape;243;p31"/>
          <p:cNvSpPr txBox="1">
            <a:spLocks noGrp="1"/>
          </p:cNvSpPr>
          <p:nvPr>
            <p:ph type="body" idx="25"/>
          </p:nvPr>
        </p:nvSpPr>
        <p:spPr>
          <a:xfrm>
            <a:off x="11693479"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44" name="Google Shape;244;p31"/>
          <p:cNvSpPr>
            <a:spLocks noGrp="1"/>
          </p:cNvSpPr>
          <p:nvPr>
            <p:ph type="body" idx="26"/>
          </p:nvPr>
        </p:nvSpPr>
        <p:spPr>
          <a:xfrm>
            <a:off x="14236092" y="2300445"/>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45" name="Google Shape;245;p31"/>
          <p:cNvSpPr txBox="1">
            <a:spLocks noGrp="1"/>
          </p:cNvSpPr>
          <p:nvPr>
            <p:ph type="body" idx="27"/>
          </p:nvPr>
        </p:nvSpPr>
        <p:spPr>
          <a:xfrm>
            <a:off x="14279517"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46" name="Google Shape;246;p31"/>
          <p:cNvSpPr>
            <a:spLocks noGrp="1"/>
          </p:cNvSpPr>
          <p:nvPr>
            <p:ph type="body" idx="28"/>
          </p:nvPr>
        </p:nvSpPr>
        <p:spPr>
          <a:xfrm>
            <a:off x="12964505" y="3800633"/>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47" name="Google Shape;247;p31"/>
          <p:cNvSpPr txBox="1">
            <a:spLocks noGrp="1"/>
          </p:cNvSpPr>
          <p:nvPr>
            <p:ph type="body" idx="29"/>
          </p:nvPr>
        </p:nvSpPr>
        <p:spPr>
          <a:xfrm>
            <a:off x="13007930" y="5107981"/>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48" name="Google Shape;248;p31"/>
          <p:cNvSpPr txBox="1">
            <a:spLocks noGrp="1"/>
          </p:cNvSpPr>
          <p:nvPr>
            <p:ph type="body" idx="30"/>
          </p:nvPr>
        </p:nvSpPr>
        <p:spPr>
          <a:xfrm>
            <a:off x="11252602" y="1352794"/>
            <a:ext cx="4593128" cy="4261585"/>
          </a:xfrm>
          <a:prstGeom prst="rect">
            <a:avLst/>
          </a:prstGeom>
          <a:noFill/>
          <a:ln w="28575" cap="flat" cmpd="sng">
            <a:solidFill>
              <a:srgbClr val="3DB876"/>
            </a:solidFill>
            <a:prstDash val="solid"/>
            <a:round/>
            <a:headEnd type="none" w="sm" len="sm"/>
            <a:tailEnd type="none" w="sm" len="sm"/>
          </a:ln>
        </p:spPr>
        <p:txBody>
          <a:bodyPr spcFirstLastPara="1" wrap="square" lIns="90000" tIns="396000" rIns="91425" bIns="45700" anchor="t" anchorCtr="0">
            <a:normAutofit/>
          </a:bodyPr>
          <a:lstStyle>
            <a:lvl1pPr marL="457200" lvl="0" indent="-228600" algn="ctr">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49" name="Google Shape;249;p31"/>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B_diagram_wayfinding">
  <p:cSld name="3B_diagram_wayfinding">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50"/>
        <p:cNvGrpSpPr/>
        <p:nvPr/>
      </p:nvGrpSpPr>
      <p:grpSpPr>
        <a:xfrm>
          <a:off x="0" y="0"/>
          <a:ext cx="0" cy="0"/>
          <a:chOff x="0" y="0"/>
          <a:chExt cx="0" cy="0"/>
        </a:xfrm>
      </p:grpSpPr>
      <p:sp>
        <p:nvSpPr>
          <p:cNvPr id="251" name="Google Shape;251;p32"/>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2" name="Google Shape;252;p32"/>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253" name="Google Shape;253;p32"/>
          <p:cNvCxnSpPr/>
          <p:nvPr/>
        </p:nvCxnSpPr>
        <p:spPr>
          <a:xfrm>
            <a:off x="411858" y="4568611"/>
            <a:ext cx="4219964" cy="0"/>
          </a:xfrm>
          <a:prstGeom prst="straightConnector1">
            <a:avLst/>
          </a:prstGeom>
          <a:noFill/>
          <a:ln w="15875" cap="flat" cmpd="sng">
            <a:solidFill>
              <a:schemeClr val="dk1"/>
            </a:solidFill>
            <a:prstDash val="lgDash"/>
            <a:miter lim="800000"/>
            <a:headEnd type="none" w="sm" len="sm"/>
            <a:tailEnd type="stealth" w="med" len="med"/>
          </a:ln>
        </p:spPr>
      </p:cxnSp>
      <p:sp>
        <p:nvSpPr>
          <p:cNvPr id="254" name="Google Shape;254;p32"/>
          <p:cNvSpPr txBox="1">
            <a:spLocks noGrp="1"/>
          </p:cNvSpPr>
          <p:nvPr>
            <p:ph type="body" idx="1"/>
          </p:nvPr>
        </p:nvSpPr>
        <p:spPr>
          <a:xfrm>
            <a:off x="411858" y="4165865"/>
            <a:ext cx="2677714" cy="38352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5" name="Google Shape;255;p32"/>
          <p:cNvSpPr>
            <a:spLocks noGrp="1"/>
          </p:cNvSpPr>
          <p:nvPr>
            <p:ph type="body" idx="2"/>
          </p:nvPr>
        </p:nvSpPr>
        <p:spPr>
          <a:xfrm>
            <a:off x="605814" y="630094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6" name="Google Shape;256;p32"/>
          <p:cNvSpPr>
            <a:spLocks noGrp="1"/>
          </p:cNvSpPr>
          <p:nvPr>
            <p:ph type="body" idx="3"/>
          </p:nvPr>
        </p:nvSpPr>
        <p:spPr>
          <a:xfrm>
            <a:off x="3183201" y="626123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7" name="Google Shape;257;p32"/>
          <p:cNvSpPr txBox="1">
            <a:spLocks noGrp="1"/>
          </p:cNvSpPr>
          <p:nvPr>
            <p:ph type="body" idx="4"/>
          </p:nvPr>
        </p:nvSpPr>
        <p:spPr>
          <a:xfrm>
            <a:off x="649239"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8" name="Google Shape;258;p32"/>
          <p:cNvSpPr txBox="1">
            <a:spLocks noGrp="1"/>
          </p:cNvSpPr>
          <p:nvPr>
            <p:ph type="body" idx="5"/>
          </p:nvPr>
        </p:nvSpPr>
        <p:spPr>
          <a:xfrm>
            <a:off x="3278806"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9" name="Google Shape;259;p32"/>
          <p:cNvSpPr>
            <a:spLocks noGrp="1"/>
          </p:cNvSpPr>
          <p:nvPr>
            <p:ph type="body" idx="6"/>
          </p:nvPr>
        </p:nvSpPr>
        <p:spPr>
          <a:xfrm>
            <a:off x="5806464" y="630094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0" name="Google Shape;260;p32"/>
          <p:cNvSpPr>
            <a:spLocks noGrp="1"/>
          </p:cNvSpPr>
          <p:nvPr>
            <p:ph type="body" idx="7"/>
          </p:nvPr>
        </p:nvSpPr>
        <p:spPr>
          <a:xfrm>
            <a:off x="8383851" y="626123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1" name="Google Shape;261;p32"/>
          <p:cNvSpPr txBox="1">
            <a:spLocks noGrp="1"/>
          </p:cNvSpPr>
          <p:nvPr>
            <p:ph type="body" idx="8"/>
          </p:nvPr>
        </p:nvSpPr>
        <p:spPr>
          <a:xfrm>
            <a:off x="5849889"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2" name="Google Shape;262;p32"/>
          <p:cNvSpPr txBox="1">
            <a:spLocks noGrp="1"/>
          </p:cNvSpPr>
          <p:nvPr>
            <p:ph type="body" idx="9"/>
          </p:nvPr>
        </p:nvSpPr>
        <p:spPr>
          <a:xfrm>
            <a:off x="8479456"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3" name="Google Shape;263;p32"/>
          <p:cNvSpPr>
            <a:spLocks noGrp="1"/>
          </p:cNvSpPr>
          <p:nvPr>
            <p:ph type="body" idx="13"/>
          </p:nvPr>
        </p:nvSpPr>
        <p:spPr>
          <a:xfrm>
            <a:off x="11035692" y="630094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4" name="Google Shape;264;p32"/>
          <p:cNvSpPr>
            <a:spLocks noGrp="1"/>
          </p:cNvSpPr>
          <p:nvPr>
            <p:ph type="body" idx="14"/>
          </p:nvPr>
        </p:nvSpPr>
        <p:spPr>
          <a:xfrm>
            <a:off x="13613079" y="626123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5" name="Google Shape;265;p32"/>
          <p:cNvSpPr txBox="1">
            <a:spLocks noGrp="1"/>
          </p:cNvSpPr>
          <p:nvPr>
            <p:ph type="body" idx="15"/>
          </p:nvPr>
        </p:nvSpPr>
        <p:spPr>
          <a:xfrm>
            <a:off x="11079117"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6" name="Google Shape;266;p32"/>
          <p:cNvSpPr txBox="1">
            <a:spLocks noGrp="1"/>
          </p:cNvSpPr>
          <p:nvPr>
            <p:ph type="body" idx="16"/>
          </p:nvPr>
        </p:nvSpPr>
        <p:spPr>
          <a:xfrm>
            <a:off x="13708684"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267" name="Google Shape;267;p32"/>
          <p:cNvCxnSpPr/>
          <p:nvPr/>
        </p:nvCxnSpPr>
        <p:spPr>
          <a:xfrm>
            <a:off x="2014538"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68" name="Google Shape;268;p32"/>
          <p:cNvCxnSpPr/>
          <p:nvPr/>
        </p:nvCxnSpPr>
        <p:spPr>
          <a:xfrm>
            <a:off x="4643438"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69" name="Google Shape;269;p32"/>
          <p:cNvCxnSpPr/>
          <p:nvPr/>
        </p:nvCxnSpPr>
        <p:spPr>
          <a:xfrm>
            <a:off x="9872663"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70" name="Google Shape;270;p32"/>
          <p:cNvCxnSpPr/>
          <p:nvPr/>
        </p:nvCxnSpPr>
        <p:spPr>
          <a:xfrm>
            <a:off x="12501563"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71" name="Google Shape;271;p32"/>
          <p:cNvCxnSpPr/>
          <p:nvPr/>
        </p:nvCxnSpPr>
        <p:spPr>
          <a:xfrm>
            <a:off x="7243763" y="6889001"/>
            <a:ext cx="1031185" cy="0"/>
          </a:xfrm>
          <a:prstGeom prst="straightConnector1">
            <a:avLst/>
          </a:prstGeom>
          <a:noFill/>
          <a:ln w="15875" cap="flat" cmpd="sng">
            <a:solidFill>
              <a:schemeClr val="dk1"/>
            </a:solidFill>
            <a:prstDash val="solid"/>
            <a:miter lim="800000"/>
            <a:headEnd type="none" w="sm" len="sm"/>
            <a:tailEnd type="stealth" w="med" len="med"/>
          </a:ln>
        </p:spPr>
      </p:cxnSp>
      <p:sp>
        <p:nvSpPr>
          <p:cNvPr id="272" name="Google Shape;272;p32"/>
          <p:cNvSpPr txBox="1">
            <a:spLocks noGrp="1"/>
          </p:cNvSpPr>
          <p:nvPr>
            <p:ph type="body" idx="17"/>
          </p:nvPr>
        </p:nvSpPr>
        <p:spPr>
          <a:xfrm>
            <a:off x="6700994" y="4463666"/>
            <a:ext cx="2170563" cy="1553352"/>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73" name="Google Shape;273;p32"/>
          <p:cNvSpPr>
            <a:spLocks noGrp="1"/>
          </p:cNvSpPr>
          <p:nvPr>
            <p:ph type="body" idx="18"/>
          </p:nvPr>
        </p:nvSpPr>
        <p:spPr>
          <a:xfrm>
            <a:off x="5049226" y="382920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74" name="Google Shape;274;p32"/>
          <p:cNvSpPr txBox="1">
            <a:spLocks noGrp="1"/>
          </p:cNvSpPr>
          <p:nvPr>
            <p:ph type="body" idx="19"/>
          </p:nvPr>
        </p:nvSpPr>
        <p:spPr>
          <a:xfrm>
            <a:off x="5092651"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75" name="Google Shape;275;p32"/>
          <p:cNvSpPr>
            <a:spLocks noGrp="1"/>
          </p:cNvSpPr>
          <p:nvPr>
            <p:ph type="body" idx="20"/>
          </p:nvPr>
        </p:nvSpPr>
        <p:spPr>
          <a:xfrm>
            <a:off x="9206892" y="382920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76" name="Google Shape;276;p32"/>
          <p:cNvSpPr txBox="1">
            <a:spLocks noGrp="1"/>
          </p:cNvSpPr>
          <p:nvPr>
            <p:ph type="body" idx="21"/>
          </p:nvPr>
        </p:nvSpPr>
        <p:spPr>
          <a:xfrm>
            <a:off x="9250317"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77" name="Google Shape;277;p32"/>
          <p:cNvSpPr>
            <a:spLocks noGrp="1"/>
          </p:cNvSpPr>
          <p:nvPr>
            <p:ph type="body" idx="22"/>
          </p:nvPr>
        </p:nvSpPr>
        <p:spPr>
          <a:xfrm>
            <a:off x="7120917" y="2300445"/>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78" name="Google Shape;278;p32"/>
          <p:cNvSpPr txBox="1">
            <a:spLocks noGrp="1"/>
          </p:cNvSpPr>
          <p:nvPr>
            <p:ph type="body" idx="23"/>
          </p:nvPr>
        </p:nvSpPr>
        <p:spPr>
          <a:xfrm>
            <a:off x="7164342"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279" name="Google Shape;279;p32"/>
          <p:cNvCxnSpPr/>
          <p:nvPr/>
        </p:nvCxnSpPr>
        <p:spPr>
          <a:xfrm rot="10800000" flipH="1">
            <a:off x="9286876" y="5458047"/>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280" name="Google Shape;280;p32"/>
          <p:cNvCxnSpPr/>
          <p:nvPr/>
        </p:nvCxnSpPr>
        <p:spPr>
          <a:xfrm>
            <a:off x="5999562" y="5485102"/>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281" name="Google Shape;281;p32"/>
          <p:cNvCxnSpPr/>
          <p:nvPr/>
        </p:nvCxnSpPr>
        <p:spPr>
          <a:xfrm flipH="1">
            <a:off x="6298187" y="3358590"/>
            <a:ext cx="778807" cy="568853"/>
          </a:xfrm>
          <a:prstGeom prst="straightConnector1">
            <a:avLst/>
          </a:prstGeom>
          <a:noFill/>
          <a:ln w="15875" cap="flat" cmpd="sng">
            <a:solidFill>
              <a:schemeClr val="dk1"/>
            </a:solidFill>
            <a:prstDash val="solid"/>
            <a:miter lim="800000"/>
            <a:headEnd type="none" w="sm" len="sm"/>
            <a:tailEnd type="stealth" w="med" len="med"/>
          </a:ln>
        </p:spPr>
      </p:cxnSp>
      <p:cxnSp>
        <p:nvCxnSpPr>
          <p:cNvPr id="282" name="Google Shape;282;p32"/>
          <p:cNvCxnSpPr/>
          <p:nvPr/>
        </p:nvCxnSpPr>
        <p:spPr>
          <a:xfrm>
            <a:off x="8403434" y="3358590"/>
            <a:ext cx="778807" cy="568853"/>
          </a:xfrm>
          <a:prstGeom prst="straightConnector1">
            <a:avLst/>
          </a:prstGeom>
          <a:noFill/>
          <a:ln w="15875" cap="flat" cmpd="sng">
            <a:solidFill>
              <a:schemeClr val="dk1"/>
            </a:solidFill>
            <a:prstDash val="solid"/>
            <a:miter lim="800000"/>
            <a:headEnd type="none" w="sm" len="sm"/>
            <a:tailEnd type="stealth" w="med" len="med"/>
          </a:ln>
        </p:spPr>
      </p:cxnSp>
      <p:sp>
        <p:nvSpPr>
          <p:cNvPr id="283" name="Google Shape;283;p32"/>
          <p:cNvSpPr>
            <a:spLocks noGrp="1"/>
          </p:cNvSpPr>
          <p:nvPr>
            <p:ph type="body" idx="24"/>
          </p:nvPr>
        </p:nvSpPr>
        <p:spPr>
          <a:xfrm>
            <a:off x="11650054" y="2300445"/>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84" name="Google Shape;284;p32"/>
          <p:cNvSpPr txBox="1">
            <a:spLocks noGrp="1"/>
          </p:cNvSpPr>
          <p:nvPr>
            <p:ph type="body" idx="25"/>
          </p:nvPr>
        </p:nvSpPr>
        <p:spPr>
          <a:xfrm>
            <a:off x="11693479"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85" name="Google Shape;285;p32"/>
          <p:cNvSpPr>
            <a:spLocks noGrp="1"/>
          </p:cNvSpPr>
          <p:nvPr>
            <p:ph type="body" idx="26"/>
          </p:nvPr>
        </p:nvSpPr>
        <p:spPr>
          <a:xfrm>
            <a:off x="14236092" y="2300445"/>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86" name="Google Shape;286;p32"/>
          <p:cNvSpPr txBox="1">
            <a:spLocks noGrp="1"/>
          </p:cNvSpPr>
          <p:nvPr>
            <p:ph type="body" idx="27"/>
          </p:nvPr>
        </p:nvSpPr>
        <p:spPr>
          <a:xfrm>
            <a:off x="14279517"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87" name="Google Shape;287;p32"/>
          <p:cNvSpPr>
            <a:spLocks noGrp="1"/>
          </p:cNvSpPr>
          <p:nvPr>
            <p:ph type="body" idx="28"/>
          </p:nvPr>
        </p:nvSpPr>
        <p:spPr>
          <a:xfrm>
            <a:off x="12964505" y="3800633"/>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88" name="Google Shape;288;p32"/>
          <p:cNvSpPr txBox="1">
            <a:spLocks noGrp="1"/>
          </p:cNvSpPr>
          <p:nvPr>
            <p:ph type="body" idx="29"/>
          </p:nvPr>
        </p:nvSpPr>
        <p:spPr>
          <a:xfrm>
            <a:off x="13007930" y="5107981"/>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89" name="Google Shape;289;p32"/>
          <p:cNvSpPr txBox="1">
            <a:spLocks noGrp="1"/>
          </p:cNvSpPr>
          <p:nvPr>
            <p:ph type="body" idx="30"/>
          </p:nvPr>
        </p:nvSpPr>
        <p:spPr>
          <a:xfrm>
            <a:off x="11252602" y="1352794"/>
            <a:ext cx="4593128" cy="4261585"/>
          </a:xfrm>
          <a:prstGeom prst="rect">
            <a:avLst/>
          </a:prstGeom>
          <a:noFill/>
          <a:ln w="28575" cap="flat" cmpd="sng">
            <a:solidFill>
              <a:srgbClr val="3DB876"/>
            </a:solidFill>
            <a:prstDash val="solid"/>
            <a:round/>
            <a:headEnd type="none" w="sm" len="sm"/>
            <a:tailEnd type="none" w="sm" len="sm"/>
          </a:ln>
        </p:spPr>
        <p:txBody>
          <a:bodyPr spcFirstLastPara="1" wrap="square" lIns="90000" tIns="396000" rIns="91425" bIns="45700" anchor="t" anchorCtr="0">
            <a:normAutofit/>
          </a:bodyPr>
          <a:lstStyle>
            <a:lvl1pPr marL="457200" lvl="0" indent="-228600" algn="ctr">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0" name="Google Shape;290;p32"/>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6_Title and Content_simple">
  <p:cSld name="6_Title and Content_simple">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91"/>
        <p:cNvGrpSpPr/>
        <p:nvPr/>
      </p:nvGrpSpPr>
      <p:grpSpPr>
        <a:xfrm>
          <a:off x="0" y="0"/>
          <a:ext cx="0" cy="0"/>
          <a:chOff x="0" y="0"/>
          <a:chExt cx="0" cy="0"/>
        </a:xfrm>
      </p:grpSpPr>
      <p:sp>
        <p:nvSpPr>
          <p:cNvPr id="292" name="Google Shape;292;p33"/>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3" name="Google Shape;293;p33"/>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4" name="Google Shape;294;p33"/>
          <p:cNvSpPr>
            <a:spLocks noGrp="1"/>
          </p:cNvSpPr>
          <p:nvPr>
            <p:ph type="body" idx="1"/>
          </p:nvPr>
        </p:nvSpPr>
        <p:spPr>
          <a:xfrm>
            <a:off x="5806464" y="630094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5" name="Google Shape;295;p33"/>
          <p:cNvSpPr>
            <a:spLocks noGrp="1"/>
          </p:cNvSpPr>
          <p:nvPr>
            <p:ph type="body" idx="2"/>
          </p:nvPr>
        </p:nvSpPr>
        <p:spPr>
          <a:xfrm>
            <a:off x="8383851" y="626123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6" name="Google Shape;296;p33"/>
          <p:cNvSpPr txBox="1">
            <a:spLocks noGrp="1"/>
          </p:cNvSpPr>
          <p:nvPr>
            <p:ph type="body" idx="3"/>
          </p:nvPr>
        </p:nvSpPr>
        <p:spPr>
          <a:xfrm>
            <a:off x="5849889"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7" name="Google Shape;297;p33"/>
          <p:cNvSpPr txBox="1">
            <a:spLocks noGrp="1"/>
          </p:cNvSpPr>
          <p:nvPr>
            <p:ph type="body" idx="4"/>
          </p:nvPr>
        </p:nvSpPr>
        <p:spPr>
          <a:xfrm>
            <a:off x="8479456"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298" name="Google Shape;298;p33"/>
          <p:cNvCxnSpPr/>
          <p:nvPr/>
        </p:nvCxnSpPr>
        <p:spPr>
          <a:xfrm>
            <a:off x="7243763" y="6889001"/>
            <a:ext cx="1031185" cy="0"/>
          </a:xfrm>
          <a:prstGeom prst="straightConnector1">
            <a:avLst/>
          </a:prstGeom>
          <a:noFill/>
          <a:ln w="15875" cap="flat" cmpd="sng">
            <a:solidFill>
              <a:schemeClr val="dk1"/>
            </a:solidFill>
            <a:prstDash val="solid"/>
            <a:miter lim="800000"/>
            <a:headEnd type="none" w="sm" len="sm"/>
            <a:tailEnd type="stealth" w="med" len="med"/>
          </a:ln>
        </p:spPr>
      </p:cxnSp>
      <p:sp>
        <p:nvSpPr>
          <p:cNvPr id="299" name="Google Shape;299;p33"/>
          <p:cNvSpPr txBox="1">
            <a:spLocks noGrp="1"/>
          </p:cNvSpPr>
          <p:nvPr>
            <p:ph type="body" idx="5"/>
          </p:nvPr>
        </p:nvSpPr>
        <p:spPr>
          <a:xfrm>
            <a:off x="6700994" y="4463666"/>
            <a:ext cx="2170563" cy="1553352"/>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0" name="Google Shape;300;p33"/>
          <p:cNvSpPr>
            <a:spLocks noGrp="1"/>
          </p:cNvSpPr>
          <p:nvPr>
            <p:ph type="body" idx="6"/>
          </p:nvPr>
        </p:nvSpPr>
        <p:spPr>
          <a:xfrm>
            <a:off x="5049226" y="382920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1" name="Google Shape;301;p33"/>
          <p:cNvSpPr txBox="1">
            <a:spLocks noGrp="1"/>
          </p:cNvSpPr>
          <p:nvPr>
            <p:ph type="body" idx="7"/>
          </p:nvPr>
        </p:nvSpPr>
        <p:spPr>
          <a:xfrm>
            <a:off x="5092651"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2" name="Google Shape;302;p33"/>
          <p:cNvSpPr>
            <a:spLocks noGrp="1"/>
          </p:cNvSpPr>
          <p:nvPr>
            <p:ph type="body" idx="8"/>
          </p:nvPr>
        </p:nvSpPr>
        <p:spPr>
          <a:xfrm>
            <a:off x="9206892" y="382920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3" name="Google Shape;303;p33"/>
          <p:cNvSpPr txBox="1">
            <a:spLocks noGrp="1"/>
          </p:cNvSpPr>
          <p:nvPr>
            <p:ph type="body" idx="9"/>
          </p:nvPr>
        </p:nvSpPr>
        <p:spPr>
          <a:xfrm>
            <a:off x="9250317"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4" name="Google Shape;304;p33"/>
          <p:cNvSpPr>
            <a:spLocks noGrp="1"/>
          </p:cNvSpPr>
          <p:nvPr>
            <p:ph type="body" idx="13"/>
          </p:nvPr>
        </p:nvSpPr>
        <p:spPr>
          <a:xfrm>
            <a:off x="7120917" y="2300445"/>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5" name="Google Shape;305;p33"/>
          <p:cNvSpPr txBox="1">
            <a:spLocks noGrp="1"/>
          </p:cNvSpPr>
          <p:nvPr>
            <p:ph type="body" idx="14"/>
          </p:nvPr>
        </p:nvSpPr>
        <p:spPr>
          <a:xfrm>
            <a:off x="7164342"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306" name="Google Shape;306;p33"/>
          <p:cNvCxnSpPr/>
          <p:nvPr/>
        </p:nvCxnSpPr>
        <p:spPr>
          <a:xfrm rot="10800000" flipH="1">
            <a:off x="9286876" y="5458047"/>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307" name="Google Shape;307;p33"/>
          <p:cNvCxnSpPr/>
          <p:nvPr/>
        </p:nvCxnSpPr>
        <p:spPr>
          <a:xfrm>
            <a:off x="5999562" y="5485102"/>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308" name="Google Shape;308;p33"/>
          <p:cNvCxnSpPr/>
          <p:nvPr/>
        </p:nvCxnSpPr>
        <p:spPr>
          <a:xfrm flipH="1">
            <a:off x="6298187" y="3358590"/>
            <a:ext cx="778807" cy="568853"/>
          </a:xfrm>
          <a:prstGeom prst="straightConnector1">
            <a:avLst/>
          </a:prstGeom>
          <a:noFill/>
          <a:ln w="15875" cap="flat" cmpd="sng">
            <a:solidFill>
              <a:schemeClr val="dk1"/>
            </a:solidFill>
            <a:prstDash val="solid"/>
            <a:miter lim="800000"/>
            <a:headEnd type="none" w="sm" len="sm"/>
            <a:tailEnd type="stealth" w="med" len="med"/>
          </a:ln>
        </p:spPr>
      </p:cxnSp>
      <p:cxnSp>
        <p:nvCxnSpPr>
          <p:cNvPr id="309" name="Google Shape;309;p33"/>
          <p:cNvCxnSpPr/>
          <p:nvPr/>
        </p:nvCxnSpPr>
        <p:spPr>
          <a:xfrm>
            <a:off x="8403434" y="3358590"/>
            <a:ext cx="778807" cy="568853"/>
          </a:xfrm>
          <a:prstGeom prst="straightConnector1">
            <a:avLst/>
          </a:prstGeom>
          <a:noFill/>
          <a:ln w="15875" cap="flat" cmpd="sng">
            <a:solidFill>
              <a:schemeClr val="dk1"/>
            </a:solidFill>
            <a:prstDash val="solid"/>
            <a:miter lim="800000"/>
            <a:headEnd type="none" w="sm" len="sm"/>
            <a:tailEnd type="stealth" w="med" len="med"/>
          </a:ln>
        </p:spPr>
      </p:cxnSp>
      <p:sp>
        <p:nvSpPr>
          <p:cNvPr id="310" name="Google Shape;310;p33"/>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7_Title and Content_simple">
  <p:cSld name="7_Title and Content_simple">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11"/>
        <p:cNvGrpSpPr/>
        <p:nvPr/>
      </p:nvGrpSpPr>
      <p:grpSpPr>
        <a:xfrm>
          <a:off x="0" y="0"/>
          <a:ext cx="0" cy="0"/>
          <a:chOff x="0" y="0"/>
          <a:chExt cx="0" cy="0"/>
        </a:xfrm>
      </p:grpSpPr>
      <p:sp>
        <p:nvSpPr>
          <p:cNvPr id="312" name="Google Shape;312;p34"/>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3" name="Google Shape;313;p34"/>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4" name="Google Shape;314;p34"/>
          <p:cNvSpPr>
            <a:spLocks noGrp="1"/>
          </p:cNvSpPr>
          <p:nvPr>
            <p:ph type="body" idx="1"/>
          </p:nvPr>
        </p:nvSpPr>
        <p:spPr>
          <a:xfrm>
            <a:off x="5806464" y="630094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15" name="Google Shape;315;p34"/>
          <p:cNvSpPr>
            <a:spLocks noGrp="1"/>
          </p:cNvSpPr>
          <p:nvPr>
            <p:ph type="body" idx="2"/>
          </p:nvPr>
        </p:nvSpPr>
        <p:spPr>
          <a:xfrm>
            <a:off x="8383851" y="626123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16" name="Google Shape;316;p34"/>
          <p:cNvSpPr txBox="1">
            <a:spLocks noGrp="1"/>
          </p:cNvSpPr>
          <p:nvPr>
            <p:ph type="body" idx="3"/>
          </p:nvPr>
        </p:nvSpPr>
        <p:spPr>
          <a:xfrm>
            <a:off x="5849889"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17" name="Google Shape;317;p34"/>
          <p:cNvSpPr txBox="1">
            <a:spLocks noGrp="1"/>
          </p:cNvSpPr>
          <p:nvPr>
            <p:ph type="body" idx="4"/>
          </p:nvPr>
        </p:nvSpPr>
        <p:spPr>
          <a:xfrm>
            <a:off x="8479456"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318" name="Google Shape;318;p34"/>
          <p:cNvCxnSpPr/>
          <p:nvPr/>
        </p:nvCxnSpPr>
        <p:spPr>
          <a:xfrm>
            <a:off x="7243763" y="6889001"/>
            <a:ext cx="1031185" cy="0"/>
          </a:xfrm>
          <a:prstGeom prst="straightConnector1">
            <a:avLst/>
          </a:prstGeom>
          <a:noFill/>
          <a:ln w="15875" cap="flat" cmpd="sng">
            <a:solidFill>
              <a:schemeClr val="dk1"/>
            </a:solidFill>
            <a:prstDash val="solid"/>
            <a:miter lim="800000"/>
            <a:headEnd type="none" w="sm" len="sm"/>
            <a:tailEnd type="stealth" w="med" len="med"/>
          </a:ln>
        </p:spPr>
      </p:cxnSp>
      <p:sp>
        <p:nvSpPr>
          <p:cNvPr id="319" name="Google Shape;319;p34"/>
          <p:cNvSpPr txBox="1">
            <a:spLocks noGrp="1"/>
          </p:cNvSpPr>
          <p:nvPr>
            <p:ph type="body" idx="5"/>
          </p:nvPr>
        </p:nvSpPr>
        <p:spPr>
          <a:xfrm>
            <a:off x="6700994" y="4463666"/>
            <a:ext cx="2170563" cy="1553352"/>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0" name="Google Shape;320;p34"/>
          <p:cNvSpPr>
            <a:spLocks noGrp="1"/>
          </p:cNvSpPr>
          <p:nvPr>
            <p:ph type="body" idx="6"/>
          </p:nvPr>
        </p:nvSpPr>
        <p:spPr>
          <a:xfrm>
            <a:off x="5049226" y="382920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1" name="Google Shape;321;p34"/>
          <p:cNvSpPr txBox="1">
            <a:spLocks noGrp="1"/>
          </p:cNvSpPr>
          <p:nvPr>
            <p:ph type="body" idx="7"/>
          </p:nvPr>
        </p:nvSpPr>
        <p:spPr>
          <a:xfrm>
            <a:off x="5092651"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2" name="Google Shape;322;p34"/>
          <p:cNvSpPr>
            <a:spLocks noGrp="1"/>
          </p:cNvSpPr>
          <p:nvPr>
            <p:ph type="body" idx="8"/>
          </p:nvPr>
        </p:nvSpPr>
        <p:spPr>
          <a:xfrm>
            <a:off x="9206892" y="382920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3" name="Google Shape;323;p34"/>
          <p:cNvSpPr txBox="1">
            <a:spLocks noGrp="1"/>
          </p:cNvSpPr>
          <p:nvPr>
            <p:ph type="body" idx="9"/>
          </p:nvPr>
        </p:nvSpPr>
        <p:spPr>
          <a:xfrm>
            <a:off x="9250317"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4" name="Google Shape;324;p34"/>
          <p:cNvSpPr>
            <a:spLocks noGrp="1"/>
          </p:cNvSpPr>
          <p:nvPr>
            <p:ph type="body" idx="13"/>
          </p:nvPr>
        </p:nvSpPr>
        <p:spPr>
          <a:xfrm>
            <a:off x="7120917" y="2300445"/>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5" name="Google Shape;325;p34"/>
          <p:cNvSpPr txBox="1">
            <a:spLocks noGrp="1"/>
          </p:cNvSpPr>
          <p:nvPr>
            <p:ph type="body" idx="14"/>
          </p:nvPr>
        </p:nvSpPr>
        <p:spPr>
          <a:xfrm>
            <a:off x="7164342"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326" name="Google Shape;326;p34"/>
          <p:cNvCxnSpPr/>
          <p:nvPr/>
        </p:nvCxnSpPr>
        <p:spPr>
          <a:xfrm rot="10800000" flipH="1">
            <a:off x="9286876" y="5458047"/>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327" name="Google Shape;327;p34"/>
          <p:cNvCxnSpPr/>
          <p:nvPr/>
        </p:nvCxnSpPr>
        <p:spPr>
          <a:xfrm>
            <a:off x="5999562" y="5485102"/>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328" name="Google Shape;328;p34"/>
          <p:cNvCxnSpPr/>
          <p:nvPr/>
        </p:nvCxnSpPr>
        <p:spPr>
          <a:xfrm flipH="1">
            <a:off x="6298187" y="3358590"/>
            <a:ext cx="778807" cy="568853"/>
          </a:xfrm>
          <a:prstGeom prst="straightConnector1">
            <a:avLst/>
          </a:prstGeom>
          <a:noFill/>
          <a:ln w="15875" cap="flat" cmpd="sng">
            <a:solidFill>
              <a:schemeClr val="dk1"/>
            </a:solidFill>
            <a:prstDash val="solid"/>
            <a:miter lim="800000"/>
            <a:headEnd type="none" w="sm" len="sm"/>
            <a:tailEnd type="stealth" w="med" len="med"/>
          </a:ln>
        </p:spPr>
      </p:cxnSp>
      <p:cxnSp>
        <p:nvCxnSpPr>
          <p:cNvPr id="329" name="Google Shape;329;p34"/>
          <p:cNvCxnSpPr/>
          <p:nvPr/>
        </p:nvCxnSpPr>
        <p:spPr>
          <a:xfrm>
            <a:off x="8403434" y="3358590"/>
            <a:ext cx="778807" cy="568853"/>
          </a:xfrm>
          <a:prstGeom prst="straightConnector1">
            <a:avLst/>
          </a:prstGeom>
          <a:noFill/>
          <a:ln w="15875" cap="flat" cmpd="sng">
            <a:solidFill>
              <a:schemeClr val="dk1"/>
            </a:solidFill>
            <a:prstDash val="solid"/>
            <a:miter lim="800000"/>
            <a:headEnd type="stealth" w="med" len="med"/>
            <a:tailEnd type="none" w="sm" len="sm"/>
          </a:ln>
        </p:spPr>
      </p:cxnSp>
      <p:sp>
        <p:nvSpPr>
          <p:cNvPr id="330" name="Google Shape;330;p34"/>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p:cSld name="Title Only">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31"/>
        <p:cNvGrpSpPr/>
        <p:nvPr/>
      </p:nvGrpSpPr>
      <p:grpSpPr>
        <a:xfrm>
          <a:off x="0" y="0"/>
          <a:ext cx="0" cy="0"/>
          <a:chOff x="0" y="0"/>
          <a:chExt cx="0" cy="0"/>
        </a:xfrm>
      </p:grpSpPr>
      <p:sp>
        <p:nvSpPr>
          <p:cNvPr id="332" name="Google Shape;332;p35"/>
          <p:cNvSpPr>
            <a:spLocks noGrp="1"/>
          </p:cNvSpPr>
          <p:nvPr>
            <p:ph type="pic" idx="2"/>
          </p:nvPr>
        </p:nvSpPr>
        <p:spPr>
          <a:xfrm>
            <a:off x="8439371" y="0"/>
            <a:ext cx="7332579" cy="9173629"/>
          </a:xfrm>
          <a:prstGeom prst="rect">
            <a:avLst/>
          </a:prstGeom>
          <a:noFill/>
          <a:ln>
            <a:noFill/>
          </a:ln>
        </p:spPr>
      </p:sp>
      <p:sp>
        <p:nvSpPr>
          <p:cNvPr id="333" name="Google Shape;333;p35"/>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4" name="Google Shape;334;p35"/>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5" name="Google Shape;335;p35"/>
          <p:cNvSpPr>
            <a:spLocks noGrp="1"/>
          </p:cNvSpPr>
          <p:nvPr>
            <p:ph type="body" idx="1"/>
          </p:nvPr>
        </p:nvSpPr>
        <p:spPr>
          <a:xfrm>
            <a:off x="485638" y="3517462"/>
            <a:ext cx="3325023" cy="3325025"/>
          </a:xfrm>
          <a:prstGeom prst="heptagon">
            <a:avLst>
              <a:gd name="hf" fmla="val 102572"/>
              <a:gd name="vf" fmla="val 105210"/>
            </a:avLst>
          </a:prstGeom>
          <a:noFill/>
          <a:ln w="127000"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36" name="Google Shape;336;p35"/>
          <p:cNvSpPr>
            <a:spLocks noGrp="1"/>
          </p:cNvSpPr>
          <p:nvPr>
            <p:ph type="body" idx="3"/>
          </p:nvPr>
        </p:nvSpPr>
        <p:spPr>
          <a:xfrm>
            <a:off x="4410635" y="3517462"/>
            <a:ext cx="3325023" cy="3325025"/>
          </a:xfrm>
          <a:prstGeom prst="heptagon">
            <a:avLst>
              <a:gd name="hf" fmla="val 102572"/>
              <a:gd name="vf" fmla="val 105210"/>
            </a:avLst>
          </a:prstGeom>
          <a:noFill/>
          <a:ln w="127000"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37" name="Google Shape;337;p35"/>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38"/>
        <p:cNvGrpSpPr/>
        <p:nvPr/>
      </p:nvGrpSpPr>
      <p:grpSpPr>
        <a:xfrm>
          <a:off x="0" y="0"/>
          <a:ext cx="0" cy="0"/>
          <a:chOff x="0" y="0"/>
          <a:chExt cx="0" cy="0"/>
        </a:xfrm>
      </p:grpSpPr>
      <p:pic>
        <p:nvPicPr>
          <p:cNvPr id="339" name="Google Shape;339;p36"/>
          <p:cNvPicPr preferRelativeResize="0"/>
          <p:nvPr/>
        </p:nvPicPr>
        <p:blipFill rotWithShape="1">
          <a:blip r:embed="rId3">
            <a:alphaModFix/>
          </a:blip>
          <a:srcRect/>
          <a:stretch/>
        </p:blipFill>
        <p:spPr>
          <a:xfrm>
            <a:off x="794" y="16620"/>
            <a:ext cx="16256794" cy="9144447"/>
          </a:xfrm>
          <a:prstGeom prst="rect">
            <a:avLst/>
          </a:prstGeom>
          <a:noFill/>
          <a:ln>
            <a:noFill/>
          </a:ln>
        </p:spPr>
      </p:pic>
      <p:sp>
        <p:nvSpPr>
          <p:cNvPr id="340" name="Google Shape;340;p36"/>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1" name="Google Shape;341;p36"/>
          <p:cNvSpPr txBox="1">
            <a:spLocks noGrp="1"/>
          </p:cNvSpPr>
          <p:nvPr>
            <p:ph type="body" idx="1"/>
          </p:nvPr>
        </p:nvSpPr>
        <p:spPr>
          <a:xfrm>
            <a:off x="411858" y="2294021"/>
            <a:ext cx="14711979" cy="1007118"/>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42" name="Google Shape;342;p36"/>
          <p:cNvSpPr txBox="1">
            <a:spLocks noGrp="1"/>
          </p:cNvSpPr>
          <p:nvPr>
            <p:ph type="body" idx="2"/>
          </p:nvPr>
        </p:nvSpPr>
        <p:spPr>
          <a:xfrm>
            <a:off x="411858" y="3467612"/>
            <a:ext cx="7717730" cy="482548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43" name="Google Shape;343;p36"/>
          <p:cNvSpPr txBox="1">
            <a:spLocks noGrp="1"/>
          </p:cNvSpPr>
          <p:nvPr>
            <p:ph type="body" idx="3"/>
          </p:nvPr>
        </p:nvSpPr>
        <p:spPr>
          <a:xfrm>
            <a:off x="8145512" y="3467612"/>
            <a:ext cx="7717730" cy="482548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7"/>
        <p:cNvGrpSpPr/>
        <p:nvPr/>
      </p:nvGrpSpPr>
      <p:grpSpPr>
        <a:xfrm>
          <a:off x="0" y="0"/>
          <a:ext cx="0" cy="0"/>
          <a:chOff x="0" y="0"/>
          <a:chExt cx="0" cy="0"/>
        </a:xfrm>
      </p:grpSpPr>
      <p:sp>
        <p:nvSpPr>
          <p:cNvPr id="18" name="Google Shape;18;p19"/>
          <p:cNvSpPr txBox="1">
            <a:spLocks noGrp="1"/>
          </p:cNvSpPr>
          <p:nvPr>
            <p:ph type="title"/>
          </p:nvPr>
        </p:nvSpPr>
        <p:spPr>
          <a:xfrm>
            <a:off x="4938729" y="1167130"/>
            <a:ext cx="6380130" cy="6910070"/>
          </a:xfrm>
          <a:prstGeom prst="rect">
            <a:avLst/>
          </a:prstGeom>
          <a:noFill/>
          <a:ln>
            <a:noFill/>
          </a:ln>
        </p:spPr>
        <p:txBody>
          <a:bodyPr spcFirstLastPara="1" wrap="square" lIns="90000" tIns="45700" rIns="91425" bIns="45700" anchor="ctr" anchorCtr="0">
            <a:normAutofit/>
          </a:bodyPr>
          <a:lstStyle>
            <a:lvl1pPr lvl="0" algn="ctr">
              <a:lnSpc>
                <a:spcPct val="90000"/>
              </a:lnSpc>
              <a:spcBef>
                <a:spcPts val="0"/>
              </a:spcBef>
              <a:spcAft>
                <a:spcPts val="0"/>
              </a:spcAft>
              <a:buClr>
                <a:schemeClr val="dk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chemeClr val="dk1"/>
                </a:solidFill>
                <a:latin typeface="Arial"/>
                <a:ea typeface="Arial"/>
                <a:cs typeface="Arial"/>
                <a:sym typeface="Arial"/>
              </a:defRPr>
            </a:lvl1pPr>
            <a:lvl2pPr marL="0" lvl="1" indent="0" algn="l">
              <a:spcBef>
                <a:spcPts val="0"/>
              </a:spcBef>
              <a:buNone/>
              <a:defRPr sz="1600" b="0" i="0" u="none" strike="noStrike" cap="none">
                <a:solidFill>
                  <a:schemeClr val="dk1"/>
                </a:solidFill>
                <a:latin typeface="Arial"/>
                <a:ea typeface="Arial"/>
                <a:cs typeface="Arial"/>
                <a:sym typeface="Arial"/>
              </a:defRPr>
            </a:lvl2pPr>
            <a:lvl3pPr marL="0" lvl="2" indent="0" algn="l">
              <a:spcBef>
                <a:spcPts val="0"/>
              </a:spcBef>
              <a:buNone/>
              <a:defRPr sz="1600" b="0" i="0" u="none" strike="noStrike" cap="none">
                <a:solidFill>
                  <a:schemeClr val="dk1"/>
                </a:solidFill>
                <a:latin typeface="Arial"/>
                <a:ea typeface="Arial"/>
                <a:cs typeface="Arial"/>
                <a:sym typeface="Arial"/>
              </a:defRPr>
            </a:lvl3pPr>
            <a:lvl4pPr marL="0" lvl="3" indent="0" algn="l">
              <a:spcBef>
                <a:spcPts val="0"/>
              </a:spcBef>
              <a:buNone/>
              <a:defRPr sz="1600" b="0" i="0" u="none" strike="noStrike" cap="none">
                <a:solidFill>
                  <a:schemeClr val="dk1"/>
                </a:solidFill>
                <a:latin typeface="Arial"/>
                <a:ea typeface="Arial"/>
                <a:cs typeface="Arial"/>
                <a:sym typeface="Arial"/>
              </a:defRPr>
            </a:lvl4pPr>
            <a:lvl5pPr marL="0" lvl="4" indent="0" algn="l">
              <a:spcBef>
                <a:spcPts val="0"/>
              </a:spcBef>
              <a:buNone/>
              <a:defRPr sz="1600" b="0" i="0" u="none" strike="noStrike" cap="none">
                <a:solidFill>
                  <a:schemeClr val="dk1"/>
                </a:solidFill>
                <a:latin typeface="Arial"/>
                <a:ea typeface="Arial"/>
                <a:cs typeface="Arial"/>
                <a:sym typeface="Arial"/>
              </a:defRPr>
            </a:lvl5pPr>
            <a:lvl6pPr marL="0" lvl="5" indent="0" algn="l">
              <a:spcBef>
                <a:spcPts val="0"/>
              </a:spcBef>
              <a:buNone/>
              <a:defRPr sz="1600" b="0" i="0" u="none" strike="noStrike" cap="none">
                <a:solidFill>
                  <a:schemeClr val="dk1"/>
                </a:solidFill>
                <a:latin typeface="Arial"/>
                <a:ea typeface="Arial"/>
                <a:cs typeface="Arial"/>
                <a:sym typeface="Arial"/>
              </a:defRPr>
            </a:lvl6pPr>
            <a:lvl7pPr marL="0" lvl="6" indent="0" algn="l">
              <a:spcBef>
                <a:spcPts val="0"/>
              </a:spcBef>
              <a:buNone/>
              <a:defRPr sz="1600" b="0" i="0" u="none" strike="noStrike" cap="none">
                <a:solidFill>
                  <a:schemeClr val="dk1"/>
                </a:solidFill>
                <a:latin typeface="Arial"/>
                <a:ea typeface="Arial"/>
                <a:cs typeface="Arial"/>
                <a:sym typeface="Arial"/>
              </a:defRPr>
            </a:lvl7pPr>
            <a:lvl8pPr marL="0" lvl="7" indent="0" algn="l">
              <a:spcBef>
                <a:spcPts val="0"/>
              </a:spcBef>
              <a:buNone/>
              <a:defRPr sz="1600" b="0" i="0" u="none" strike="noStrike" cap="none">
                <a:solidFill>
                  <a:schemeClr val="dk1"/>
                </a:solidFill>
                <a:latin typeface="Arial"/>
                <a:ea typeface="Arial"/>
                <a:cs typeface="Arial"/>
                <a:sym typeface="Arial"/>
              </a:defRPr>
            </a:lvl8pPr>
            <a:lvl9pPr marL="0" lvl="8" indent="0" algn="l">
              <a:spcBef>
                <a:spcPts val="0"/>
              </a:spcBef>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pic>
        <p:nvPicPr>
          <p:cNvPr id="21" name="Google Shape;21;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16257588" cy="91440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Only">
  <p:cSld name="1_Title Only">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44"/>
        <p:cNvGrpSpPr/>
        <p:nvPr/>
      </p:nvGrpSpPr>
      <p:grpSpPr>
        <a:xfrm>
          <a:off x="0" y="0"/>
          <a:ext cx="0" cy="0"/>
          <a:chOff x="0" y="0"/>
          <a:chExt cx="0" cy="0"/>
        </a:xfrm>
      </p:grpSpPr>
      <p:sp>
        <p:nvSpPr>
          <p:cNvPr id="345" name="Google Shape;345;p37"/>
          <p:cNvSpPr>
            <a:spLocks noGrp="1"/>
          </p:cNvSpPr>
          <p:nvPr>
            <p:ph type="pic" idx="2"/>
          </p:nvPr>
        </p:nvSpPr>
        <p:spPr>
          <a:xfrm>
            <a:off x="8935605" y="-8682"/>
            <a:ext cx="7332579" cy="9173629"/>
          </a:xfrm>
          <a:prstGeom prst="rect">
            <a:avLst/>
          </a:prstGeom>
          <a:noFill/>
          <a:ln>
            <a:noFill/>
          </a:ln>
        </p:spPr>
      </p:sp>
      <p:sp>
        <p:nvSpPr>
          <p:cNvPr id="346" name="Google Shape;346;p37"/>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7" name="Google Shape;347;p37"/>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37"/>
          <p:cNvSpPr>
            <a:spLocks noGrp="1"/>
          </p:cNvSpPr>
          <p:nvPr>
            <p:ph type="body" idx="1"/>
          </p:nvPr>
        </p:nvSpPr>
        <p:spPr>
          <a:xfrm>
            <a:off x="485638" y="3517462"/>
            <a:ext cx="3325023" cy="3325025"/>
          </a:xfrm>
          <a:prstGeom prst="heptagon">
            <a:avLst>
              <a:gd name="hf" fmla="val 102572"/>
              <a:gd name="vf" fmla="val 105210"/>
            </a:avLst>
          </a:prstGeom>
          <a:noFill/>
          <a:ln w="127000"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49" name="Google Shape;349;p37"/>
          <p:cNvSpPr>
            <a:spLocks noGrp="1"/>
          </p:cNvSpPr>
          <p:nvPr>
            <p:ph type="body" idx="3"/>
          </p:nvPr>
        </p:nvSpPr>
        <p:spPr>
          <a:xfrm>
            <a:off x="4410635" y="3517462"/>
            <a:ext cx="3325023" cy="3325025"/>
          </a:xfrm>
          <a:prstGeom prst="heptagon">
            <a:avLst>
              <a:gd name="hf" fmla="val 102572"/>
              <a:gd name="vf" fmla="val 105210"/>
            </a:avLst>
          </a:prstGeom>
          <a:noFill/>
          <a:ln w="127000"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50" name="Google Shape;350;p37"/>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51"/>
        <p:cNvGrpSpPr/>
        <p:nvPr/>
      </p:nvGrpSpPr>
      <p:grpSpPr>
        <a:xfrm>
          <a:off x="0" y="0"/>
          <a:ext cx="0" cy="0"/>
          <a:chOff x="0" y="0"/>
          <a:chExt cx="0" cy="0"/>
        </a:xfrm>
      </p:grpSpPr>
      <p:sp>
        <p:nvSpPr>
          <p:cNvPr id="352" name="Google Shape;352;p38"/>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3" name="Google Shape;353;p38"/>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4" name="Google Shape;354;p38"/>
          <p:cNvSpPr>
            <a:spLocks noGrp="1"/>
          </p:cNvSpPr>
          <p:nvPr>
            <p:ph type="body" idx="1"/>
          </p:nvPr>
        </p:nvSpPr>
        <p:spPr>
          <a:xfrm>
            <a:off x="501754" y="7435380"/>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55" name="Google Shape;355;p38"/>
          <p:cNvSpPr txBox="1">
            <a:spLocks noGrp="1"/>
          </p:cNvSpPr>
          <p:nvPr>
            <p:ph type="body" idx="2"/>
          </p:nvPr>
        </p:nvSpPr>
        <p:spPr>
          <a:xfrm>
            <a:off x="1980162" y="7799678"/>
            <a:ext cx="5483893" cy="799604"/>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56" name="Google Shape;356;p38"/>
          <p:cNvSpPr txBox="1">
            <a:spLocks noGrp="1"/>
          </p:cNvSpPr>
          <p:nvPr>
            <p:ph type="body" idx="3"/>
          </p:nvPr>
        </p:nvSpPr>
        <p:spPr>
          <a:xfrm>
            <a:off x="10922864" y="2924926"/>
            <a:ext cx="4922866" cy="4261585"/>
          </a:xfrm>
          <a:prstGeom prst="rect">
            <a:avLst/>
          </a:prstGeom>
          <a:noFill/>
          <a:ln w="28575" cap="flat" cmpd="sng">
            <a:solidFill>
              <a:srgbClr val="3DB876"/>
            </a:solidFill>
            <a:prstDash val="solid"/>
            <a:round/>
            <a:headEnd type="none" w="sm" len="sm"/>
            <a:tailEnd type="none" w="sm" len="sm"/>
          </a:ln>
        </p:spPr>
        <p:txBody>
          <a:bodyPr spcFirstLastPara="1" wrap="square" lIns="288000" tIns="396000" rIns="288000"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57" name="Google Shape;357;p38"/>
          <p:cNvSpPr>
            <a:spLocks noGrp="1"/>
          </p:cNvSpPr>
          <p:nvPr>
            <p:ph type="body" idx="4"/>
          </p:nvPr>
        </p:nvSpPr>
        <p:spPr>
          <a:xfrm>
            <a:off x="3606461" y="2246691"/>
            <a:ext cx="1248961" cy="1248962"/>
          </a:xfrm>
          <a:prstGeom prst="heptagon">
            <a:avLst>
              <a:gd name="hf" fmla="val 102572"/>
              <a:gd name="vf" fmla="val 105210"/>
            </a:avLst>
          </a:prstGeom>
          <a:noFill/>
          <a:ln w="28575" cap="flat" cmpd="sng">
            <a:solidFill>
              <a:srgbClr val="D2CF1C"/>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58" name="Google Shape;358;p38"/>
          <p:cNvSpPr>
            <a:spLocks noGrp="1"/>
          </p:cNvSpPr>
          <p:nvPr>
            <p:ph type="body" idx="5"/>
          </p:nvPr>
        </p:nvSpPr>
        <p:spPr>
          <a:xfrm>
            <a:off x="8816415" y="2246691"/>
            <a:ext cx="1248961" cy="1248962"/>
          </a:xfrm>
          <a:prstGeom prst="heptagon">
            <a:avLst>
              <a:gd name="hf" fmla="val 102572"/>
              <a:gd name="vf" fmla="val 105210"/>
            </a:avLst>
          </a:prstGeom>
          <a:noFill/>
          <a:ln w="28575" cap="flat" cmpd="sng">
            <a:solidFill>
              <a:srgbClr val="D2CF1C"/>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59" name="Google Shape;359;p38"/>
          <p:cNvSpPr>
            <a:spLocks noGrp="1"/>
          </p:cNvSpPr>
          <p:nvPr>
            <p:ph type="body" idx="6"/>
          </p:nvPr>
        </p:nvSpPr>
        <p:spPr>
          <a:xfrm>
            <a:off x="14047634" y="2246691"/>
            <a:ext cx="1248961" cy="1248962"/>
          </a:xfrm>
          <a:prstGeom prst="heptagon">
            <a:avLst>
              <a:gd name="hf" fmla="val 102572"/>
              <a:gd name="vf" fmla="val 105210"/>
            </a:avLst>
          </a:prstGeom>
          <a:noFill/>
          <a:ln w="28575" cap="flat" cmpd="sng">
            <a:solidFill>
              <a:srgbClr val="D2CF1C"/>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60" name="Google Shape;360;p38"/>
          <p:cNvSpPr txBox="1">
            <a:spLocks noGrp="1"/>
          </p:cNvSpPr>
          <p:nvPr>
            <p:ph type="body" idx="7"/>
          </p:nvPr>
        </p:nvSpPr>
        <p:spPr>
          <a:xfrm>
            <a:off x="5691645" y="2924926"/>
            <a:ext cx="4922866" cy="4261585"/>
          </a:xfrm>
          <a:prstGeom prst="rect">
            <a:avLst/>
          </a:prstGeom>
          <a:noFill/>
          <a:ln w="28575" cap="flat" cmpd="sng">
            <a:solidFill>
              <a:srgbClr val="3DB876"/>
            </a:solidFill>
            <a:prstDash val="solid"/>
            <a:round/>
            <a:headEnd type="none" w="sm" len="sm"/>
            <a:tailEnd type="none" w="sm" len="sm"/>
          </a:ln>
        </p:spPr>
        <p:txBody>
          <a:bodyPr spcFirstLastPara="1" wrap="square" lIns="288000" tIns="396000" rIns="288000"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61" name="Google Shape;361;p38"/>
          <p:cNvSpPr txBox="1">
            <a:spLocks noGrp="1"/>
          </p:cNvSpPr>
          <p:nvPr>
            <p:ph type="body" idx="8"/>
          </p:nvPr>
        </p:nvSpPr>
        <p:spPr>
          <a:xfrm>
            <a:off x="481691" y="2924926"/>
            <a:ext cx="4922866" cy="4261585"/>
          </a:xfrm>
          <a:prstGeom prst="rect">
            <a:avLst/>
          </a:prstGeom>
          <a:noFill/>
          <a:ln w="28575" cap="flat" cmpd="sng">
            <a:solidFill>
              <a:srgbClr val="3DB876"/>
            </a:solidFill>
            <a:prstDash val="solid"/>
            <a:round/>
            <a:headEnd type="none" w="sm" len="sm"/>
            <a:tailEnd type="none" w="sm" len="sm"/>
          </a:ln>
        </p:spPr>
        <p:txBody>
          <a:bodyPr spcFirstLastPara="1" wrap="square" lIns="288000" tIns="396000" rIns="288000"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62" name="Google Shape;362;p38"/>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B_3boxes_wayfinging">
  <p:cSld name="4B_3boxes_wayfinging">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63"/>
        <p:cNvGrpSpPr/>
        <p:nvPr/>
      </p:nvGrpSpPr>
      <p:grpSpPr>
        <a:xfrm>
          <a:off x="0" y="0"/>
          <a:ext cx="0" cy="0"/>
          <a:chOff x="0" y="0"/>
          <a:chExt cx="0" cy="0"/>
        </a:xfrm>
      </p:grpSpPr>
      <p:sp>
        <p:nvSpPr>
          <p:cNvPr id="364" name="Google Shape;364;p39"/>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5" name="Google Shape;365;p39"/>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6" name="Google Shape;366;p39"/>
          <p:cNvSpPr>
            <a:spLocks noGrp="1"/>
          </p:cNvSpPr>
          <p:nvPr>
            <p:ph type="body" idx="1"/>
          </p:nvPr>
        </p:nvSpPr>
        <p:spPr>
          <a:xfrm>
            <a:off x="501754" y="7435380"/>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67" name="Google Shape;367;p39"/>
          <p:cNvSpPr txBox="1">
            <a:spLocks noGrp="1"/>
          </p:cNvSpPr>
          <p:nvPr>
            <p:ph type="body" idx="2"/>
          </p:nvPr>
        </p:nvSpPr>
        <p:spPr>
          <a:xfrm>
            <a:off x="1980162" y="7799678"/>
            <a:ext cx="5483893" cy="799604"/>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68" name="Google Shape;368;p39"/>
          <p:cNvSpPr txBox="1">
            <a:spLocks noGrp="1"/>
          </p:cNvSpPr>
          <p:nvPr>
            <p:ph type="body" idx="3"/>
          </p:nvPr>
        </p:nvSpPr>
        <p:spPr>
          <a:xfrm>
            <a:off x="10922864" y="2924926"/>
            <a:ext cx="4922866" cy="4261585"/>
          </a:xfrm>
          <a:prstGeom prst="rect">
            <a:avLst/>
          </a:prstGeom>
          <a:noFill/>
          <a:ln w="28575" cap="flat" cmpd="sng">
            <a:solidFill>
              <a:srgbClr val="3DB876"/>
            </a:solidFill>
            <a:prstDash val="solid"/>
            <a:round/>
            <a:headEnd type="none" w="sm" len="sm"/>
            <a:tailEnd type="none" w="sm" len="sm"/>
          </a:ln>
        </p:spPr>
        <p:txBody>
          <a:bodyPr spcFirstLastPara="1" wrap="square" lIns="288000" tIns="396000" rIns="288000"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69" name="Google Shape;369;p39"/>
          <p:cNvSpPr>
            <a:spLocks noGrp="1"/>
          </p:cNvSpPr>
          <p:nvPr>
            <p:ph type="body" idx="4"/>
          </p:nvPr>
        </p:nvSpPr>
        <p:spPr>
          <a:xfrm>
            <a:off x="3606461" y="2246691"/>
            <a:ext cx="1248961" cy="1248962"/>
          </a:xfrm>
          <a:prstGeom prst="heptagon">
            <a:avLst>
              <a:gd name="hf" fmla="val 102572"/>
              <a:gd name="vf" fmla="val 105210"/>
            </a:avLst>
          </a:prstGeom>
          <a:noFill/>
          <a:ln w="28575" cap="flat" cmpd="sng">
            <a:solidFill>
              <a:srgbClr val="D2CF1C"/>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0" name="Google Shape;370;p39"/>
          <p:cNvSpPr>
            <a:spLocks noGrp="1"/>
          </p:cNvSpPr>
          <p:nvPr>
            <p:ph type="body" idx="5"/>
          </p:nvPr>
        </p:nvSpPr>
        <p:spPr>
          <a:xfrm>
            <a:off x="8816415" y="2246691"/>
            <a:ext cx="1248961" cy="1248962"/>
          </a:xfrm>
          <a:prstGeom prst="heptagon">
            <a:avLst>
              <a:gd name="hf" fmla="val 102572"/>
              <a:gd name="vf" fmla="val 105210"/>
            </a:avLst>
          </a:prstGeom>
          <a:noFill/>
          <a:ln w="28575" cap="flat" cmpd="sng">
            <a:solidFill>
              <a:srgbClr val="D2CF1C"/>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1" name="Google Shape;371;p39"/>
          <p:cNvSpPr>
            <a:spLocks noGrp="1"/>
          </p:cNvSpPr>
          <p:nvPr>
            <p:ph type="body" idx="6"/>
          </p:nvPr>
        </p:nvSpPr>
        <p:spPr>
          <a:xfrm>
            <a:off x="14047634" y="2246691"/>
            <a:ext cx="1248961" cy="1248962"/>
          </a:xfrm>
          <a:prstGeom prst="heptagon">
            <a:avLst>
              <a:gd name="hf" fmla="val 102572"/>
              <a:gd name="vf" fmla="val 105210"/>
            </a:avLst>
          </a:prstGeom>
          <a:noFill/>
          <a:ln w="28575" cap="flat" cmpd="sng">
            <a:solidFill>
              <a:srgbClr val="D2CF1C"/>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2" name="Google Shape;372;p39"/>
          <p:cNvSpPr txBox="1">
            <a:spLocks noGrp="1"/>
          </p:cNvSpPr>
          <p:nvPr>
            <p:ph type="body" idx="7"/>
          </p:nvPr>
        </p:nvSpPr>
        <p:spPr>
          <a:xfrm>
            <a:off x="5691645" y="2924926"/>
            <a:ext cx="4922866" cy="4261585"/>
          </a:xfrm>
          <a:prstGeom prst="rect">
            <a:avLst/>
          </a:prstGeom>
          <a:noFill/>
          <a:ln w="28575" cap="flat" cmpd="sng">
            <a:solidFill>
              <a:srgbClr val="3DB876"/>
            </a:solidFill>
            <a:prstDash val="solid"/>
            <a:round/>
            <a:headEnd type="none" w="sm" len="sm"/>
            <a:tailEnd type="none" w="sm" len="sm"/>
          </a:ln>
        </p:spPr>
        <p:txBody>
          <a:bodyPr spcFirstLastPara="1" wrap="square" lIns="288000" tIns="396000" rIns="288000"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3" name="Google Shape;373;p39"/>
          <p:cNvSpPr txBox="1">
            <a:spLocks noGrp="1"/>
          </p:cNvSpPr>
          <p:nvPr>
            <p:ph type="body" idx="8"/>
          </p:nvPr>
        </p:nvSpPr>
        <p:spPr>
          <a:xfrm>
            <a:off x="481691" y="2924926"/>
            <a:ext cx="4922866" cy="4261585"/>
          </a:xfrm>
          <a:prstGeom prst="rect">
            <a:avLst/>
          </a:prstGeom>
          <a:noFill/>
          <a:ln w="28575" cap="flat" cmpd="sng">
            <a:solidFill>
              <a:srgbClr val="3DB876"/>
            </a:solidFill>
            <a:prstDash val="solid"/>
            <a:round/>
            <a:headEnd type="none" w="sm" len="sm"/>
            <a:tailEnd type="none" w="sm" len="sm"/>
          </a:ln>
        </p:spPr>
        <p:txBody>
          <a:bodyPr spcFirstLastPara="1" wrap="square" lIns="288000" tIns="396000" rIns="288000"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4" name="Google Shape;374;p39"/>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p:cSld name="Comparison">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75"/>
        <p:cNvGrpSpPr/>
        <p:nvPr/>
      </p:nvGrpSpPr>
      <p:grpSpPr>
        <a:xfrm>
          <a:off x="0" y="0"/>
          <a:ext cx="0" cy="0"/>
          <a:chOff x="0" y="0"/>
          <a:chExt cx="0" cy="0"/>
        </a:xfrm>
      </p:grpSpPr>
      <p:sp>
        <p:nvSpPr>
          <p:cNvPr id="376" name="Google Shape;376;p40"/>
          <p:cNvSpPr txBox="1">
            <a:spLocks noGrp="1"/>
          </p:cNvSpPr>
          <p:nvPr>
            <p:ph type="body" idx="1"/>
          </p:nvPr>
        </p:nvSpPr>
        <p:spPr>
          <a:xfrm>
            <a:off x="387350" y="1461613"/>
            <a:ext cx="8671590" cy="1098549"/>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b="1"/>
            </a:lvl1pPr>
            <a:lvl2pPr marL="914400" lvl="1" indent="-228600" algn="l">
              <a:lnSpc>
                <a:spcPct val="90000"/>
              </a:lnSpc>
              <a:spcBef>
                <a:spcPts val="1800"/>
              </a:spcBef>
              <a:spcAft>
                <a:spcPts val="0"/>
              </a:spcAft>
              <a:buClr>
                <a:schemeClr val="dk1"/>
              </a:buClr>
              <a:buSzPts val="2667"/>
              <a:buNone/>
              <a:defRPr sz="2667" b="1"/>
            </a:lvl2pPr>
            <a:lvl3pPr marL="1371600" lvl="2" indent="-228600" algn="l">
              <a:lnSpc>
                <a:spcPct val="90000"/>
              </a:lnSpc>
              <a:spcBef>
                <a:spcPts val="1800"/>
              </a:spcBef>
              <a:spcAft>
                <a:spcPts val="0"/>
              </a:spcAft>
              <a:buClr>
                <a:schemeClr val="dk1"/>
              </a:buClr>
              <a:buSzPts val="2400"/>
              <a:buNone/>
              <a:defRPr sz="2400" b="1"/>
            </a:lvl3pPr>
            <a:lvl4pPr marL="1828800" lvl="3" indent="-228600" algn="l">
              <a:lnSpc>
                <a:spcPct val="90000"/>
              </a:lnSpc>
              <a:spcBef>
                <a:spcPts val="1800"/>
              </a:spcBef>
              <a:spcAft>
                <a:spcPts val="0"/>
              </a:spcAft>
              <a:buClr>
                <a:schemeClr val="dk1"/>
              </a:buClr>
              <a:buSzPts val="2133"/>
              <a:buNone/>
              <a:defRPr sz="2133" b="1"/>
            </a:lvl4pPr>
            <a:lvl5pPr marL="2286000" lvl="4" indent="-228600" algn="l">
              <a:lnSpc>
                <a:spcPct val="90000"/>
              </a:lnSpc>
              <a:spcBef>
                <a:spcPts val="1800"/>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377" name="Google Shape;377;p40"/>
          <p:cNvSpPr txBox="1">
            <a:spLocks noGrp="1"/>
          </p:cNvSpPr>
          <p:nvPr>
            <p:ph type="body" idx="2"/>
          </p:nvPr>
        </p:nvSpPr>
        <p:spPr>
          <a:xfrm>
            <a:off x="514940" y="2849526"/>
            <a:ext cx="4333507" cy="1892595"/>
          </a:xfrm>
          <a:prstGeom prst="rect">
            <a:avLst/>
          </a:prstGeom>
          <a:noFill/>
          <a:ln w="28575" cap="flat" cmpd="sng">
            <a:solidFill>
              <a:srgbClr val="FFD600"/>
            </a:soli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8" name="Google Shape;378;p40"/>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9" name="Google Shape;379;p40"/>
          <p:cNvSpPr txBox="1">
            <a:spLocks noGrp="1"/>
          </p:cNvSpPr>
          <p:nvPr>
            <p:ph type="body" idx="3"/>
          </p:nvPr>
        </p:nvSpPr>
        <p:spPr>
          <a:xfrm>
            <a:off x="514940" y="4848447"/>
            <a:ext cx="4333507" cy="1892595"/>
          </a:xfrm>
          <a:prstGeom prst="rect">
            <a:avLst/>
          </a:prstGeom>
          <a:noFill/>
          <a:ln w="28575" cap="flat" cmpd="sng">
            <a:solidFill>
              <a:srgbClr val="FFD600"/>
            </a:soli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0" name="Google Shape;380;p40"/>
          <p:cNvSpPr txBox="1">
            <a:spLocks noGrp="1"/>
          </p:cNvSpPr>
          <p:nvPr>
            <p:ph type="body" idx="4"/>
          </p:nvPr>
        </p:nvSpPr>
        <p:spPr>
          <a:xfrm>
            <a:off x="514940" y="6845055"/>
            <a:ext cx="4333507" cy="1892595"/>
          </a:xfrm>
          <a:prstGeom prst="rect">
            <a:avLst/>
          </a:prstGeom>
          <a:noFill/>
          <a:ln w="28575" cap="flat" cmpd="sng">
            <a:solidFill>
              <a:srgbClr val="FFD600"/>
            </a:soli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1" name="Google Shape;381;p40"/>
          <p:cNvSpPr txBox="1">
            <a:spLocks noGrp="1"/>
          </p:cNvSpPr>
          <p:nvPr>
            <p:ph type="body" idx="5"/>
          </p:nvPr>
        </p:nvSpPr>
        <p:spPr>
          <a:xfrm>
            <a:off x="11423945" y="1382233"/>
            <a:ext cx="4333507" cy="1892595"/>
          </a:xfrm>
          <a:prstGeom prst="rect">
            <a:avLst/>
          </a:prstGeom>
          <a:noFill/>
          <a:ln w="28575" cap="flat" cmpd="sng">
            <a:solidFill>
              <a:srgbClr val="FFD600"/>
            </a:soli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2" name="Google Shape;382;p40"/>
          <p:cNvSpPr txBox="1">
            <a:spLocks noGrp="1"/>
          </p:cNvSpPr>
          <p:nvPr>
            <p:ph type="body" idx="6"/>
          </p:nvPr>
        </p:nvSpPr>
        <p:spPr>
          <a:xfrm>
            <a:off x="11423945" y="3381154"/>
            <a:ext cx="4333507" cy="1892595"/>
          </a:xfrm>
          <a:prstGeom prst="rect">
            <a:avLst/>
          </a:prstGeom>
          <a:noFill/>
          <a:ln w="28575" cap="flat" cmpd="sng">
            <a:solidFill>
              <a:srgbClr val="FFD600"/>
            </a:soli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3" name="Google Shape;383;p40"/>
          <p:cNvSpPr txBox="1">
            <a:spLocks noGrp="1"/>
          </p:cNvSpPr>
          <p:nvPr>
            <p:ph type="body" idx="7"/>
          </p:nvPr>
        </p:nvSpPr>
        <p:spPr>
          <a:xfrm>
            <a:off x="11423945" y="5377762"/>
            <a:ext cx="4333507" cy="1892595"/>
          </a:xfrm>
          <a:prstGeom prst="rect">
            <a:avLst/>
          </a:prstGeom>
          <a:noFill/>
          <a:ln w="28575" cap="flat" cmpd="sng">
            <a:solidFill>
              <a:srgbClr val="FFD600"/>
            </a:soli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4" name="Google Shape;384;p40"/>
          <p:cNvSpPr txBox="1">
            <a:spLocks noGrp="1"/>
          </p:cNvSpPr>
          <p:nvPr>
            <p:ph type="body" idx="8"/>
          </p:nvPr>
        </p:nvSpPr>
        <p:spPr>
          <a:xfrm>
            <a:off x="7001235" y="4717816"/>
            <a:ext cx="2270791" cy="1841718"/>
          </a:xfrm>
          <a:prstGeom prst="rect">
            <a:avLst/>
          </a:prstGeom>
          <a:noFill/>
          <a:ln w="28575" cap="flat" cmpd="sng">
            <a:solidFill>
              <a:srgbClr val="FFD600"/>
            </a:soli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5" name="Google Shape;385;p40"/>
          <p:cNvSpPr>
            <a:spLocks noGrp="1"/>
          </p:cNvSpPr>
          <p:nvPr>
            <p:ph type="body" idx="9"/>
          </p:nvPr>
        </p:nvSpPr>
        <p:spPr>
          <a:xfrm>
            <a:off x="6189235" y="6875099"/>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6" name="Google Shape;386;p40"/>
          <p:cNvSpPr>
            <a:spLocks noGrp="1"/>
          </p:cNvSpPr>
          <p:nvPr>
            <p:ph type="body" idx="13"/>
          </p:nvPr>
        </p:nvSpPr>
        <p:spPr>
          <a:xfrm>
            <a:off x="8766622" y="683538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7" name="Google Shape;387;p40"/>
          <p:cNvSpPr txBox="1">
            <a:spLocks noGrp="1"/>
          </p:cNvSpPr>
          <p:nvPr>
            <p:ph type="body" idx="14"/>
          </p:nvPr>
        </p:nvSpPr>
        <p:spPr>
          <a:xfrm>
            <a:off x="6232660" y="8182447"/>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8" name="Google Shape;388;p40"/>
          <p:cNvSpPr txBox="1">
            <a:spLocks noGrp="1"/>
          </p:cNvSpPr>
          <p:nvPr>
            <p:ph type="body" idx="15"/>
          </p:nvPr>
        </p:nvSpPr>
        <p:spPr>
          <a:xfrm>
            <a:off x="8862227" y="8088068"/>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389" name="Google Shape;389;p40"/>
          <p:cNvCxnSpPr/>
          <p:nvPr/>
        </p:nvCxnSpPr>
        <p:spPr>
          <a:xfrm>
            <a:off x="7626534" y="7463156"/>
            <a:ext cx="1031185" cy="0"/>
          </a:xfrm>
          <a:prstGeom prst="straightConnector1">
            <a:avLst/>
          </a:prstGeom>
          <a:noFill/>
          <a:ln w="15875" cap="flat" cmpd="sng">
            <a:solidFill>
              <a:schemeClr val="dk1"/>
            </a:solidFill>
            <a:prstDash val="solid"/>
            <a:miter lim="800000"/>
            <a:headEnd type="none" w="sm" len="sm"/>
            <a:tailEnd type="stealth" w="med" len="med"/>
          </a:ln>
        </p:spPr>
      </p:cxnSp>
      <p:sp>
        <p:nvSpPr>
          <p:cNvPr id="390" name="Google Shape;390;p40"/>
          <p:cNvSpPr>
            <a:spLocks noGrp="1"/>
          </p:cNvSpPr>
          <p:nvPr>
            <p:ph type="body" idx="16"/>
          </p:nvPr>
        </p:nvSpPr>
        <p:spPr>
          <a:xfrm>
            <a:off x="5431997" y="440336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91" name="Google Shape;391;p40"/>
          <p:cNvSpPr txBox="1">
            <a:spLocks noGrp="1"/>
          </p:cNvSpPr>
          <p:nvPr>
            <p:ph type="body" idx="17"/>
          </p:nvPr>
        </p:nvSpPr>
        <p:spPr>
          <a:xfrm>
            <a:off x="5475422" y="5710710"/>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92" name="Google Shape;392;p40"/>
          <p:cNvSpPr>
            <a:spLocks noGrp="1"/>
          </p:cNvSpPr>
          <p:nvPr>
            <p:ph type="body" idx="18"/>
          </p:nvPr>
        </p:nvSpPr>
        <p:spPr>
          <a:xfrm>
            <a:off x="9589663" y="440336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93" name="Google Shape;393;p40"/>
          <p:cNvSpPr txBox="1">
            <a:spLocks noGrp="1"/>
          </p:cNvSpPr>
          <p:nvPr>
            <p:ph type="body" idx="19"/>
          </p:nvPr>
        </p:nvSpPr>
        <p:spPr>
          <a:xfrm>
            <a:off x="9633088" y="5710710"/>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94" name="Google Shape;394;p40"/>
          <p:cNvSpPr>
            <a:spLocks noGrp="1"/>
          </p:cNvSpPr>
          <p:nvPr>
            <p:ph type="body" idx="20"/>
          </p:nvPr>
        </p:nvSpPr>
        <p:spPr>
          <a:xfrm>
            <a:off x="7503688" y="2874600"/>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95" name="Google Shape;395;p40"/>
          <p:cNvSpPr txBox="1">
            <a:spLocks noGrp="1"/>
          </p:cNvSpPr>
          <p:nvPr>
            <p:ph type="body" idx="21"/>
          </p:nvPr>
        </p:nvSpPr>
        <p:spPr>
          <a:xfrm>
            <a:off x="7547113" y="4181948"/>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396" name="Google Shape;396;p40"/>
          <p:cNvCxnSpPr/>
          <p:nvPr/>
        </p:nvCxnSpPr>
        <p:spPr>
          <a:xfrm rot="10800000" flipH="1">
            <a:off x="9669647" y="6032202"/>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397" name="Google Shape;397;p40"/>
          <p:cNvCxnSpPr/>
          <p:nvPr/>
        </p:nvCxnSpPr>
        <p:spPr>
          <a:xfrm>
            <a:off x="6382333" y="6059257"/>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398" name="Google Shape;398;p40"/>
          <p:cNvCxnSpPr/>
          <p:nvPr/>
        </p:nvCxnSpPr>
        <p:spPr>
          <a:xfrm flipH="1">
            <a:off x="6680958" y="3932745"/>
            <a:ext cx="778807" cy="568853"/>
          </a:xfrm>
          <a:prstGeom prst="straightConnector1">
            <a:avLst/>
          </a:prstGeom>
          <a:noFill/>
          <a:ln w="15875" cap="flat" cmpd="sng">
            <a:solidFill>
              <a:schemeClr val="dk1"/>
            </a:solidFill>
            <a:prstDash val="solid"/>
            <a:miter lim="800000"/>
            <a:headEnd type="none" w="sm" len="sm"/>
            <a:tailEnd type="stealth" w="med" len="med"/>
          </a:ln>
        </p:spPr>
      </p:cxnSp>
      <p:cxnSp>
        <p:nvCxnSpPr>
          <p:cNvPr id="399" name="Google Shape;399;p40"/>
          <p:cNvCxnSpPr/>
          <p:nvPr/>
        </p:nvCxnSpPr>
        <p:spPr>
          <a:xfrm>
            <a:off x="8786205" y="3932745"/>
            <a:ext cx="778807" cy="568853"/>
          </a:xfrm>
          <a:prstGeom prst="straightConnector1">
            <a:avLst/>
          </a:prstGeom>
          <a:noFill/>
          <a:ln w="15875" cap="flat" cmpd="sng">
            <a:solidFill>
              <a:schemeClr val="dk1"/>
            </a:solidFill>
            <a:prstDash val="solid"/>
            <a:miter lim="800000"/>
            <a:headEnd type="none" w="sm" len="sm"/>
            <a:tailEnd type="stealth" w="med" len="med"/>
          </a:ln>
        </p:spPr>
      </p:cxnSp>
      <p:cxnSp>
        <p:nvCxnSpPr>
          <p:cNvPr id="400" name="Google Shape;400;p40"/>
          <p:cNvCxnSpPr/>
          <p:nvPr/>
        </p:nvCxnSpPr>
        <p:spPr>
          <a:xfrm>
            <a:off x="5010925" y="5357909"/>
            <a:ext cx="421072" cy="0"/>
          </a:xfrm>
          <a:prstGeom prst="straightConnector1">
            <a:avLst/>
          </a:prstGeom>
          <a:noFill/>
          <a:ln w="19050" cap="flat" cmpd="sng">
            <a:solidFill>
              <a:schemeClr val="dk1"/>
            </a:solidFill>
            <a:prstDash val="lgDash"/>
            <a:miter lim="800000"/>
            <a:headEnd type="none" w="sm" len="sm"/>
            <a:tailEnd type="stealth" w="med" len="med"/>
          </a:ln>
        </p:spPr>
      </p:cxnSp>
      <p:cxnSp>
        <p:nvCxnSpPr>
          <p:cNvPr id="401" name="Google Shape;401;p40"/>
          <p:cNvCxnSpPr/>
          <p:nvPr/>
        </p:nvCxnSpPr>
        <p:spPr>
          <a:xfrm rot="10800000">
            <a:off x="8862227" y="3210132"/>
            <a:ext cx="2344489" cy="0"/>
          </a:xfrm>
          <a:prstGeom prst="straightConnector1">
            <a:avLst/>
          </a:prstGeom>
          <a:noFill/>
          <a:ln w="19050" cap="flat" cmpd="sng">
            <a:solidFill>
              <a:schemeClr val="dk1"/>
            </a:solidFill>
            <a:prstDash val="lgDash"/>
            <a:miter lim="800000"/>
            <a:headEnd type="none" w="sm" len="sm"/>
            <a:tailEnd type="stealth" w="med" len="med"/>
          </a:ln>
        </p:spPr>
      </p:cxnSp>
      <p:cxnSp>
        <p:nvCxnSpPr>
          <p:cNvPr id="402" name="Google Shape;402;p40"/>
          <p:cNvCxnSpPr/>
          <p:nvPr/>
        </p:nvCxnSpPr>
        <p:spPr>
          <a:xfrm rot="10800000">
            <a:off x="10943892" y="4996402"/>
            <a:ext cx="329307" cy="0"/>
          </a:xfrm>
          <a:prstGeom prst="straightConnector1">
            <a:avLst/>
          </a:prstGeom>
          <a:noFill/>
          <a:ln w="19050" cap="flat" cmpd="sng">
            <a:solidFill>
              <a:schemeClr val="dk1"/>
            </a:solidFill>
            <a:prstDash val="lgDash"/>
            <a:miter lim="800000"/>
            <a:headEnd type="none" w="sm" len="sm"/>
            <a:tailEnd type="stealth" w="med" len="med"/>
          </a:ln>
        </p:spPr>
      </p:cxnSp>
      <p:sp>
        <p:nvSpPr>
          <p:cNvPr id="403" name="Google Shape;403;p40"/>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4"/>
        <p:cNvGrpSpPr/>
        <p:nvPr/>
      </p:nvGrpSpPr>
      <p:grpSpPr>
        <a:xfrm>
          <a:off x="0" y="0"/>
          <a:ext cx="0" cy="0"/>
          <a:chOff x="0" y="0"/>
          <a:chExt cx="0" cy="0"/>
        </a:xfrm>
      </p:grpSpPr>
      <p:sp>
        <p:nvSpPr>
          <p:cNvPr id="405" name="Google Shape;405;p41"/>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6" name="Google Shape;406;p41"/>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07"/>
        <p:cNvGrpSpPr/>
        <p:nvPr/>
      </p:nvGrpSpPr>
      <p:grpSpPr>
        <a:xfrm>
          <a:off x="0" y="0"/>
          <a:ext cx="0" cy="0"/>
          <a:chOff x="0" y="0"/>
          <a:chExt cx="0" cy="0"/>
        </a:xfrm>
      </p:grpSpPr>
      <p:sp>
        <p:nvSpPr>
          <p:cNvPr id="408" name="Google Shape;408;p42"/>
          <p:cNvSpPr txBox="1">
            <a:spLocks noGrp="1"/>
          </p:cNvSpPr>
          <p:nvPr>
            <p:ph type="title"/>
          </p:nvPr>
        </p:nvSpPr>
        <p:spPr>
          <a:xfrm>
            <a:off x="1119827" y="609600"/>
            <a:ext cx="5243495" cy="2133600"/>
          </a:xfrm>
          <a:prstGeom prst="rect">
            <a:avLst/>
          </a:prstGeom>
          <a:noFill/>
          <a:ln>
            <a:noFill/>
          </a:ln>
        </p:spPr>
        <p:txBody>
          <a:bodyPr spcFirstLastPara="1" wrap="square" lIns="90000" tIns="45700" rIns="91425" bIns="45700" anchor="b" anchorCtr="0">
            <a:noAutofit/>
          </a:bodyPr>
          <a:lstStyle>
            <a:lvl1pPr lvl="0" algn="l">
              <a:lnSpc>
                <a:spcPct val="90000"/>
              </a:lnSpc>
              <a:spcBef>
                <a:spcPts val="0"/>
              </a:spcBef>
              <a:spcAft>
                <a:spcPts val="0"/>
              </a:spcAft>
              <a:buClr>
                <a:schemeClr val="dk1"/>
              </a:buClr>
              <a:buSzPts val="4267"/>
              <a:buFont typeface="Arial"/>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9" name="Google Shape;409;p42"/>
          <p:cNvSpPr txBox="1">
            <a:spLocks noGrp="1"/>
          </p:cNvSpPr>
          <p:nvPr>
            <p:ph type="body" idx="1"/>
          </p:nvPr>
        </p:nvSpPr>
        <p:spPr>
          <a:xfrm>
            <a:off x="6911592" y="1316567"/>
            <a:ext cx="8230404" cy="649816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4267"/>
              <a:buNone/>
              <a:defRPr sz="4267"/>
            </a:lvl1pPr>
            <a:lvl2pPr marL="914400" lvl="1" indent="-228600" algn="l">
              <a:lnSpc>
                <a:spcPct val="90000"/>
              </a:lnSpc>
              <a:spcBef>
                <a:spcPts val="1800"/>
              </a:spcBef>
              <a:spcAft>
                <a:spcPts val="0"/>
              </a:spcAft>
              <a:buClr>
                <a:schemeClr val="dk1"/>
              </a:buClr>
              <a:buSzPts val="3733"/>
              <a:buNone/>
              <a:defRPr sz="3733"/>
            </a:lvl2pPr>
            <a:lvl3pPr marL="1371600" lvl="2" indent="-228600" algn="l">
              <a:lnSpc>
                <a:spcPct val="90000"/>
              </a:lnSpc>
              <a:spcBef>
                <a:spcPts val="1800"/>
              </a:spcBef>
              <a:spcAft>
                <a:spcPts val="0"/>
              </a:spcAft>
              <a:buClr>
                <a:schemeClr val="dk1"/>
              </a:buClr>
              <a:buSzPts val="3200"/>
              <a:buNone/>
              <a:defRPr sz="3200"/>
            </a:lvl3pPr>
            <a:lvl4pPr marL="1828800" lvl="3" indent="-228600" algn="l">
              <a:lnSpc>
                <a:spcPct val="90000"/>
              </a:lnSpc>
              <a:spcBef>
                <a:spcPts val="1800"/>
              </a:spcBef>
              <a:spcAft>
                <a:spcPts val="0"/>
              </a:spcAft>
              <a:buClr>
                <a:schemeClr val="dk1"/>
              </a:buClr>
              <a:buSzPts val="2667"/>
              <a:buNone/>
              <a:defRPr sz="2667"/>
            </a:lvl4pPr>
            <a:lvl5pPr marL="2286000" lvl="4" indent="-228600" algn="l">
              <a:lnSpc>
                <a:spcPct val="90000"/>
              </a:lnSpc>
              <a:spcBef>
                <a:spcPts val="1800"/>
              </a:spcBef>
              <a:spcAft>
                <a:spcPts val="0"/>
              </a:spcAft>
              <a:buClr>
                <a:schemeClr val="dk1"/>
              </a:buClr>
              <a:buSzPts val="2667"/>
              <a:buNone/>
              <a:defRPr sz="2667"/>
            </a:lvl5pPr>
            <a:lvl6pPr marL="2743200" lvl="5" indent="-397954" algn="l">
              <a:lnSpc>
                <a:spcPct val="90000"/>
              </a:lnSpc>
              <a:spcBef>
                <a:spcPts val="667"/>
              </a:spcBef>
              <a:spcAft>
                <a:spcPts val="0"/>
              </a:spcAft>
              <a:buClr>
                <a:schemeClr val="dk1"/>
              </a:buClr>
              <a:buSzPts val="2667"/>
              <a:buChar char="•"/>
              <a:defRPr sz="2667"/>
            </a:lvl6pPr>
            <a:lvl7pPr marL="3200400" lvl="6" indent="-397954" algn="l">
              <a:lnSpc>
                <a:spcPct val="90000"/>
              </a:lnSpc>
              <a:spcBef>
                <a:spcPts val="667"/>
              </a:spcBef>
              <a:spcAft>
                <a:spcPts val="0"/>
              </a:spcAft>
              <a:buClr>
                <a:schemeClr val="dk1"/>
              </a:buClr>
              <a:buSzPts val="2667"/>
              <a:buChar char="•"/>
              <a:defRPr sz="2667"/>
            </a:lvl7pPr>
            <a:lvl8pPr marL="3657600" lvl="7" indent="-397954" algn="l">
              <a:lnSpc>
                <a:spcPct val="90000"/>
              </a:lnSpc>
              <a:spcBef>
                <a:spcPts val="667"/>
              </a:spcBef>
              <a:spcAft>
                <a:spcPts val="0"/>
              </a:spcAft>
              <a:buClr>
                <a:schemeClr val="dk1"/>
              </a:buClr>
              <a:buSzPts val="2667"/>
              <a:buChar char="•"/>
              <a:defRPr sz="2667"/>
            </a:lvl8pPr>
            <a:lvl9pPr marL="4114800" lvl="8" indent="-397954" algn="l">
              <a:lnSpc>
                <a:spcPct val="90000"/>
              </a:lnSpc>
              <a:spcBef>
                <a:spcPts val="667"/>
              </a:spcBef>
              <a:spcAft>
                <a:spcPts val="0"/>
              </a:spcAft>
              <a:buClr>
                <a:schemeClr val="dk1"/>
              </a:buClr>
              <a:buSzPts val="2667"/>
              <a:buChar char="•"/>
              <a:defRPr sz="2667"/>
            </a:lvl9pPr>
          </a:lstStyle>
          <a:p>
            <a:endParaRPr/>
          </a:p>
        </p:txBody>
      </p:sp>
      <p:sp>
        <p:nvSpPr>
          <p:cNvPr id="410" name="Google Shape;410;p42"/>
          <p:cNvSpPr txBox="1">
            <a:spLocks noGrp="1"/>
          </p:cNvSpPr>
          <p:nvPr>
            <p:ph type="body" idx="2"/>
          </p:nvPr>
        </p:nvSpPr>
        <p:spPr>
          <a:xfrm>
            <a:off x="1119827" y="2743200"/>
            <a:ext cx="5243495" cy="508211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2133"/>
              <a:buNone/>
              <a:defRPr sz="2133"/>
            </a:lvl1pPr>
            <a:lvl2pPr marL="914400" lvl="1" indent="-228600" algn="l">
              <a:lnSpc>
                <a:spcPct val="90000"/>
              </a:lnSpc>
              <a:spcBef>
                <a:spcPts val="1800"/>
              </a:spcBef>
              <a:spcAft>
                <a:spcPts val="0"/>
              </a:spcAft>
              <a:buClr>
                <a:schemeClr val="dk1"/>
              </a:buClr>
              <a:buSzPts val="1867"/>
              <a:buNone/>
              <a:defRPr sz="1867"/>
            </a:lvl2pPr>
            <a:lvl3pPr marL="1371600" lvl="2" indent="-228600" algn="l">
              <a:lnSpc>
                <a:spcPct val="90000"/>
              </a:lnSpc>
              <a:spcBef>
                <a:spcPts val="1800"/>
              </a:spcBef>
              <a:spcAft>
                <a:spcPts val="0"/>
              </a:spcAft>
              <a:buClr>
                <a:schemeClr val="dk1"/>
              </a:buClr>
              <a:buSzPts val="1600"/>
              <a:buNone/>
              <a:defRPr sz="1600"/>
            </a:lvl3pPr>
            <a:lvl4pPr marL="1828800" lvl="3" indent="-228600" algn="l">
              <a:lnSpc>
                <a:spcPct val="90000"/>
              </a:lnSpc>
              <a:spcBef>
                <a:spcPts val="1800"/>
              </a:spcBef>
              <a:spcAft>
                <a:spcPts val="0"/>
              </a:spcAft>
              <a:buClr>
                <a:schemeClr val="dk1"/>
              </a:buClr>
              <a:buSzPts val="1333"/>
              <a:buNone/>
              <a:defRPr sz="1333"/>
            </a:lvl4pPr>
            <a:lvl5pPr marL="2286000" lvl="4" indent="-228600" algn="l">
              <a:lnSpc>
                <a:spcPct val="90000"/>
              </a:lnSpc>
              <a:spcBef>
                <a:spcPts val="1800"/>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411" name="Google Shape;411;p42"/>
          <p:cNvSpPr txBox="1">
            <a:spLocks noGrp="1"/>
          </p:cNvSpPr>
          <p:nvPr>
            <p:ph type="dt" idx="10"/>
          </p:nvPr>
        </p:nvSpPr>
        <p:spPr>
          <a:xfrm>
            <a:off x="1117709" y="8475134"/>
            <a:ext cx="3657957" cy="48683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2" name="Google Shape;412;p42"/>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3" name="Google Shape;413;p42"/>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14"/>
        <p:cNvGrpSpPr/>
        <p:nvPr/>
      </p:nvGrpSpPr>
      <p:grpSpPr>
        <a:xfrm>
          <a:off x="0" y="0"/>
          <a:ext cx="0" cy="0"/>
          <a:chOff x="0" y="0"/>
          <a:chExt cx="0" cy="0"/>
        </a:xfrm>
      </p:grpSpPr>
      <p:sp>
        <p:nvSpPr>
          <p:cNvPr id="415" name="Google Shape;415;p43"/>
          <p:cNvSpPr txBox="1">
            <a:spLocks noGrp="1"/>
          </p:cNvSpPr>
          <p:nvPr>
            <p:ph type="title"/>
          </p:nvPr>
        </p:nvSpPr>
        <p:spPr>
          <a:xfrm>
            <a:off x="1119827" y="609600"/>
            <a:ext cx="5243495" cy="2133600"/>
          </a:xfrm>
          <a:prstGeom prst="rect">
            <a:avLst/>
          </a:prstGeom>
          <a:noFill/>
          <a:ln>
            <a:noFill/>
          </a:ln>
        </p:spPr>
        <p:txBody>
          <a:bodyPr spcFirstLastPara="1" wrap="square" lIns="90000" tIns="45700" rIns="91425" bIns="45700" anchor="b" anchorCtr="0">
            <a:noAutofit/>
          </a:bodyPr>
          <a:lstStyle>
            <a:lvl1pPr lvl="0" algn="l">
              <a:lnSpc>
                <a:spcPct val="90000"/>
              </a:lnSpc>
              <a:spcBef>
                <a:spcPts val="0"/>
              </a:spcBef>
              <a:spcAft>
                <a:spcPts val="0"/>
              </a:spcAft>
              <a:buClr>
                <a:schemeClr val="dk1"/>
              </a:buClr>
              <a:buSzPts val="4267"/>
              <a:buFont typeface="Arial"/>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6" name="Google Shape;416;p43"/>
          <p:cNvSpPr>
            <a:spLocks noGrp="1"/>
          </p:cNvSpPr>
          <p:nvPr>
            <p:ph type="pic" idx="2"/>
          </p:nvPr>
        </p:nvSpPr>
        <p:spPr>
          <a:xfrm>
            <a:off x="6911592" y="1316567"/>
            <a:ext cx="8230404" cy="6498167"/>
          </a:xfrm>
          <a:prstGeom prst="rect">
            <a:avLst/>
          </a:prstGeom>
          <a:noFill/>
          <a:ln>
            <a:noFill/>
          </a:ln>
        </p:spPr>
      </p:sp>
      <p:sp>
        <p:nvSpPr>
          <p:cNvPr id="417" name="Google Shape;417;p43"/>
          <p:cNvSpPr txBox="1">
            <a:spLocks noGrp="1"/>
          </p:cNvSpPr>
          <p:nvPr>
            <p:ph type="body" idx="1"/>
          </p:nvPr>
        </p:nvSpPr>
        <p:spPr>
          <a:xfrm>
            <a:off x="1119827" y="2743200"/>
            <a:ext cx="5243495" cy="508211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2133"/>
              <a:buNone/>
              <a:defRPr sz="2133"/>
            </a:lvl1pPr>
            <a:lvl2pPr marL="914400" lvl="1" indent="-228600" algn="l">
              <a:lnSpc>
                <a:spcPct val="90000"/>
              </a:lnSpc>
              <a:spcBef>
                <a:spcPts val="1800"/>
              </a:spcBef>
              <a:spcAft>
                <a:spcPts val="0"/>
              </a:spcAft>
              <a:buClr>
                <a:schemeClr val="dk1"/>
              </a:buClr>
              <a:buSzPts val="1867"/>
              <a:buNone/>
              <a:defRPr sz="1867"/>
            </a:lvl2pPr>
            <a:lvl3pPr marL="1371600" lvl="2" indent="-228600" algn="l">
              <a:lnSpc>
                <a:spcPct val="90000"/>
              </a:lnSpc>
              <a:spcBef>
                <a:spcPts val="1800"/>
              </a:spcBef>
              <a:spcAft>
                <a:spcPts val="0"/>
              </a:spcAft>
              <a:buClr>
                <a:schemeClr val="dk1"/>
              </a:buClr>
              <a:buSzPts val="1600"/>
              <a:buNone/>
              <a:defRPr sz="1600"/>
            </a:lvl3pPr>
            <a:lvl4pPr marL="1828800" lvl="3" indent="-228600" algn="l">
              <a:lnSpc>
                <a:spcPct val="90000"/>
              </a:lnSpc>
              <a:spcBef>
                <a:spcPts val="1800"/>
              </a:spcBef>
              <a:spcAft>
                <a:spcPts val="0"/>
              </a:spcAft>
              <a:buClr>
                <a:schemeClr val="dk1"/>
              </a:buClr>
              <a:buSzPts val="1333"/>
              <a:buNone/>
              <a:defRPr sz="1333"/>
            </a:lvl4pPr>
            <a:lvl5pPr marL="2286000" lvl="4" indent="-228600" algn="l">
              <a:lnSpc>
                <a:spcPct val="90000"/>
              </a:lnSpc>
              <a:spcBef>
                <a:spcPts val="1800"/>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418" name="Google Shape;418;p43"/>
          <p:cNvSpPr txBox="1">
            <a:spLocks noGrp="1"/>
          </p:cNvSpPr>
          <p:nvPr>
            <p:ph type="dt" idx="10"/>
          </p:nvPr>
        </p:nvSpPr>
        <p:spPr>
          <a:xfrm>
            <a:off x="1117709" y="8475134"/>
            <a:ext cx="3657957" cy="48683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9" name="Google Shape;419;p43"/>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0" name="Google Shape;420;p43"/>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21"/>
        <p:cNvGrpSpPr/>
        <p:nvPr/>
      </p:nvGrpSpPr>
      <p:grpSpPr>
        <a:xfrm>
          <a:off x="0" y="0"/>
          <a:ext cx="0" cy="0"/>
          <a:chOff x="0" y="0"/>
          <a:chExt cx="0" cy="0"/>
        </a:xfrm>
      </p:grpSpPr>
      <p:sp>
        <p:nvSpPr>
          <p:cNvPr id="422" name="Google Shape;422;p44"/>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3" name="Google Shape;423;p44"/>
          <p:cNvSpPr txBox="1">
            <a:spLocks noGrp="1"/>
          </p:cNvSpPr>
          <p:nvPr>
            <p:ph type="body" idx="1"/>
          </p:nvPr>
        </p:nvSpPr>
        <p:spPr>
          <a:xfrm rot="5400000">
            <a:off x="4796882" y="-2091004"/>
            <a:ext cx="5941930" cy="1471197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24" name="Google Shape;424;p44"/>
          <p:cNvSpPr txBox="1">
            <a:spLocks noGrp="1"/>
          </p:cNvSpPr>
          <p:nvPr>
            <p:ph type="dt" idx="10"/>
          </p:nvPr>
        </p:nvSpPr>
        <p:spPr>
          <a:xfrm>
            <a:off x="1117709" y="8475134"/>
            <a:ext cx="3657957" cy="48683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5" name="Google Shape;425;p44"/>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6" name="Google Shape;426;p44"/>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27"/>
        <p:cNvGrpSpPr/>
        <p:nvPr/>
      </p:nvGrpSpPr>
      <p:grpSpPr>
        <a:xfrm>
          <a:off x="0" y="0"/>
          <a:ext cx="0" cy="0"/>
          <a:chOff x="0" y="0"/>
          <a:chExt cx="0" cy="0"/>
        </a:xfrm>
      </p:grpSpPr>
      <p:sp>
        <p:nvSpPr>
          <p:cNvPr id="428" name="Google Shape;428;p45"/>
          <p:cNvSpPr txBox="1">
            <a:spLocks noGrp="1"/>
          </p:cNvSpPr>
          <p:nvPr>
            <p:ph type="title"/>
          </p:nvPr>
        </p:nvSpPr>
        <p:spPr>
          <a:xfrm rot="5400000">
            <a:off x="9512550" y="2608622"/>
            <a:ext cx="7749117" cy="3505542"/>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9" name="Google Shape;429;p45"/>
          <p:cNvSpPr txBox="1">
            <a:spLocks noGrp="1"/>
          </p:cNvSpPr>
          <p:nvPr>
            <p:ph type="body" idx="1"/>
          </p:nvPr>
        </p:nvSpPr>
        <p:spPr>
          <a:xfrm rot="5400000">
            <a:off x="2399854" y="-795311"/>
            <a:ext cx="7749117" cy="1031340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30" name="Google Shape;430;p45"/>
          <p:cNvSpPr txBox="1">
            <a:spLocks noGrp="1"/>
          </p:cNvSpPr>
          <p:nvPr>
            <p:ph type="dt" idx="10"/>
          </p:nvPr>
        </p:nvSpPr>
        <p:spPr>
          <a:xfrm>
            <a:off x="1117709" y="8475134"/>
            <a:ext cx="3657957" cy="48683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1" name="Google Shape;431;p45"/>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2" name="Google Shape;432;p45"/>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2"/>
        <p:cNvGrpSpPr/>
        <p:nvPr/>
      </p:nvGrpSpPr>
      <p:grpSpPr>
        <a:xfrm>
          <a:off x="0" y="0"/>
          <a:ext cx="0" cy="0"/>
          <a:chOff x="0" y="0"/>
          <a:chExt cx="0" cy="0"/>
        </a:xfrm>
      </p:grpSpPr>
      <p:sp>
        <p:nvSpPr>
          <p:cNvPr id="23" name="Google Shape;23;p20"/>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0"/>
          <p:cNvSpPr txBox="1">
            <a:spLocks noGrp="1"/>
          </p:cNvSpPr>
          <p:nvPr>
            <p:ph type="body" idx="1"/>
          </p:nvPr>
        </p:nvSpPr>
        <p:spPr>
          <a:xfrm>
            <a:off x="411858" y="2294021"/>
            <a:ext cx="14711979" cy="1007118"/>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pic>
        <p:nvPicPr>
          <p:cNvPr id="25" name="Google Shape;25;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44" y="0"/>
            <a:ext cx="16250444" cy="914802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6"/>
        <p:cNvGrpSpPr/>
        <p:nvPr/>
      </p:nvGrpSpPr>
      <p:grpSpPr>
        <a:xfrm>
          <a:off x="0" y="0"/>
          <a:ext cx="0" cy="0"/>
          <a:chOff x="0" y="0"/>
          <a:chExt cx="0" cy="0"/>
        </a:xfrm>
      </p:grpSpPr>
      <p:sp>
        <p:nvSpPr>
          <p:cNvPr id="27" name="Google Shape;27;p21"/>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1"/>
          <p:cNvSpPr txBox="1">
            <a:spLocks noGrp="1"/>
          </p:cNvSpPr>
          <p:nvPr>
            <p:ph type="body" idx="1"/>
          </p:nvPr>
        </p:nvSpPr>
        <p:spPr>
          <a:xfrm>
            <a:off x="411858" y="2294021"/>
            <a:ext cx="14711979" cy="1007118"/>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 name="Google Shape;29;p21"/>
          <p:cNvSpPr txBox="1">
            <a:spLocks noGrp="1"/>
          </p:cNvSpPr>
          <p:nvPr>
            <p:ph type="body" idx="2"/>
          </p:nvPr>
        </p:nvSpPr>
        <p:spPr>
          <a:xfrm>
            <a:off x="411858" y="3467612"/>
            <a:ext cx="7717730" cy="482548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 name="Google Shape;30;p21"/>
          <p:cNvSpPr txBox="1">
            <a:spLocks noGrp="1"/>
          </p:cNvSpPr>
          <p:nvPr>
            <p:ph type="body" idx="3"/>
          </p:nvPr>
        </p:nvSpPr>
        <p:spPr>
          <a:xfrm>
            <a:off x="8145512" y="3467612"/>
            <a:ext cx="7717730" cy="482548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pic>
        <p:nvPicPr>
          <p:cNvPr id="31" name="Google Shape;31;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44" y="0"/>
            <a:ext cx="16250444" cy="914802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2"/>
        <p:cNvGrpSpPr/>
        <p:nvPr/>
      </p:nvGrpSpPr>
      <p:grpSpPr>
        <a:xfrm>
          <a:off x="0" y="0"/>
          <a:ext cx="0" cy="0"/>
          <a:chOff x="0" y="0"/>
          <a:chExt cx="0" cy="0"/>
        </a:xfrm>
      </p:grpSpPr>
      <p:sp>
        <p:nvSpPr>
          <p:cNvPr id="33" name="Google Shape;33;p22"/>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2"/>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2"/>
          <p:cNvSpPr txBox="1">
            <a:spLocks noGrp="1"/>
          </p:cNvSpPr>
          <p:nvPr>
            <p:ph type="sldNum" idx="12"/>
          </p:nvPr>
        </p:nvSpPr>
        <p:spPr>
          <a:xfrm>
            <a:off x="15417801" y="680297"/>
            <a:ext cx="539750" cy="486833"/>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36" name="Google Shape;36;p2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6257588" cy="915204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wayfinding">
  <p:cSld name="Title and Content wayfinding">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7"/>
        <p:cNvGrpSpPr/>
        <p:nvPr/>
      </p:nvGrpSpPr>
      <p:grpSpPr>
        <a:xfrm>
          <a:off x="0" y="0"/>
          <a:ext cx="0" cy="0"/>
          <a:chOff x="0" y="0"/>
          <a:chExt cx="0" cy="0"/>
        </a:xfrm>
      </p:grpSpPr>
      <p:sp>
        <p:nvSpPr>
          <p:cNvPr id="38" name="Google Shape;38;p23"/>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3"/>
          <p:cNvSpPr txBox="1">
            <a:spLocks noGrp="1"/>
          </p:cNvSpPr>
          <p:nvPr>
            <p:ph type="body" idx="1"/>
          </p:nvPr>
        </p:nvSpPr>
        <p:spPr>
          <a:xfrm>
            <a:off x="411858" y="2294021"/>
            <a:ext cx="14711979" cy="1007118"/>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0" name="Google Shape;40;p23"/>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3"/>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42" name="Google Shape;42;p23"/>
          <p:cNvSpPr txBox="1">
            <a:spLocks noGrp="1"/>
          </p:cNvSpPr>
          <p:nvPr>
            <p:ph type="body" idx="2"/>
          </p:nvPr>
        </p:nvSpPr>
        <p:spPr>
          <a:xfrm>
            <a:off x="411858" y="3467612"/>
            <a:ext cx="7717730" cy="482548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3" name="Google Shape;43;p23"/>
          <p:cNvSpPr txBox="1">
            <a:spLocks noGrp="1"/>
          </p:cNvSpPr>
          <p:nvPr>
            <p:ph type="body" idx="3"/>
          </p:nvPr>
        </p:nvSpPr>
        <p:spPr>
          <a:xfrm>
            <a:off x="8145512" y="3467612"/>
            <a:ext cx="7717730" cy="482548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images">
  <p:cSld name="5_images">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4"/>
        <p:cNvGrpSpPr/>
        <p:nvPr/>
      </p:nvGrpSpPr>
      <p:grpSpPr>
        <a:xfrm>
          <a:off x="0" y="0"/>
          <a:ext cx="0" cy="0"/>
          <a:chOff x="0" y="0"/>
          <a:chExt cx="0" cy="0"/>
        </a:xfrm>
      </p:grpSpPr>
      <p:sp>
        <p:nvSpPr>
          <p:cNvPr id="45" name="Google Shape;45;p24"/>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4"/>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4"/>
          <p:cNvSpPr>
            <a:spLocks noGrp="1"/>
          </p:cNvSpPr>
          <p:nvPr>
            <p:ph type="pic" idx="2"/>
          </p:nvPr>
        </p:nvSpPr>
        <p:spPr>
          <a:xfrm>
            <a:off x="688476" y="4779264"/>
            <a:ext cx="3401508" cy="3322160"/>
          </a:xfrm>
          <a:prstGeom prst="rect">
            <a:avLst/>
          </a:prstGeom>
          <a:solidFill>
            <a:schemeClr val="lt1"/>
          </a:solidFill>
          <a:ln>
            <a:noFill/>
          </a:ln>
        </p:spPr>
      </p:sp>
      <p:sp>
        <p:nvSpPr>
          <p:cNvPr id="48" name="Google Shape;48;p24"/>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49" name="Google Shape;49;p24"/>
          <p:cNvSpPr>
            <a:spLocks noGrp="1"/>
          </p:cNvSpPr>
          <p:nvPr>
            <p:ph type="pic" idx="3"/>
          </p:nvPr>
        </p:nvSpPr>
        <p:spPr>
          <a:xfrm>
            <a:off x="3736476" y="2584704"/>
            <a:ext cx="3401508" cy="3322160"/>
          </a:xfrm>
          <a:prstGeom prst="rect">
            <a:avLst/>
          </a:prstGeom>
          <a:solidFill>
            <a:schemeClr val="lt1"/>
          </a:solidFill>
          <a:ln>
            <a:noFill/>
          </a:ln>
        </p:spPr>
      </p:sp>
      <p:sp>
        <p:nvSpPr>
          <p:cNvPr id="50" name="Google Shape;50;p24"/>
          <p:cNvSpPr>
            <a:spLocks noGrp="1"/>
          </p:cNvSpPr>
          <p:nvPr>
            <p:ph type="pic" idx="4"/>
          </p:nvPr>
        </p:nvSpPr>
        <p:spPr>
          <a:xfrm>
            <a:off x="6833244" y="4791456"/>
            <a:ext cx="3401508" cy="3322160"/>
          </a:xfrm>
          <a:prstGeom prst="rect">
            <a:avLst/>
          </a:prstGeom>
          <a:solidFill>
            <a:schemeClr val="lt1"/>
          </a:solidFill>
          <a:ln>
            <a:noFill/>
          </a:ln>
        </p:spPr>
      </p:sp>
      <p:sp>
        <p:nvSpPr>
          <p:cNvPr id="51" name="Google Shape;51;p24"/>
          <p:cNvSpPr>
            <a:spLocks noGrp="1"/>
          </p:cNvSpPr>
          <p:nvPr>
            <p:ph type="pic" idx="5"/>
          </p:nvPr>
        </p:nvSpPr>
        <p:spPr>
          <a:xfrm>
            <a:off x="9381372" y="1938528"/>
            <a:ext cx="3401508" cy="3322160"/>
          </a:xfrm>
          <a:prstGeom prst="rect">
            <a:avLst/>
          </a:prstGeom>
          <a:solidFill>
            <a:schemeClr val="lt1"/>
          </a:solidFill>
          <a:ln>
            <a:noFill/>
          </a:ln>
        </p:spPr>
      </p:sp>
      <p:sp>
        <p:nvSpPr>
          <p:cNvPr id="52" name="Google Shape;52;p24"/>
          <p:cNvSpPr>
            <a:spLocks noGrp="1"/>
          </p:cNvSpPr>
          <p:nvPr>
            <p:ph type="pic" idx="6"/>
          </p:nvPr>
        </p:nvSpPr>
        <p:spPr>
          <a:xfrm>
            <a:off x="12319644" y="4389120"/>
            <a:ext cx="3401508" cy="3322160"/>
          </a:xfrm>
          <a:prstGeom prst="rect">
            <a:avLst/>
          </a:prstGeom>
          <a:solidFill>
            <a:schemeClr val="lt1"/>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53"/>
        <p:cNvGrpSpPr/>
        <p:nvPr/>
      </p:nvGrpSpPr>
      <p:grpSpPr>
        <a:xfrm>
          <a:off x="0" y="0"/>
          <a:ext cx="0" cy="0"/>
          <a:chOff x="0" y="0"/>
          <a:chExt cx="0" cy="0"/>
        </a:xfrm>
      </p:grpSpPr>
      <p:pic>
        <p:nvPicPr>
          <p:cNvPr id="54" name="Google Shape;54;p25"/>
          <p:cNvPicPr preferRelativeResize="0"/>
          <p:nvPr/>
        </p:nvPicPr>
        <p:blipFill rotWithShape="1">
          <a:blip r:embed="rId3">
            <a:alphaModFix/>
          </a:blip>
          <a:srcRect/>
          <a:stretch/>
        </p:blipFill>
        <p:spPr>
          <a:xfrm>
            <a:off x="794" y="0"/>
            <a:ext cx="16256794" cy="9144447"/>
          </a:xfrm>
          <a:prstGeom prst="rect">
            <a:avLst/>
          </a:prstGeom>
          <a:noFill/>
          <a:ln>
            <a:noFill/>
          </a:ln>
        </p:spPr>
      </p:pic>
      <p:sp>
        <p:nvSpPr>
          <p:cNvPr id="55" name="Google Shape;55;p25"/>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5"/>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5"/>
          <p:cNvSpPr>
            <a:spLocks noGrp="1"/>
          </p:cNvSpPr>
          <p:nvPr>
            <p:ph type="body" idx="1"/>
          </p:nvPr>
        </p:nvSpPr>
        <p:spPr>
          <a:xfrm>
            <a:off x="675861"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58" name="Google Shape;58;p25"/>
          <p:cNvSpPr>
            <a:spLocks noGrp="1"/>
          </p:cNvSpPr>
          <p:nvPr>
            <p:ph type="body" idx="2"/>
          </p:nvPr>
        </p:nvSpPr>
        <p:spPr>
          <a:xfrm>
            <a:off x="3319670"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59" name="Google Shape;59;p25"/>
          <p:cNvSpPr>
            <a:spLocks noGrp="1"/>
          </p:cNvSpPr>
          <p:nvPr>
            <p:ph type="body" idx="3"/>
          </p:nvPr>
        </p:nvSpPr>
        <p:spPr>
          <a:xfrm>
            <a:off x="5923722"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60" name="Google Shape;60;p25"/>
          <p:cNvSpPr>
            <a:spLocks noGrp="1"/>
          </p:cNvSpPr>
          <p:nvPr>
            <p:ph type="body" idx="4"/>
          </p:nvPr>
        </p:nvSpPr>
        <p:spPr>
          <a:xfrm>
            <a:off x="8567531"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61" name="Google Shape;61;p25"/>
          <p:cNvSpPr>
            <a:spLocks noGrp="1"/>
          </p:cNvSpPr>
          <p:nvPr>
            <p:ph type="body" idx="5"/>
          </p:nvPr>
        </p:nvSpPr>
        <p:spPr>
          <a:xfrm>
            <a:off x="11092069"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62" name="Google Shape;62;p25"/>
          <p:cNvSpPr>
            <a:spLocks noGrp="1"/>
          </p:cNvSpPr>
          <p:nvPr>
            <p:ph type="body" idx="6"/>
          </p:nvPr>
        </p:nvSpPr>
        <p:spPr>
          <a:xfrm>
            <a:off x="13735878"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63" name="Google Shape;63;p25"/>
          <p:cNvCxnSpPr/>
          <p:nvPr/>
        </p:nvCxnSpPr>
        <p:spPr>
          <a:xfrm>
            <a:off x="2683565"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64" name="Google Shape;64;p25"/>
          <p:cNvCxnSpPr/>
          <p:nvPr/>
        </p:nvCxnSpPr>
        <p:spPr>
          <a:xfrm>
            <a:off x="5307496"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65" name="Google Shape;65;p25"/>
          <p:cNvCxnSpPr/>
          <p:nvPr/>
        </p:nvCxnSpPr>
        <p:spPr>
          <a:xfrm>
            <a:off x="7891669"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66" name="Google Shape;66;p25"/>
          <p:cNvCxnSpPr/>
          <p:nvPr/>
        </p:nvCxnSpPr>
        <p:spPr>
          <a:xfrm>
            <a:off x="10515600"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67" name="Google Shape;67;p25"/>
          <p:cNvCxnSpPr/>
          <p:nvPr/>
        </p:nvCxnSpPr>
        <p:spPr>
          <a:xfrm>
            <a:off x="13139531" y="4420987"/>
            <a:ext cx="493588" cy="0"/>
          </a:xfrm>
          <a:prstGeom prst="straightConnector1">
            <a:avLst/>
          </a:prstGeom>
          <a:noFill/>
          <a:ln w="12700" cap="flat" cmpd="sng">
            <a:solidFill>
              <a:schemeClr val="dk1"/>
            </a:solidFill>
            <a:prstDash val="solid"/>
            <a:miter lim="800000"/>
            <a:headEnd type="none" w="sm" len="sm"/>
            <a:tailEnd type="stealth" w="med" len="med"/>
          </a:ln>
        </p:spPr>
      </p:cxnSp>
      <p:sp>
        <p:nvSpPr>
          <p:cNvPr id="68" name="Google Shape;68;p25"/>
          <p:cNvSpPr txBox="1">
            <a:spLocks noGrp="1"/>
          </p:cNvSpPr>
          <p:nvPr>
            <p:ph type="body" idx="7"/>
          </p:nvPr>
        </p:nvSpPr>
        <p:spPr>
          <a:xfrm>
            <a:off x="675861"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69" name="Google Shape;69;p25"/>
          <p:cNvSpPr txBox="1">
            <a:spLocks noGrp="1"/>
          </p:cNvSpPr>
          <p:nvPr>
            <p:ph type="body" idx="8"/>
          </p:nvPr>
        </p:nvSpPr>
        <p:spPr>
          <a:xfrm>
            <a:off x="3319669"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0" name="Google Shape;70;p25"/>
          <p:cNvSpPr txBox="1">
            <a:spLocks noGrp="1"/>
          </p:cNvSpPr>
          <p:nvPr>
            <p:ph type="body" idx="9"/>
          </p:nvPr>
        </p:nvSpPr>
        <p:spPr>
          <a:xfrm>
            <a:off x="5903844"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1" name="Google Shape;71;p25"/>
          <p:cNvSpPr txBox="1">
            <a:spLocks noGrp="1"/>
          </p:cNvSpPr>
          <p:nvPr>
            <p:ph type="body" idx="13"/>
          </p:nvPr>
        </p:nvSpPr>
        <p:spPr>
          <a:xfrm>
            <a:off x="8547652"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2" name="Google Shape;72;p25"/>
          <p:cNvSpPr txBox="1">
            <a:spLocks noGrp="1"/>
          </p:cNvSpPr>
          <p:nvPr>
            <p:ph type="body" idx="14"/>
          </p:nvPr>
        </p:nvSpPr>
        <p:spPr>
          <a:xfrm>
            <a:off x="11092070"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3" name="Google Shape;73;p25"/>
          <p:cNvSpPr txBox="1">
            <a:spLocks noGrp="1"/>
          </p:cNvSpPr>
          <p:nvPr>
            <p:ph type="body" idx="15"/>
          </p:nvPr>
        </p:nvSpPr>
        <p:spPr>
          <a:xfrm>
            <a:off x="13735878"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4" name="Google Shape;74;p25"/>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B_Title and Content_wayfinding">
  <p:cSld name="5B_Title and Content_wayfinding">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75"/>
        <p:cNvGrpSpPr/>
        <p:nvPr/>
      </p:nvGrpSpPr>
      <p:grpSpPr>
        <a:xfrm>
          <a:off x="0" y="0"/>
          <a:ext cx="0" cy="0"/>
          <a:chOff x="0" y="0"/>
          <a:chExt cx="0" cy="0"/>
        </a:xfrm>
      </p:grpSpPr>
      <p:pic>
        <p:nvPicPr>
          <p:cNvPr id="76" name="Google Shape;76;p26"/>
          <p:cNvPicPr preferRelativeResize="0"/>
          <p:nvPr/>
        </p:nvPicPr>
        <p:blipFill rotWithShape="1">
          <a:blip r:embed="rId3">
            <a:alphaModFix/>
          </a:blip>
          <a:srcRect/>
          <a:stretch/>
        </p:blipFill>
        <p:spPr>
          <a:xfrm>
            <a:off x="794" y="0"/>
            <a:ext cx="16256794" cy="9144447"/>
          </a:xfrm>
          <a:prstGeom prst="rect">
            <a:avLst/>
          </a:prstGeom>
          <a:noFill/>
          <a:ln>
            <a:noFill/>
          </a:ln>
        </p:spPr>
      </p:pic>
      <p:sp>
        <p:nvSpPr>
          <p:cNvPr id="77" name="Google Shape;77;p26"/>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6"/>
          <p:cNvSpPr>
            <a:spLocks noGrp="1"/>
          </p:cNvSpPr>
          <p:nvPr>
            <p:ph type="body" idx="1"/>
          </p:nvPr>
        </p:nvSpPr>
        <p:spPr>
          <a:xfrm>
            <a:off x="675861"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80" name="Google Shape;80;p26"/>
          <p:cNvSpPr>
            <a:spLocks noGrp="1"/>
          </p:cNvSpPr>
          <p:nvPr>
            <p:ph type="body" idx="2"/>
          </p:nvPr>
        </p:nvSpPr>
        <p:spPr>
          <a:xfrm>
            <a:off x="3319670"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81" name="Google Shape;81;p26"/>
          <p:cNvSpPr>
            <a:spLocks noGrp="1"/>
          </p:cNvSpPr>
          <p:nvPr>
            <p:ph type="body" idx="3"/>
          </p:nvPr>
        </p:nvSpPr>
        <p:spPr>
          <a:xfrm>
            <a:off x="5923722"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82" name="Google Shape;82;p26"/>
          <p:cNvSpPr>
            <a:spLocks noGrp="1"/>
          </p:cNvSpPr>
          <p:nvPr>
            <p:ph type="body" idx="4"/>
          </p:nvPr>
        </p:nvSpPr>
        <p:spPr>
          <a:xfrm>
            <a:off x="8567531"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83" name="Google Shape;83;p26"/>
          <p:cNvSpPr>
            <a:spLocks noGrp="1"/>
          </p:cNvSpPr>
          <p:nvPr>
            <p:ph type="body" idx="5"/>
          </p:nvPr>
        </p:nvSpPr>
        <p:spPr>
          <a:xfrm>
            <a:off x="11092069"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84" name="Google Shape;84;p26"/>
          <p:cNvSpPr>
            <a:spLocks noGrp="1"/>
          </p:cNvSpPr>
          <p:nvPr>
            <p:ph type="body" idx="6"/>
          </p:nvPr>
        </p:nvSpPr>
        <p:spPr>
          <a:xfrm>
            <a:off x="13735878"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85" name="Google Shape;85;p26"/>
          <p:cNvCxnSpPr/>
          <p:nvPr/>
        </p:nvCxnSpPr>
        <p:spPr>
          <a:xfrm>
            <a:off x="2683565"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86" name="Google Shape;86;p26"/>
          <p:cNvCxnSpPr/>
          <p:nvPr/>
        </p:nvCxnSpPr>
        <p:spPr>
          <a:xfrm>
            <a:off x="5307496"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87" name="Google Shape;87;p26"/>
          <p:cNvCxnSpPr/>
          <p:nvPr/>
        </p:nvCxnSpPr>
        <p:spPr>
          <a:xfrm>
            <a:off x="7891669"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88" name="Google Shape;88;p26"/>
          <p:cNvCxnSpPr/>
          <p:nvPr/>
        </p:nvCxnSpPr>
        <p:spPr>
          <a:xfrm>
            <a:off x="10515600"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89" name="Google Shape;89;p26"/>
          <p:cNvCxnSpPr/>
          <p:nvPr/>
        </p:nvCxnSpPr>
        <p:spPr>
          <a:xfrm>
            <a:off x="13139531" y="4420987"/>
            <a:ext cx="493588" cy="0"/>
          </a:xfrm>
          <a:prstGeom prst="straightConnector1">
            <a:avLst/>
          </a:prstGeom>
          <a:noFill/>
          <a:ln w="12700" cap="flat" cmpd="sng">
            <a:solidFill>
              <a:schemeClr val="dk1"/>
            </a:solidFill>
            <a:prstDash val="solid"/>
            <a:miter lim="800000"/>
            <a:headEnd type="none" w="sm" len="sm"/>
            <a:tailEnd type="stealth" w="med" len="med"/>
          </a:ln>
        </p:spPr>
      </p:cxnSp>
      <p:sp>
        <p:nvSpPr>
          <p:cNvPr id="90" name="Google Shape;90;p26"/>
          <p:cNvSpPr txBox="1">
            <a:spLocks noGrp="1"/>
          </p:cNvSpPr>
          <p:nvPr>
            <p:ph type="body" idx="7"/>
          </p:nvPr>
        </p:nvSpPr>
        <p:spPr>
          <a:xfrm>
            <a:off x="675861"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91" name="Google Shape;91;p26"/>
          <p:cNvSpPr txBox="1">
            <a:spLocks noGrp="1"/>
          </p:cNvSpPr>
          <p:nvPr>
            <p:ph type="body" idx="8"/>
          </p:nvPr>
        </p:nvSpPr>
        <p:spPr>
          <a:xfrm>
            <a:off x="3319669"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92" name="Google Shape;92;p26"/>
          <p:cNvSpPr txBox="1">
            <a:spLocks noGrp="1"/>
          </p:cNvSpPr>
          <p:nvPr>
            <p:ph type="body" idx="9"/>
          </p:nvPr>
        </p:nvSpPr>
        <p:spPr>
          <a:xfrm>
            <a:off x="5903844"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93" name="Google Shape;93;p26"/>
          <p:cNvSpPr txBox="1">
            <a:spLocks noGrp="1"/>
          </p:cNvSpPr>
          <p:nvPr>
            <p:ph type="body" idx="13"/>
          </p:nvPr>
        </p:nvSpPr>
        <p:spPr>
          <a:xfrm>
            <a:off x="8547652"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94" name="Google Shape;94;p26"/>
          <p:cNvSpPr txBox="1">
            <a:spLocks noGrp="1"/>
          </p:cNvSpPr>
          <p:nvPr>
            <p:ph type="body" idx="14"/>
          </p:nvPr>
        </p:nvSpPr>
        <p:spPr>
          <a:xfrm>
            <a:off x="11092070"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95" name="Google Shape;95;p26"/>
          <p:cNvSpPr txBox="1">
            <a:spLocks noGrp="1"/>
          </p:cNvSpPr>
          <p:nvPr>
            <p:ph type="body" idx="15"/>
          </p:nvPr>
        </p:nvSpPr>
        <p:spPr>
          <a:xfrm>
            <a:off x="13735878"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96" name="Google Shape;96;p26"/>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411858" y="2294021"/>
            <a:ext cx="14711979" cy="5941930"/>
          </a:xfrm>
          <a:prstGeom prst="rect">
            <a:avLst/>
          </a:prstGeom>
          <a:noFill/>
          <a:ln>
            <a:noFill/>
          </a:ln>
        </p:spPr>
        <p:txBody>
          <a:bodyPr spcFirstLastPara="1" wrap="square" lIns="90000" tIns="45700" rIns="91425" bIns="45700" anchor="t" anchorCtr="0">
            <a:noAutofit/>
          </a:bodyPr>
          <a:lstStyle>
            <a:lvl1pPr marL="457200" marR="0" lvl="0" indent="-228600" algn="l" rtl="0">
              <a:lnSpc>
                <a:spcPct val="90000"/>
              </a:lnSpc>
              <a:spcBef>
                <a:spcPts val="18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228600" algn="l" rtl="0">
              <a:lnSpc>
                <a:spcPct val="90000"/>
              </a:lnSpc>
              <a:spcBef>
                <a:spcPts val="18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18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18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90000"/>
              </a:lnSpc>
              <a:spcBef>
                <a:spcPts val="18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6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sldNum" idx="12"/>
          </p:nvPr>
        </p:nvSpPr>
        <p:spPr>
          <a:xfrm>
            <a:off x="15417801" y="680297"/>
            <a:ext cx="539750" cy="48683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600" b="0" i="0" u="none" strike="noStrike" cap="none">
                <a:solidFill>
                  <a:schemeClr val="dk1"/>
                </a:solidFill>
                <a:latin typeface="Arial"/>
                <a:ea typeface="Arial"/>
                <a:cs typeface="Arial"/>
                <a:sym typeface="Arial"/>
              </a:defRPr>
            </a:lvl1pPr>
            <a:lvl2pPr marL="0" marR="0" lvl="1" indent="0" algn="r" rtl="0">
              <a:spcBef>
                <a:spcPts val="0"/>
              </a:spcBef>
              <a:buNone/>
              <a:defRPr sz="1600" b="0" i="0" u="none" strike="noStrike" cap="none">
                <a:solidFill>
                  <a:schemeClr val="dk1"/>
                </a:solidFill>
                <a:latin typeface="Arial"/>
                <a:ea typeface="Arial"/>
                <a:cs typeface="Arial"/>
                <a:sym typeface="Arial"/>
              </a:defRPr>
            </a:lvl2pPr>
            <a:lvl3pPr marL="0" marR="0" lvl="2" indent="0" algn="r" rtl="0">
              <a:spcBef>
                <a:spcPts val="0"/>
              </a:spcBef>
              <a:buNone/>
              <a:defRPr sz="1600" b="0" i="0" u="none" strike="noStrike" cap="none">
                <a:solidFill>
                  <a:schemeClr val="dk1"/>
                </a:solidFill>
                <a:latin typeface="Arial"/>
                <a:ea typeface="Arial"/>
                <a:cs typeface="Arial"/>
                <a:sym typeface="Arial"/>
              </a:defRPr>
            </a:lvl3pPr>
            <a:lvl4pPr marL="0" marR="0" lvl="3" indent="0" algn="r" rtl="0">
              <a:spcBef>
                <a:spcPts val="0"/>
              </a:spcBef>
              <a:buNone/>
              <a:defRPr sz="1600" b="0" i="0" u="none" strike="noStrike" cap="none">
                <a:solidFill>
                  <a:schemeClr val="dk1"/>
                </a:solidFill>
                <a:latin typeface="Arial"/>
                <a:ea typeface="Arial"/>
                <a:cs typeface="Arial"/>
                <a:sym typeface="Arial"/>
              </a:defRPr>
            </a:lvl4pPr>
            <a:lvl5pPr marL="0" marR="0" lvl="4" indent="0" algn="r" rtl="0">
              <a:spcBef>
                <a:spcPts val="0"/>
              </a:spcBef>
              <a:buNone/>
              <a:defRPr sz="1600" b="0" i="0" u="none" strike="noStrike" cap="none">
                <a:solidFill>
                  <a:schemeClr val="dk1"/>
                </a:solidFill>
                <a:latin typeface="Arial"/>
                <a:ea typeface="Arial"/>
                <a:cs typeface="Arial"/>
                <a:sym typeface="Arial"/>
              </a:defRPr>
            </a:lvl5pPr>
            <a:lvl6pPr marL="0" marR="0" lvl="5" indent="0" algn="r" rtl="0">
              <a:spcBef>
                <a:spcPts val="0"/>
              </a:spcBef>
              <a:buNone/>
              <a:defRPr sz="1600" b="0" i="0" u="none" strike="noStrike" cap="none">
                <a:solidFill>
                  <a:schemeClr val="dk1"/>
                </a:solidFill>
                <a:latin typeface="Arial"/>
                <a:ea typeface="Arial"/>
                <a:cs typeface="Arial"/>
                <a:sym typeface="Arial"/>
              </a:defRPr>
            </a:lvl6pPr>
            <a:lvl7pPr marL="0" marR="0" lvl="6" indent="0" algn="r" rtl="0">
              <a:spcBef>
                <a:spcPts val="0"/>
              </a:spcBef>
              <a:buNone/>
              <a:defRPr sz="1600" b="0" i="0" u="none" strike="noStrike" cap="none">
                <a:solidFill>
                  <a:schemeClr val="dk1"/>
                </a:solidFill>
                <a:latin typeface="Arial"/>
                <a:ea typeface="Arial"/>
                <a:cs typeface="Arial"/>
                <a:sym typeface="Arial"/>
              </a:defRPr>
            </a:lvl7pPr>
            <a:lvl8pPr marL="0" marR="0" lvl="7" indent="0" algn="r" rtl="0">
              <a:spcBef>
                <a:spcPts val="0"/>
              </a:spcBef>
              <a:buNone/>
              <a:defRPr sz="1600" b="0" i="0" u="none" strike="noStrike" cap="none">
                <a:solidFill>
                  <a:schemeClr val="dk1"/>
                </a:solidFill>
                <a:latin typeface="Arial"/>
                <a:ea typeface="Arial"/>
                <a:cs typeface="Arial"/>
                <a:sym typeface="Arial"/>
              </a:defRPr>
            </a:lvl8pPr>
            <a:lvl9pPr marL="0" marR="0" lvl="8" indent="0" algn="r" rtl="0">
              <a:spcBef>
                <a:spcPts val="0"/>
              </a:spcBef>
              <a:buNone/>
              <a:defRPr sz="1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880">
          <p15:clr>
            <a:srgbClr val="F26B43"/>
          </p15:clr>
        </p15:guide>
        <p15:guide id="2" pos="5120">
          <p15:clr>
            <a:srgbClr val="F26B43"/>
          </p15:clr>
        </p15:guide>
        <p15:guide id="3" pos="244">
          <p15:clr>
            <a:srgbClr val="F26B43"/>
          </p15:clr>
        </p15:guide>
        <p15:guide id="4" orient="horz" pos="907">
          <p15:clr>
            <a:srgbClr val="F26B43"/>
          </p15:clr>
        </p15:guide>
        <p15:guide id="5" orient="horz" pos="140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emf"/><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5.emf"/><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33.emf"/><Relationship Id="rId4" Type="http://schemas.openxmlformats.org/officeDocument/2006/relationships/image" Target="../media/image25.emf"/></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4.jpeg"/><Relationship Id="rId7" Type="http://schemas.openxmlformats.org/officeDocument/2006/relationships/image" Target="../media/image37.emf"/><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5.emf"/><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38.jpeg"/></Relationships>
</file>

<file path=ppt/slides/_rels/slide15.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9.png"/><Relationship Id="rId7"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41.jpeg"/><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image" Target="../media/image25.emf"/><Relationship Id="rId7" Type="http://schemas.openxmlformats.org/officeDocument/2006/relationships/image" Target="../media/image47.emf"/><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46.emf"/><Relationship Id="rId5" Type="http://schemas.openxmlformats.org/officeDocument/2006/relationships/image" Target="../media/image45.emf"/><Relationship Id="rId4" Type="http://schemas.openxmlformats.org/officeDocument/2006/relationships/image" Target="../media/image44.emf"/><Relationship Id="rId9" Type="http://schemas.openxmlformats.org/officeDocument/2006/relationships/image" Target="../media/image49.emf"/></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8.emf"/><Relationship Id="rId4" Type="http://schemas.openxmlformats.org/officeDocument/2006/relationships/image" Target="../media/image2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2" name="Title 1">
            <a:extLst>
              <a:ext uri="{FF2B5EF4-FFF2-40B4-BE49-F238E27FC236}">
                <a16:creationId xmlns:a16="http://schemas.microsoft.com/office/drawing/2014/main" id="{ED452E23-F0FA-1369-9F0F-6F3E3B26AE8B}"/>
              </a:ext>
            </a:extLst>
          </p:cNvPr>
          <p:cNvSpPr txBox="1">
            <a:spLocks/>
          </p:cNvSpPr>
          <p:nvPr/>
        </p:nvSpPr>
        <p:spPr>
          <a:xfrm>
            <a:off x="5048710" y="1681541"/>
            <a:ext cx="6208295" cy="6251853"/>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a:lnSpc>
                <a:spcPts val="5500"/>
              </a:lnSpc>
              <a:spcBef>
                <a:spcPts val="0"/>
              </a:spcBef>
            </a:pPr>
            <a:r>
              <a:rPr lang="en" sz="5000" dirty="0"/>
              <a:t>Microcontroller systems</a:t>
            </a:r>
            <a:br>
              <a:rPr lang="en-NZ" dirty="0"/>
            </a:br>
            <a:r>
              <a:rPr lang="en-GB" sz="2500" b="0" dirty="0"/>
              <a:t>1. Mechatronic systems and control</a:t>
            </a:r>
            <a:endParaRPr lang="en-NZ" sz="2500"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3"/>
        <p:cNvGrpSpPr/>
        <p:nvPr/>
      </p:nvGrpSpPr>
      <p:grpSpPr>
        <a:xfrm>
          <a:off x="0" y="0"/>
          <a:ext cx="0" cy="0"/>
          <a:chOff x="0" y="0"/>
          <a:chExt cx="0" cy="0"/>
        </a:xfrm>
      </p:grpSpPr>
      <p:cxnSp>
        <p:nvCxnSpPr>
          <p:cNvPr id="644" name="Google Shape;644;p10"/>
          <p:cNvCxnSpPr/>
          <p:nvPr/>
        </p:nvCxnSpPr>
        <p:spPr>
          <a:xfrm>
            <a:off x="10775092" y="4829714"/>
            <a:ext cx="2003648" cy="0"/>
          </a:xfrm>
          <a:prstGeom prst="straightConnector1">
            <a:avLst/>
          </a:prstGeom>
          <a:noFill/>
          <a:ln w="15875" cap="flat" cmpd="sng">
            <a:solidFill>
              <a:schemeClr val="dk1"/>
            </a:solidFill>
            <a:prstDash val="solid"/>
            <a:miter lim="800000"/>
            <a:headEnd type="none" w="sm" len="sm"/>
            <a:tailEnd type="stealth" w="med" len="med"/>
          </a:ln>
        </p:spPr>
      </p:cxnSp>
      <p:cxnSp>
        <p:nvCxnSpPr>
          <p:cNvPr id="645" name="Google Shape;645;p10"/>
          <p:cNvCxnSpPr>
            <a:cxnSpLocks/>
          </p:cNvCxnSpPr>
          <p:nvPr/>
        </p:nvCxnSpPr>
        <p:spPr>
          <a:xfrm>
            <a:off x="6895070" y="4860293"/>
            <a:ext cx="2208290" cy="0"/>
          </a:xfrm>
          <a:prstGeom prst="straightConnector1">
            <a:avLst/>
          </a:prstGeom>
          <a:noFill/>
          <a:ln w="15875" cap="flat" cmpd="sng">
            <a:solidFill>
              <a:schemeClr val="dk1"/>
            </a:solidFill>
            <a:prstDash val="solid"/>
            <a:miter lim="800000"/>
            <a:headEnd type="none" w="sm" len="sm"/>
            <a:tailEnd type="stealth" w="med" len="med"/>
          </a:ln>
        </p:spPr>
      </p:cxnSp>
      <p:cxnSp>
        <p:nvCxnSpPr>
          <p:cNvPr id="646" name="Google Shape;646;p10"/>
          <p:cNvCxnSpPr>
            <a:cxnSpLocks/>
          </p:cNvCxnSpPr>
          <p:nvPr/>
        </p:nvCxnSpPr>
        <p:spPr>
          <a:xfrm>
            <a:off x="4017586" y="8003857"/>
            <a:ext cx="3134029" cy="1"/>
          </a:xfrm>
          <a:prstGeom prst="straightConnector1">
            <a:avLst/>
          </a:prstGeom>
          <a:noFill/>
          <a:ln w="15875" cap="flat" cmpd="sng">
            <a:solidFill>
              <a:schemeClr val="dk1"/>
            </a:solidFill>
            <a:prstDash val="solid"/>
            <a:miter lim="800000"/>
            <a:headEnd type="none" w="sm" len="sm"/>
            <a:tailEnd type="none" w="sm" len="sm"/>
          </a:ln>
        </p:spPr>
      </p:cxnSp>
      <p:sp>
        <p:nvSpPr>
          <p:cNvPr id="647" name="Google Shape;647;p10"/>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a:t>Mechatronic systems and control</a:t>
            </a:r>
            <a:endParaRPr/>
          </a:p>
        </p:txBody>
      </p:sp>
      <p:pic>
        <p:nvPicPr>
          <p:cNvPr id="648" name="Google Shape;648;p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70938" y="216179"/>
            <a:ext cx="952037" cy="928236"/>
          </a:xfrm>
          <a:prstGeom prst="rect">
            <a:avLst/>
          </a:prstGeom>
          <a:noFill/>
          <a:ln>
            <a:noFill/>
          </a:ln>
        </p:spPr>
      </p:pic>
      <p:grpSp>
        <p:nvGrpSpPr>
          <p:cNvPr id="649" name="Google Shape;649;p10"/>
          <p:cNvGrpSpPr/>
          <p:nvPr/>
        </p:nvGrpSpPr>
        <p:grpSpPr>
          <a:xfrm>
            <a:off x="4976135" y="3845375"/>
            <a:ext cx="2125460" cy="1772325"/>
            <a:chOff x="468958" y="5013185"/>
            <a:chExt cx="2713770" cy="2262892"/>
          </a:xfrm>
        </p:grpSpPr>
        <p:pic>
          <p:nvPicPr>
            <p:cNvPr id="650" name="Google Shape;650;p1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33914" y="5013185"/>
              <a:ext cx="2323641" cy="2262892"/>
            </a:xfrm>
            <a:prstGeom prst="rect">
              <a:avLst/>
            </a:prstGeom>
            <a:noFill/>
            <a:ln>
              <a:noFill/>
            </a:ln>
          </p:spPr>
        </p:pic>
        <p:sp>
          <p:nvSpPr>
            <p:cNvPr id="651" name="Google Shape;651;p10"/>
            <p:cNvSpPr txBox="1"/>
            <p:nvPr/>
          </p:nvSpPr>
          <p:spPr>
            <a:xfrm>
              <a:off x="468958" y="5730229"/>
              <a:ext cx="2713770" cy="903824"/>
            </a:xfrm>
            <a:prstGeom prst="rect">
              <a:avLst/>
            </a:prstGeom>
            <a:noFill/>
            <a:ln>
              <a:noFill/>
            </a:ln>
          </p:spPr>
          <p:txBody>
            <a:bodyPr spcFirstLastPara="1" wrap="square" lIns="91425" tIns="45700" rIns="91425" bIns="45700" anchor="t" anchorCtr="0">
              <a:spAutoFit/>
            </a:bodyPr>
            <a:lstStyle/>
            <a:p>
              <a:pPr marL="139700" marR="0" lvl="0" indent="0" algn="ctr" rtl="0">
                <a:spcBef>
                  <a:spcPts val="0"/>
                </a:spcBef>
                <a:spcAft>
                  <a:spcPts val="0"/>
                </a:spcAft>
                <a:buNone/>
              </a:pPr>
              <a:r>
                <a:rPr lang="en-GB" sz="2000" b="1">
                  <a:solidFill>
                    <a:schemeClr val="dk1"/>
                  </a:solidFill>
                  <a:latin typeface="Arial"/>
                  <a:ea typeface="Arial"/>
                  <a:cs typeface="Arial"/>
                  <a:sym typeface="Arial"/>
                </a:rPr>
                <a:t>Electronic controller</a:t>
              </a:r>
              <a:endParaRPr/>
            </a:p>
          </p:txBody>
        </p:sp>
      </p:grpSp>
      <p:sp>
        <p:nvSpPr>
          <p:cNvPr id="652" name="Google Shape;652;p10"/>
          <p:cNvSpPr txBox="1"/>
          <p:nvPr/>
        </p:nvSpPr>
        <p:spPr>
          <a:xfrm>
            <a:off x="411858" y="3076851"/>
            <a:ext cx="3825921" cy="556907"/>
          </a:xfrm>
          <a:prstGeom prst="rect">
            <a:avLst/>
          </a:prstGeom>
          <a:noFill/>
          <a:ln>
            <a:noFill/>
          </a:ln>
        </p:spPr>
        <p:txBody>
          <a:bodyPr spcFirstLastPara="1" wrap="square" lIns="90000" tIns="45700" rIns="91425" bIns="457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1" i="0">
                <a:solidFill>
                  <a:schemeClr val="dk1"/>
                </a:solidFill>
                <a:latin typeface="Arial"/>
                <a:ea typeface="Arial"/>
                <a:cs typeface="Arial"/>
                <a:sym typeface="Arial"/>
              </a:rPr>
              <a:t>Provides the system </a:t>
            </a:r>
            <a:br>
              <a:rPr lang="en-GB" sz="1800" b="1" i="0">
                <a:solidFill>
                  <a:schemeClr val="dk1"/>
                </a:solidFill>
                <a:latin typeface="Arial"/>
                <a:ea typeface="Arial"/>
                <a:cs typeface="Arial"/>
                <a:sym typeface="Arial"/>
              </a:rPr>
            </a:br>
            <a:r>
              <a:rPr lang="en-GB" sz="1800" b="1" i="0">
                <a:solidFill>
                  <a:schemeClr val="dk1"/>
                </a:solidFill>
                <a:latin typeface="Arial"/>
                <a:ea typeface="Arial"/>
                <a:cs typeface="Arial"/>
                <a:sym typeface="Arial"/>
              </a:rPr>
              <a:t>with a goal</a:t>
            </a:r>
            <a:endParaRPr/>
          </a:p>
          <a:p>
            <a:pPr marL="0" marR="0" lvl="0" indent="0" algn="ctr" rtl="0">
              <a:lnSpc>
                <a:spcPct val="90000"/>
              </a:lnSpc>
              <a:spcBef>
                <a:spcPts val="1800"/>
              </a:spcBef>
              <a:spcAft>
                <a:spcPts val="0"/>
              </a:spcAft>
              <a:buClr>
                <a:schemeClr val="dk1"/>
              </a:buClr>
              <a:buSzPts val="1800"/>
              <a:buFont typeface="Arial"/>
              <a:buNone/>
            </a:pPr>
            <a:endParaRPr sz="1800" b="1" i="0">
              <a:solidFill>
                <a:schemeClr val="dk1"/>
              </a:solidFill>
              <a:latin typeface="Arial"/>
              <a:ea typeface="Arial"/>
              <a:cs typeface="Arial"/>
              <a:sym typeface="Arial"/>
            </a:endParaRPr>
          </a:p>
        </p:txBody>
      </p:sp>
      <p:sp>
        <p:nvSpPr>
          <p:cNvPr id="653" name="Google Shape;653;p10"/>
          <p:cNvSpPr txBox="1"/>
          <p:nvPr/>
        </p:nvSpPr>
        <p:spPr>
          <a:xfrm>
            <a:off x="4271082" y="2929973"/>
            <a:ext cx="3825921" cy="825122"/>
          </a:xfrm>
          <a:prstGeom prst="rect">
            <a:avLst/>
          </a:prstGeom>
          <a:noFill/>
          <a:ln>
            <a:noFill/>
          </a:ln>
        </p:spPr>
        <p:txBody>
          <a:bodyPr spcFirstLastPara="1" wrap="square" lIns="90000" tIns="45700" rIns="91425" bIns="457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Compares the current state of </a:t>
            </a:r>
            <a:br>
              <a:rPr lang="en-GB" sz="1800" b="1" i="0" dirty="0">
                <a:solidFill>
                  <a:schemeClr val="dk1"/>
                </a:solidFill>
                <a:latin typeface="Arial"/>
                <a:ea typeface="Arial"/>
                <a:cs typeface="Arial"/>
                <a:sym typeface="Arial"/>
              </a:rPr>
            </a:br>
            <a:r>
              <a:rPr lang="en-GB" sz="1800" b="1" i="0" dirty="0">
                <a:solidFill>
                  <a:schemeClr val="dk1"/>
                </a:solidFill>
                <a:latin typeface="Arial"/>
                <a:ea typeface="Arial"/>
                <a:cs typeface="Arial"/>
                <a:sym typeface="Arial"/>
              </a:rPr>
              <a:t>the system with the goal to make decisions that reach the goal</a:t>
            </a:r>
            <a:endParaRPr dirty="0"/>
          </a:p>
          <a:p>
            <a:pPr marL="0" marR="0" lvl="0" indent="0" algn="ctr" rtl="0">
              <a:lnSpc>
                <a:spcPct val="90000"/>
              </a:lnSpc>
              <a:spcBef>
                <a:spcPts val="1800"/>
              </a:spcBef>
              <a:spcAft>
                <a:spcPts val="0"/>
              </a:spcAft>
              <a:buClr>
                <a:schemeClr val="dk1"/>
              </a:buClr>
              <a:buSzPts val="1800"/>
              <a:buFont typeface="Arial"/>
              <a:buNone/>
            </a:pPr>
            <a:endParaRPr sz="1800" b="1" i="0" dirty="0">
              <a:solidFill>
                <a:schemeClr val="dk1"/>
              </a:solidFill>
              <a:latin typeface="Arial"/>
              <a:ea typeface="Arial"/>
              <a:cs typeface="Arial"/>
              <a:sym typeface="Arial"/>
            </a:endParaRPr>
          </a:p>
        </p:txBody>
      </p:sp>
      <p:sp>
        <p:nvSpPr>
          <p:cNvPr id="654" name="Google Shape;654;p10"/>
          <p:cNvSpPr txBox="1"/>
          <p:nvPr/>
        </p:nvSpPr>
        <p:spPr>
          <a:xfrm>
            <a:off x="8077360" y="3079765"/>
            <a:ext cx="3825921" cy="556907"/>
          </a:xfrm>
          <a:prstGeom prst="rect">
            <a:avLst/>
          </a:prstGeom>
          <a:noFill/>
          <a:ln>
            <a:noFill/>
          </a:ln>
        </p:spPr>
        <p:txBody>
          <a:bodyPr spcFirstLastPara="1" wrap="square" lIns="90000" tIns="45700" rIns="91425" bIns="457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Controls the </a:t>
            </a:r>
            <a:br>
              <a:rPr lang="en-GB" sz="1800" b="1" i="0" dirty="0">
                <a:solidFill>
                  <a:schemeClr val="dk1"/>
                </a:solidFill>
                <a:latin typeface="Arial"/>
                <a:ea typeface="Arial"/>
                <a:cs typeface="Arial"/>
                <a:sym typeface="Arial"/>
              </a:rPr>
            </a:br>
            <a:r>
              <a:rPr lang="en-GB" sz="1800" b="1" i="0" dirty="0">
                <a:solidFill>
                  <a:schemeClr val="dk1"/>
                </a:solidFill>
                <a:latin typeface="Arial"/>
                <a:ea typeface="Arial"/>
                <a:cs typeface="Arial"/>
                <a:sym typeface="Arial"/>
              </a:rPr>
              <a:t>mechanical system</a:t>
            </a:r>
            <a:endParaRPr dirty="0"/>
          </a:p>
        </p:txBody>
      </p:sp>
      <p:sp>
        <p:nvSpPr>
          <p:cNvPr id="655" name="Google Shape;655;p10"/>
          <p:cNvSpPr txBox="1"/>
          <p:nvPr/>
        </p:nvSpPr>
        <p:spPr>
          <a:xfrm>
            <a:off x="6093605" y="6111874"/>
            <a:ext cx="3825921" cy="825122"/>
          </a:xfrm>
          <a:prstGeom prst="rect">
            <a:avLst/>
          </a:prstGeom>
          <a:noFill/>
          <a:ln>
            <a:noFill/>
          </a:ln>
        </p:spPr>
        <p:txBody>
          <a:bodyPr spcFirstLastPara="1" wrap="square" lIns="90000" tIns="45700" rIns="91425" bIns="457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1" i="0">
                <a:solidFill>
                  <a:schemeClr val="dk1"/>
                </a:solidFill>
                <a:latin typeface="Arial"/>
                <a:ea typeface="Arial"/>
                <a:cs typeface="Arial"/>
                <a:sym typeface="Arial"/>
              </a:rPr>
              <a:t>Provides information about the state of the mechanical system </a:t>
            </a:r>
            <a:br>
              <a:rPr lang="en-GB" sz="1800" b="1" i="0">
                <a:solidFill>
                  <a:schemeClr val="dk1"/>
                </a:solidFill>
                <a:latin typeface="Arial"/>
                <a:ea typeface="Arial"/>
                <a:cs typeface="Arial"/>
                <a:sym typeface="Arial"/>
              </a:rPr>
            </a:br>
            <a:r>
              <a:rPr lang="en-GB" sz="1800" b="1" i="0">
                <a:solidFill>
                  <a:schemeClr val="dk1"/>
                </a:solidFill>
                <a:latin typeface="Arial"/>
                <a:ea typeface="Arial"/>
                <a:cs typeface="Arial"/>
                <a:sym typeface="Arial"/>
              </a:rPr>
              <a:t>or its environment</a:t>
            </a:r>
            <a:endParaRPr/>
          </a:p>
        </p:txBody>
      </p:sp>
      <p:sp>
        <p:nvSpPr>
          <p:cNvPr id="656" name="Google Shape;656;p10"/>
          <p:cNvSpPr txBox="1"/>
          <p:nvPr/>
        </p:nvSpPr>
        <p:spPr>
          <a:xfrm>
            <a:off x="12184283" y="1858916"/>
            <a:ext cx="3661447" cy="2548057"/>
          </a:xfrm>
          <a:prstGeom prst="rect">
            <a:avLst/>
          </a:prstGeom>
          <a:noFill/>
          <a:ln w="28575" cap="flat" cmpd="sng">
            <a:gradFill>
              <a:gsLst>
                <a:gs pos="16000">
                  <a:srgbClr val="21176B"/>
                </a:gs>
                <a:gs pos="100000">
                  <a:srgbClr val="24D6D1"/>
                </a:gs>
              </a:gsLst>
              <a:lin ang="18900000" scaled="0"/>
            </a:gradFill>
            <a:prstDash val="solid"/>
            <a:round/>
            <a:headEnd type="none" w="sm" len="sm"/>
            <a:tailEnd type="none" w="sm" len="sm"/>
          </a:ln>
        </p:spPr>
        <p:txBody>
          <a:bodyPr spcFirstLastPara="1" wrap="square" lIns="360000" tIns="360000" rIns="360000" bIns="360000" anchor="t" anchorCtr="0">
            <a:noAutofit/>
          </a:bodyPr>
          <a:lstStyle/>
          <a:p>
            <a:pPr marL="360000" marR="0" lvl="0" indent="-285750" algn="l" rtl="0">
              <a:lnSpc>
                <a:spcPct val="90000"/>
              </a:lnSpc>
              <a:spcBef>
                <a:spcPts val="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What do the </a:t>
            </a:r>
            <a:br>
              <a:rPr lang="en-GB" sz="1800" b="0" i="0" dirty="0">
                <a:solidFill>
                  <a:schemeClr val="dk1"/>
                </a:solidFill>
                <a:latin typeface="Arial"/>
                <a:ea typeface="Arial"/>
                <a:cs typeface="Arial"/>
                <a:sym typeface="Arial"/>
              </a:rPr>
            </a:br>
            <a:r>
              <a:rPr lang="en-GB" sz="1800" b="0" i="0" dirty="0">
                <a:solidFill>
                  <a:schemeClr val="dk1"/>
                </a:solidFill>
                <a:latin typeface="Arial"/>
                <a:ea typeface="Arial"/>
                <a:cs typeface="Arial"/>
                <a:sym typeface="Arial"/>
              </a:rPr>
              <a:t>arrows in the diagram represent?</a:t>
            </a:r>
            <a:endParaRPr dirty="0"/>
          </a:p>
          <a:p>
            <a:pPr marL="360000" marR="0" lvl="0" indent="-285750" algn="l" rtl="0">
              <a:lnSpc>
                <a:spcPct val="90000"/>
              </a:lnSpc>
              <a:spcBef>
                <a:spcPts val="0"/>
              </a:spcBef>
              <a:spcAft>
                <a:spcPts val="0"/>
              </a:spcAft>
              <a:buClr>
                <a:schemeClr val="dk1"/>
              </a:buClr>
              <a:buSzPct val="70000"/>
              <a:buFont typeface="Arial" panose="020B0604020202020204" pitchFamily="34" charset="0"/>
              <a:buChar char="•"/>
            </a:pPr>
            <a:endParaRPr sz="1800" b="0" i="0" dirty="0">
              <a:solidFill>
                <a:schemeClr val="dk1"/>
              </a:solidFill>
              <a:latin typeface="Arial"/>
              <a:ea typeface="Arial"/>
              <a:cs typeface="Arial"/>
              <a:sym typeface="Arial"/>
            </a:endParaRPr>
          </a:p>
          <a:p>
            <a:pPr marL="360000" marR="0" lvl="0" indent="-285750" algn="l" rtl="0">
              <a:lnSpc>
                <a:spcPct val="90000"/>
              </a:lnSpc>
              <a:spcBef>
                <a:spcPts val="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What is the importance </a:t>
            </a:r>
            <a:br>
              <a:rPr lang="en-GB" sz="1800" b="0" i="0" dirty="0">
                <a:solidFill>
                  <a:schemeClr val="dk1"/>
                </a:solidFill>
                <a:latin typeface="Arial"/>
                <a:ea typeface="Arial"/>
                <a:cs typeface="Arial"/>
                <a:sym typeface="Arial"/>
              </a:rPr>
            </a:br>
            <a:r>
              <a:rPr lang="en-GB" sz="1800" b="0" i="0" dirty="0">
                <a:solidFill>
                  <a:schemeClr val="dk1"/>
                </a:solidFill>
                <a:latin typeface="Arial"/>
                <a:ea typeface="Arial"/>
                <a:cs typeface="Arial"/>
                <a:sym typeface="Arial"/>
              </a:rPr>
              <a:t>of feedback in a control system?</a:t>
            </a:r>
            <a:endParaRPr dirty="0"/>
          </a:p>
        </p:txBody>
      </p:sp>
      <p:grpSp>
        <p:nvGrpSpPr>
          <p:cNvPr id="657" name="Google Shape;657;p10"/>
          <p:cNvGrpSpPr/>
          <p:nvPr/>
        </p:nvGrpSpPr>
        <p:grpSpPr>
          <a:xfrm>
            <a:off x="8847117" y="3874753"/>
            <a:ext cx="2125460" cy="1772325"/>
            <a:chOff x="468958" y="5013185"/>
            <a:chExt cx="2713770" cy="2262892"/>
          </a:xfrm>
        </p:grpSpPr>
        <p:pic>
          <p:nvPicPr>
            <p:cNvPr id="658" name="Google Shape;658;p1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33914" y="5013185"/>
              <a:ext cx="2323641" cy="2262892"/>
            </a:xfrm>
            <a:prstGeom prst="rect">
              <a:avLst/>
            </a:prstGeom>
            <a:noFill/>
            <a:ln>
              <a:noFill/>
            </a:ln>
          </p:spPr>
        </p:pic>
        <p:sp>
          <p:nvSpPr>
            <p:cNvPr id="659" name="Google Shape;659;p10"/>
            <p:cNvSpPr txBox="1"/>
            <p:nvPr/>
          </p:nvSpPr>
          <p:spPr>
            <a:xfrm>
              <a:off x="468958" y="5730229"/>
              <a:ext cx="2713770" cy="903824"/>
            </a:xfrm>
            <a:prstGeom prst="rect">
              <a:avLst/>
            </a:prstGeom>
            <a:noFill/>
            <a:ln>
              <a:noFill/>
            </a:ln>
          </p:spPr>
          <p:txBody>
            <a:bodyPr spcFirstLastPara="1" wrap="square" lIns="91425" tIns="45700" rIns="91425" bIns="45700" anchor="t" anchorCtr="0">
              <a:spAutoFit/>
            </a:bodyPr>
            <a:lstStyle/>
            <a:p>
              <a:pPr marL="139700" marR="0" lvl="0" indent="0" algn="ctr" rtl="0">
                <a:spcBef>
                  <a:spcPts val="0"/>
                </a:spcBef>
                <a:spcAft>
                  <a:spcPts val="0"/>
                </a:spcAft>
                <a:buNone/>
              </a:pPr>
              <a:r>
                <a:rPr lang="en-GB" sz="2000" b="1">
                  <a:solidFill>
                    <a:schemeClr val="dk1"/>
                  </a:solidFill>
                  <a:latin typeface="Arial"/>
                  <a:ea typeface="Arial"/>
                  <a:cs typeface="Arial"/>
                  <a:sym typeface="Arial"/>
                </a:rPr>
                <a:t>Output </a:t>
              </a:r>
              <a:br>
                <a:rPr lang="en-GB" sz="2000" b="1">
                  <a:solidFill>
                    <a:schemeClr val="dk1"/>
                  </a:solidFill>
                  <a:latin typeface="Arial"/>
                  <a:ea typeface="Arial"/>
                  <a:cs typeface="Arial"/>
                  <a:sym typeface="Arial"/>
                </a:rPr>
              </a:br>
              <a:r>
                <a:rPr lang="en-GB" sz="2000" b="1">
                  <a:solidFill>
                    <a:schemeClr val="dk1"/>
                  </a:solidFill>
                  <a:latin typeface="Arial"/>
                  <a:ea typeface="Arial"/>
                  <a:cs typeface="Arial"/>
                  <a:sym typeface="Arial"/>
                </a:rPr>
                <a:t>device</a:t>
              </a:r>
              <a:endParaRPr/>
            </a:p>
          </p:txBody>
        </p:sp>
      </p:grpSp>
      <p:grpSp>
        <p:nvGrpSpPr>
          <p:cNvPr id="660" name="Google Shape;660;p10"/>
          <p:cNvGrpSpPr/>
          <p:nvPr/>
        </p:nvGrpSpPr>
        <p:grpSpPr>
          <a:xfrm>
            <a:off x="6889476" y="7018470"/>
            <a:ext cx="2125460" cy="1772325"/>
            <a:chOff x="2808416" y="5013184"/>
            <a:chExt cx="2713770" cy="2262892"/>
          </a:xfrm>
        </p:grpSpPr>
        <p:pic>
          <p:nvPicPr>
            <p:cNvPr id="661" name="Google Shape;661;p1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089149" y="5013184"/>
              <a:ext cx="2323641" cy="2262892"/>
            </a:xfrm>
            <a:prstGeom prst="rect">
              <a:avLst/>
            </a:prstGeom>
            <a:noFill/>
            <a:ln>
              <a:noFill/>
            </a:ln>
          </p:spPr>
        </p:pic>
        <p:sp>
          <p:nvSpPr>
            <p:cNvPr id="662" name="Google Shape;662;p10"/>
            <p:cNvSpPr txBox="1"/>
            <p:nvPr/>
          </p:nvSpPr>
          <p:spPr>
            <a:xfrm>
              <a:off x="2808416" y="5931034"/>
              <a:ext cx="2713770" cy="510858"/>
            </a:xfrm>
            <a:prstGeom prst="rect">
              <a:avLst/>
            </a:prstGeom>
            <a:noFill/>
            <a:ln>
              <a:noFill/>
            </a:ln>
          </p:spPr>
          <p:txBody>
            <a:bodyPr spcFirstLastPara="1" wrap="square" lIns="91425" tIns="45700" rIns="91425" bIns="45700" anchor="t" anchorCtr="0">
              <a:spAutoFit/>
            </a:bodyPr>
            <a:lstStyle/>
            <a:p>
              <a:pPr marL="139700" marR="0" lvl="0" indent="0" algn="ctr" rtl="0">
                <a:spcBef>
                  <a:spcPts val="0"/>
                </a:spcBef>
                <a:spcAft>
                  <a:spcPts val="0"/>
                </a:spcAft>
                <a:buNone/>
              </a:pPr>
              <a:r>
                <a:rPr lang="en-GB" sz="2000" b="1">
                  <a:solidFill>
                    <a:schemeClr val="dk1"/>
                  </a:solidFill>
                  <a:latin typeface="Arial"/>
                  <a:ea typeface="Arial"/>
                  <a:cs typeface="Arial"/>
                  <a:sym typeface="Arial"/>
                </a:rPr>
                <a:t>Sensor</a:t>
              </a:r>
              <a:endParaRPr/>
            </a:p>
          </p:txBody>
        </p:sp>
      </p:grpSp>
      <p:cxnSp>
        <p:nvCxnSpPr>
          <p:cNvPr id="663" name="Google Shape;663;p10"/>
          <p:cNvCxnSpPr>
            <a:cxnSpLocks/>
          </p:cNvCxnSpPr>
          <p:nvPr/>
        </p:nvCxnSpPr>
        <p:spPr>
          <a:xfrm>
            <a:off x="3052119" y="4860293"/>
            <a:ext cx="2186806" cy="0"/>
          </a:xfrm>
          <a:prstGeom prst="straightConnector1">
            <a:avLst/>
          </a:prstGeom>
          <a:noFill/>
          <a:ln w="15875" cap="flat" cmpd="sng">
            <a:solidFill>
              <a:schemeClr val="dk1"/>
            </a:solidFill>
            <a:prstDash val="solid"/>
            <a:miter lim="800000"/>
            <a:headEnd type="none" w="sm" len="sm"/>
            <a:tailEnd type="stealth" w="med" len="med"/>
          </a:ln>
        </p:spPr>
      </p:cxnSp>
      <p:sp>
        <p:nvSpPr>
          <p:cNvPr id="664" name="Google Shape;664;p10"/>
          <p:cNvSpPr txBox="1"/>
          <p:nvPr/>
        </p:nvSpPr>
        <p:spPr>
          <a:xfrm>
            <a:off x="3348160" y="4420962"/>
            <a:ext cx="1216317" cy="369332"/>
          </a:xfrm>
          <a:prstGeom prst="rect">
            <a:avLst/>
          </a:prstGeom>
          <a:noFill/>
          <a:ln>
            <a:noFill/>
          </a:ln>
        </p:spPr>
        <p:txBody>
          <a:bodyPr spcFirstLastPara="1" wrap="square" lIns="91425" tIns="45700" rIns="91425" bIns="45700" anchor="t" anchorCtr="0">
            <a:spAutoFit/>
          </a:bodyPr>
          <a:lstStyle/>
          <a:p>
            <a:pPr marL="139700" marR="0" lvl="0" indent="0" algn="ctr" rtl="0">
              <a:spcBef>
                <a:spcPts val="0"/>
              </a:spcBef>
              <a:spcAft>
                <a:spcPts val="0"/>
              </a:spcAft>
              <a:buNone/>
            </a:pPr>
            <a:r>
              <a:rPr lang="en-GB" sz="1800">
                <a:solidFill>
                  <a:schemeClr val="dk1"/>
                </a:solidFill>
                <a:latin typeface="Arial"/>
                <a:ea typeface="Arial"/>
                <a:cs typeface="Arial"/>
                <a:sym typeface="Arial"/>
              </a:rPr>
              <a:t>Input</a:t>
            </a:r>
            <a:endParaRPr/>
          </a:p>
        </p:txBody>
      </p:sp>
      <p:sp>
        <p:nvSpPr>
          <p:cNvPr id="665" name="Google Shape;665;p10"/>
          <p:cNvSpPr txBox="1"/>
          <p:nvPr/>
        </p:nvSpPr>
        <p:spPr>
          <a:xfrm>
            <a:off x="7270394" y="4436351"/>
            <a:ext cx="1216317" cy="369332"/>
          </a:xfrm>
          <a:prstGeom prst="rect">
            <a:avLst/>
          </a:prstGeom>
          <a:noFill/>
          <a:ln>
            <a:noFill/>
          </a:ln>
        </p:spPr>
        <p:txBody>
          <a:bodyPr spcFirstLastPara="1" wrap="square" lIns="91425" tIns="45700" rIns="91425" bIns="45700" anchor="t" anchorCtr="0">
            <a:spAutoFit/>
          </a:bodyPr>
          <a:lstStyle/>
          <a:p>
            <a:pPr marL="139700" marR="0" lvl="0" indent="0" algn="ctr" rtl="0">
              <a:spcBef>
                <a:spcPts val="0"/>
              </a:spcBef>
              <a:spcAft>
                <a:spcPts val="0"/>
              </a:spcAft>
              <a:buNone/>
            </a:pPr>
            <a:r>
              <a:rPr lang="en-GB" sz="1800">
                <a:solidFill>
                  <a:schemeClr val="dk1"/>
                </a:solidFill>
                <a:latin typeface="Arial"/>
                <a:ea typeface="Arial"/>
                <a:cs typeface="Arial"/>
                <a:sym typeface="Arial"/>
              </a:rPr>
              <a:t>Output</a:t>
            </a:r>
            <a:endParaRPr/>
          </a:p>
        </p:txBody>
      </p:sp>
      <p:cxnSp>
        <p:nvCxnSpPr>
          <p:cNvPr id="666" name="Google Shape;666;p10"/>
          <p:cNvCxnSpPr/>
          <p:nvPr/>
        </p:nvCxnSpPr>
        <p:spPr>
          <a:xfrm rot="10800000">
            <a:off x="11776916" y="4829714"/>
            <a:ext cx="0" cy="3102081"/>
          </a:xfrm>
          <a:prstGeom prst="straightConnector1">
            <a:avLst/>
          </a:prstGeom>
          <a:noFill/>
          <a:ln w="15875" cap="flat" cmpd="sng">
            <a:solidFill>
              <a:schemeClr val="dk1"/>
            </a:solidFill>
            <a:prstDash val="solid"/>
            <a:miter lim="800000"/>
            <a:headEnd type="none" w="sm" len="sm"/>
            <a:tailEnd type="none" w="sm" len="sm"/>
          </a:ln>
        </p:spPr>
      </p:cxnSp>
      <p:cxnSp>
        <p:nvCxnSpPr>
          <p:cNvPr id="667" name="Google Shape;667;p10"/>
          <p:cNvCxnSpPr>
            <a:cxnSpLocks/>
          </p:cNvCxnSpPr>
          <p:nvPr/>
        </p:nvCxnSpPr>
        <p:spPr>
          <a:xfrm flipH="1">
            <a:off x="8847117" y="7931795"/>
            <a:ext cx="2929799" cy="0"/>
          </a:xfrm>
          <a:prstGeom prst="straightConnector1">
            <a:avLst/>
          </a:prstGeom>
          <a:noFill/>
          <a:ln w="15875" cap="flat" cmpd="sng">
            <a:solidFill>
              <a:schemeClr val="dk1"/>
            </a:solidFill>
            <a:prstDash val="solid"/>
            <a:miter lim="800000"/>
            <a:headEnd type="none" w="sm" len="sm"/>
            <a:tailEnd type="stealth" w="med" len="med"/>
          </a:ln>
        </p:spPr>
      </p:cxnSp>
      <p:sp>
        <p:nvSpPr>
          <p:cNvPr id="668" name="Google Shape;668;p10"/>
          <p:cNvSpPr txBox="1"/>
          <p:nvPr/>
        </p:nvSpPr>
        <p:spPr>
          <a:xfrm>
            <a:off x="4826313" y="7562463"/>
            <a:ext cx="1393325" cy="369332"/>
          </a:xfrm>
          <a:prstGeom prst="rect">
            <a:avLst/>
          </a:prstGeom>
          <a:noFill/>
          <a:ln>
            <a:noFill/>
          </a:ln>
        </p:spPr>
        <p:txBody>
          <a:bodyPr spcFirstLastPara="1" wrap="square" lIns="91425" tIns="45700" rIns="91425" bIns="45700" anchor="t" anchorCtr="0">
            <a:spAutoFit/>
          </a:bodyPr>
          <a:lstStyle/>
          <a:p>
            <a:pPr marL="139700" marR="0" lvl="0" indent="0" algn="ctr" rtl="0">
              <a:spcBef>
                <a:spcPts val="0"/>
              </a:spcBef>
              <a:spcAft>
                <a:spcPts val="0"/>
              </a:spcAft>
              <a:buNone/>
            </a:pPr>
            <a:r>
              <a:rPr lang="en-GB" sz="1800">
                <a:solidFill>
                  <a:schemeClr val="dk1"/>
                </a:solidFill>
                <a:latin typeface="Arial"/>
                <a:ea typeface="Arial"/>
                <a:cs typeface="Arial"/>
                <a:sym typeface="Arial"/>
              </a:rPr>
              <a:t>Feedback</a:t>
            </a:r>
            <a:endParaRPr/>
          </a:p>
        </p:txBody>
      </p:sp>
      <p:grpSp>
        <p:nvGrpSpPr>
          <p:cNvPr id="669" name="Google Shape;669;p10"/>
          <p:cNvGrpSpPr/>
          <p:nvPr/>
        </p:nvGrpSpPr>
        <p:grpSpPr>
          <a:xfrm>
            <a:off x="1105154" y="3845375"/>
            <a:ext cx="2125460" cy="1772325"/>
            <a:chOff x="453181" y="5013185"/>
            <a:chExt cx="2713770" cy="2262892"/>
          </a:xfrm>
        </p:grpSpPr>
        <p:pic>
          <p:nvPicPr>
            <p:cNvPr id="670" name="Google Shape;670;p1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33914" y="5013185"/>
              <a:ext cx="2323641" cy="2262892"/>
            </a:xfrm>
            <a:prstGeom prst="rect">
              <a:avLst/>
            </a:prstGeom>
            <a:noFill/>
            <a:ln>
              <a:noFill/>
            </a:ln>
          </p:spPr>
        </p:pic>
        <p:sp>
          <p:nvSpPr>
            <p:cNvPr id="671" name="Google Shape;671;p10"/>
            <p:cNvSpPr txBox="1"/>
            <p:nvPr/>
          </p:nvSpPr>
          <p:spPr>
            <a:xfrm>
              <a:off x="453181" y="5730229"/>
              <a:ext cx="2713770" cy="903824"/>
            </a:xfrm>
            <a:prstGeom prst="rect">
              <a:avLst/>
            </a:prstGeom>
            <a:noFill/>
            <a:ln>
              <a:noFill/>
            </a:ln>
          </p:spPr>
          <p:txBody>
            <a:bodyPr spcFirstLastPara="1" wrap="square" lIns="91425" tIns="45700" rIns="91425" bIns="45700" anchor="t" anchorCtr="0">
              <a:spAutoFit/>
            </a:bodyPr>
            <a:lstStyle/>
            <a:p>
              <a:pPr marL="139700" marR="0" lvl="0" indent="0" algn="ctr" rtl="0">
                <a:spcBef>
                  <a:spcPts val="0"/>
                </a:spcBef>
                <a:spcAft>
                  <a:spcPts val="0"/>
                </a:spcAft>
                <a:buNone/>
              </a:pPr>
              <a:r>
                <a:rPr lang="en-GB" sz="2000" b="1">
                  <a:solidFill>
                    <a:schemeClr val="dk1"/>
                  </a:solidFill>
                  <a:latin typeface="Arial"/>
                  <a:ea typeface="Arial"/>
                  <a:cs typeface="Arial"/>
                  <a:sym typeface="Arial"/>
                </a:rPr>
                <a:t>Input </a:t>
              </a:r>
              <a:br>
                <a:rPr lang="en-GB" sz="2000" b="1">
                  <a:solidFill>
                    <a:schemeClr val="dk1"/>
                  </a:solidFill>
                  <a:latin typeface="Arial"/>
                  <a:ea typeface="Arial"/>
                  <a:cs typeface="Arial"/>
                  <a:sym typeface="Arial"/>
                </a:rPr>
              </a:br>
              <a:r>
                <a:rPr lang="en-GB" sz="2000" b="1">
                  <a:solidFill>
                    <a:schemeClr val="dk1"/>
                  </a:solidFill>
                  <a:latin typeface="Arial"/>
                  <a:ea typeface="Arial"/>
                  <a:cs typeface="Arial"/>
                  <a:sym typeface="Arial"/>
                </a:rPr>
                <a:t>device</a:t>
              </a:r>
              <a:endParaRPr/>
            </a:p>
          </p:txBody>
        </p:sp>
      </p:grpSp>
      <p:cxnSp>
        <p:nvCxnSpPr>
          <p:cNvPr id="672" name="Google Shape;672;p10"/>
          <p:cNvCxnSpPr/>
          <p:nvPr/>
        </p:nvCxnSpPr>
        <p:spPr>
          <a:xfrm rot="10800000">
            <a:off x="4017586" y="4860293"/>
            <a:ext cx="0" cy="3143564"/>
          </a:xfrm>
          <a:prstGeom prst="straightConnector1">
            <a:avLst/>
          </a:prstGeom>
          <a:noFill/>
          <a:ln w="15875" cap="flat" cmpd="sng">
            <a:solidFill>
              <a:schemeClr val="dk1"/>
            </a:solidFill>
            <a:prstDash val="solid"/>
            <a:miter lim="800000"/>
            <a:headEnd type="none" w="sm" len="sm"/>
            <a:tailEnd type="stealth" w="med" len="med"/>
          </a:ln>
        </p:spPr>
      </p:cxnSp>
      <p:sp>
        <p:nvSpPr>
          <p:cNvPr id="2" name="Slide Number Placeholder 5">
            <a:extLst>
              <a:ext uri="{FF2B5EF4-FFF2-40B4-BE49-F238E27FC236}">
                <a16:creationId xmlns:a16="http://schemas.microsoft.com/office/drawing/2014/main" id="{D69AEAFE-1F48-B168-4455-1F63E7B8FE8D}"/>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10</a:t>
            </a:fld>
            <a:endParaRPr lang="en-US" b="0" dirty="0">
              <a:solidFill>
                <a:schemeClr val="tx1"/>
              </a:solidFill>
            </a:endParaRPr>
          </a:p>
        </p:txBody>
      </p:sp>
      <p:sp>
        <p:nvSpPr>
          <p:cNvPr id="3" name="Google Shape;539;p3">
            <a:extLst>
              <a:ext uri="{FF2B5EF4-FFF2-40B4-BE49-F238E27FC236}">
                <a16:creationId xmlns:a16="http://schemas.microsoft.com/office/drawing/2014/main" id="{D68B4A5E-5B5B-D482-E4BA-4CD946191A51}"/>
              </a:ext>
            </a:extLst>
          </p:cNvPr>
          <p:cNvSpPr txBox="1"/>
          <p:nvPr/>
        </p:nvSpPr>
        <p:spPr>
          <a:xfrm>
            <a:off x="8656248" y="680297"/>
            <a:ext cx="7280229" cy="48683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dk1"/>
                </a:solidFill>
                <a:latin typeface="Arial"/>
                <a:ea typeface="Arial"/>
                <a:cs typeface="Arial"/>
                <a:sym typeface="Arial"/>
              </a:rPr>
              <a:t>1. Mechatronic systems and control</a:t>
            </a:r>
            <a:endParaRPr sz="1600" b="0" i="0" u="none" strike="noStrike" cap="none" dirty="0">
              <a:solidFill>
                <a:schemeClr val="dk1"/>
              </a:solidFill>
              <a:latin typeface="Arial"/>
              <a:ea typeface="Arial"/>
              <a:cs typeface="Arial"/>
              <a:sym typeface="Arial"/>
            </a:endParaRPr>
          </a:p>
        </p:txBody>
      </p:sp>
      <p:pic>
        <p:nvPicPr>
          <p:cNvPr id="4" name="Picture 3">
            <a:extLst>
              <a:ext uri="{FF2B5EF4-FFF2-40B4-BE49-F238E27FC236}">
                <a16:creationId xmlns:a16="http://schemas.microsoft.com/office/drawing/2014/main" id="{276A39BD-B99D-ED60-7CCE-0571C8DED2AB}"/>
              </a:ext>
            </a:extLst>
          </p:cNvPr>
          <p:cNvPicPr>
            <a:picLocks noChangeAspect="1"/>
          </p:cNvPicPr>
          <p:nvPr/>
        </p:nvPicPr>
        <p:blipFill>
          <a:blip r:embed="rId6"/>
          <a:stretch>
            <a:fillRect/>
          </a:stretch>
        </p:blipFill>
        <p:spPr>
          <a:xfrm>
            <a:off x="14434028" y="1314674"/>
            <a:ext cx="1016000" cy="990600"/>
          </a:xfrm>
          <a:prstGeom prst="rect">
            <a:avLst/>
          </a:prstGeom>
        </p:spPr>
      </p:pic>
      <p:pic>
        <p:nvPicPr>
          <p:cNvPr id="5" name="Picture 4">
            <a:extLst>
              <a:ext uri="{FF2B5EF4-FFF2-40B4-BE49-F238E27FC236}">
                <a16:creationId xmlns:a16="http://schemas.microsoft.com/office/drawing/2014/main" id="{83D214B0-BF41-51AF-B9FC-38AC437E9094}"/>
              </a:ext>
            </a:extLst>
          </p:cNvPr>
          <p:cNvPicPr>
            <a:picLocks noChangeAspect="1"/>
          </p:cNvPicPr>
          <p:nvPr/>
        </p:nvPicPr>
        <p:blipFill>
          <a:blip r:embed="rId7"/>
          <a:stretch>
            <a:fillRect/>
          </a:stretch>
        </p:blipFill>
        <p:spPr>
          <a:xfrm>
            <a:off x="3348160" y="211945"/>
            <a:ext cx="952306" cy="92819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0"/>
        <p:cNvGrpSpPr/>
        <p:nvPr/>
      </p:nvGrpSpPr>
      <p:grpSpPr>
        <a:xfrm>
          <a:off x="0" y="0"/>
          <a:ext cx="0" cy="0"/>
          <a:chOff x="0" y="0"/>
          <a:chExt cx="0" cy="0"/>
        </a:xfrm>
      </p:grpSpPr>
      <p:sp>
        <p:nvSpPr>
          <p:cNvPr id="681" name="Google Shape;681;p11"/>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dirty="0"/>
              <a:t>Sensors and actuators</a:t>
            </a:r>
            <a:endParaRPr dirty="0"/>
          </a:p>
        </p:txBody>
      </p:sp>
      <p:sp>
        <p:nvSpPr>
          <p:cNvPr id="682" name="Google Shape;682;p11"/>
          <p:cNvSpPr txBox="1">
            <a:spLocks noGrp="1"/>
          </p:cNvSpPr>
          <p:nvPr>
            <p:ph type="body" idx="4294967295"/>
          </p:nvPr>
        </p:nvSpPr>
        <p:spPr>
          <a:xfrm>
            <a:off x="499185" y="2234171"/>
            <a:ext cx="14712950" cy="1008062"/>
          </a:xfrm>
          <a:prstGeom prst="rect">
            <a:avLst/>
          </a:prstGeom>
          <a:noFill/>
          <a:ln>
            <a:noFill/>
          </a:ln>
        </p:spPr>
        <p:txBody>
          <a:bodyPr spcFirstLastPara="1" wrap="square" lIns="90000" tIns="45700" rIns="91425" bIns="45700" anchor="t" anchorCtr="0">
            <a:noAutofit/>
          </a:bodyPr>
          <a:lstStyle/>
          <a:p>
            <a:pPr marL="0" lvl="0" indent="0" algn="l" rtl="0">
              <a:lnSpc>
                <a:spcPct val="150000"/>
              </a:lnSpc>
              <a:spcBef>
                <a:spcPts val="0"/>
              </a:spcBef>
              <a:spcAft>
                <a:spcPts val="0"/>
              </a:spcAft>
              <a:buClr>
                <a:schemeClr val="dk1"/>
              </a:buClr>
              <a:buSzPts val="2000"/>
              <a:buNone/>
            </a:pPr>
            <a:r>
              <a:rPr lang="en-GB" sz="2000" dirty="0"/>
              <a:t>Sensors are input devices that provide information about the system’s goal or current state.</a:t>
            </a:r>
            <a:endParaRPr dirty="0"/>
          </a:p>
          <a:p>
            <a:pPr marL="0" lvl="0" indent="0" algn="l" rtl="0">
              <a:lnSpc>
                <a:spcPct val="150000"/>
              </a:lnSpc>
              <a:spcBef>
                <a:spcPts val="0"/>
              </a:spcBef>
              <a:spcAft>
                <a:spcPts val="0"/>
              </a:spcAft>
              <a:buClr>
                <a:schemeClr val="dk1"/>
              </a:buClr>
              <a:buSzPts val="2000"/>
              <a:buNone/>
            </a:pPr>
            <a:r>
              <a:rPr lang="en-GB" sz="2000" dirty="0"/>
              <a:t>Actuators are output devices that change the state of the mechanical system.</a:t>
            </a:r>
            <a:endParaRPr dirty="0"/>
          </a:p>
          <a:p>
            <a:pPr marL="0" lvl="0" indent="0" algn="l" rtl="0">
              <a:lnSpc>
                <a:spcPct val="150000"/>
              </a:lnSpc>
              <a:spcBef>
                <a:spcPts val="1800"/>
              </a:spcBef>
              <a:spcAft>
                <a:spcPts val="0"/>
              </a:spcAft>
              <a:buClr>
                <a:schemeClr val="dk1"/>
              </a:buClr>
              <a:buSzPts val="2000"/>
              <a:buNone/>
            </a:pPr>
            <a:endParaRPr sz="2000" dirty="0"/>
          </a:p>
        </p:txBody>
      </p:sp>
      <p:sp>
        <p:nvSpPr>
          <p:cNvPr id="683" name="Google Shape;683;p11"/>
          <p:cNvSpPr txBox="1"/>
          <p:nvPr/>
        </p:nvSpPr>
        <p:spPr>
          <a:xfrm>
            <a:off x="499184" y="3712766"/>
            <a:ext cx="5698053" cy="2051930"/>
          </a:xfrm>
          <a:prstGeom prst="rect">
            <a:avLst/>
          </a:prstGeom>
          <a:noFill/>
          <a:ln w="28575" cap="flat" cmpd="sng">
            <a:gradFill>
              <a:gsLst>
                <a:gs pos="17000">
                  <a:srgbClr val="21176B"/>
                </a:gs>
                <a:gs pos="100000">
                  <a:srgbClr val="24D6D1"/>
                </a:gs>
              </a:gsLst>
              <a:lin ang="18900000" scaled="0"/>
            </a:gradFill>
            <a:prstDash val="solid"/>
            <a:round/>
            <a:headEnd type="none" w="sm" len="sm"/>
            <a:tailEnd type="none" w="sm" len="sm"/>
          </a:ln>
        </p:spPr>
        <p:txBody>
          <a:bodyPr spcFirstLastPara="1" wrap="square" lIns="216000" tIns="216000" rIns="216000" bIns="216000" anchor="t" anchorCtr="0">
            <a:noAutofit/>
          </a:bodyPr>
          <a:lstStyle/>
          <a:p>
            <a:pPr marL="476250" marR="0" lvl="0" indent="-342900" algn="l" rtl="0">
              <a:lnSpc>
                <a:spcPct val="100000"/>
              </a:lnSpc>
              <a:spcBef>
                <a:spcPts val="0"/>
              </a:spcBef>
              <a:spcAft>
                <a:spcPts val="0"/>
              </a:spcAft>
              <a:buClr>
                <a:schemeClr val="dk1"/>
              </a:buClr>
              <a:buSzPts val="1500"/>
              <a:buFont typeface="Arial" panose="020B0604020202020204" pitchFamily="34" charset="0"/>
              <a:buChar char="•"/>
            </a:pPr>
            <a:r>
              <a:rPr lang="en-GB" sz="2000" b="0" i="0" dirty="0">
                <a:solidFill>
                  <a:schemeClr val="dk1"/>
                </a:solidFill>
                <a:latin typeface="Arial"/>
                <a:ea typeface="Arial"/>
                <a:cs typeface="Arial"/>
                <a:sym typeface="Arial"/>
              </a:rPr>
              <a:t>Sort these examples </a:t>
            </a:r>
            <a:br>
              <a:rPr lang="en-GB" sz="2000" b="0" i="0" dirty="0">
                <a:solidFill>
                  <a:schemeClr val="dk1"/>
                </a:solidFill>
                <a:latin typeface="Arial"/>
                <a:ea typeface="Arial"/>
                <a:cs typeface="Arial"/>
                <a:sym typeface="Arial"/>
              </a:rPr>
            </a:br>
            <a:r>
              <a:rPr lang="en-GB" sz="2000" b="0" i="0" dirty="0">
                <a:solidFill>
                  <a:schemeClr val="dk1"/>
                </a:solidFill>
                <a:latin typeface="Arial"/>
                <a:ea typeface="Arial"/>
                <a:cs typeface="Arial"/>
                <a:sym typeface="Arial"/>
              </a:rPr>
              <a:t>into sensors and actuators.</a:t>
            </a:r>
            <a:endParaRPr dirty="0"/>
          </a:p>
          <a:p>
            <a:pPr marL="476250" marR="0" lvl="0" indent="-342900" algn="l" rtl="0">
              <a:lnSpc>
                <a:spcPct val="100000"/>
              </a:lnSpc>
              <a:spcBef>
                <a:spcPts val="0"/>
              </a:spcBef>
              <a:spcAft>
                <a:spcPts val="0"/>
              </a:spcAft>
              <a:buClr>
                <a:schemeClr val="dk1"/>
              </a:buClr>
              <a:buSzPts val="1500"/>
              <a:buFont typeface="Arial" panose="020B0604020202020204" pitchFamily="34" charset="0"/>
              <a:buChar char="•"/>
            </a:pPr>
            <a:endParaRPr sz="2000" b="0" i="0" dirty="0">
              <a:solidFill>
                <a:schemeClr val="dk1"/>
              </a:solidFill>
              <a:latin typeface="Arial"/>
              <a:ea typeface="Arial"/>
              <a:cs typeface="Arial"/>
              <a:sym typeface="Arial"/>
            </a:endParaRPr>
          </a:p>
          <a:p>
            <a:pPr marL="476250" marR="0" lvl="0" indent="-342900" algn="l" rtl="0">
              <a:lnSpc>
                <a:spcPct val="100000"/>
              </a:lnSpc>
              <a:spcBef>
                <a:spcPts val="0"/>
              </a:spcBef>
              <a:spcAft>
                <a:spcPts val="0"/>
              </a:spcAft>
              <a:buClr>
                <a:schemeClr val="dk1"/>
              </a:buClr>
              <a:buSzPts val="1500"/>
              <a:buFont typeface="Arial" panose="020B0604020202020204" pitchFamily="34" charset="0"/>
              <a:buChar char="•"/>
            </a:pPr>
            <a:r>
              <a:rPr lang="en-GB" sz="2000" dirty="0">
                <a:solidFill>
                  <a:schemeClr val="dk1"/>
                </a:solidFill>
              </a:rPr>
              <a:t>Organise the sensors into their </a:t>
            </a:r>
            <a:r>
              <a:rPr lang="en-GB" sz="2000" b="0" i="0" dirty="0">
                <a:solidFill>
                  <a:schemeClr val="dk1"/>
                </a:solidFill>
                <a:latin typeface="Arial"/>
                <a:ea typeface="Arial"/>
                <a:cs typeface="Arial"/>
                <a:sym typeface="Arial"/>
              </a:rPr>
              <a:t>five categories as shown on the activity sheet</a:t>
            </a:r>
            <a:r>
              <a:rPr lang="en-GB" sz="2000" dirty="0">
                <a:solidFill>
                  <a:schemeClr val="dk1"/>
                </a:solidFill>
              </a:rPr>
              <a:t>.</a:t>
            </a:r>
            <a:endParaRPr dirty="0"/>
          </a:p>
        </p:txBody>
      </p:sp>
      <p:sp>
        <p:nvSpPr>
          <p:cNvPr id="684" name="Google Shape;684;p11"/>
          <p:cNvSpPr txBox="1"/>
          <p:nvPr/>
        </p:nvSpPr>
        <p:spPr>
          <a:xfrm>
            <a:off x="12397087" y="6308173"/>
            <a:ext cx="2564873" cy="784860"/>
          </a:xfrm>
          <a:prstGeom prst="rect">
            <a:avLst/>
          </a:prstGeom>
          <a:noFill/>
          <a:ln w="28575" cap="flat" cmpd="sng">
            <a:solidFill>
              <a:schemeClr val="dk1"/>
            </a:solidFill>
            <a:prstDash val="solid"/>
            <a:round/>
            <a:headEnd type="none" w="sm" len="sm"/>
            <a:tailEnd type="none" w="sm" len="sm"/>
          </a:ln>
        </p:spPr>
        <p:txBody>
          <a:bodyPr spcFirstLastPara="1" wrap="square" lIns="288000" tIns="288000" rIns="288000" bIns="2880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1" i="0">
                <a:solidFill>
                  <a:schemeClr val="dk1"/>
                </a:solidFill>
                <a:latin typeface="Arial"/>
                <a:ea typeface="Arial"/>
                <a:cs typeface="Arial"/>
                <a:sym typeface="Arial"/>
              </a:rPr>
              <a:t>Switch</a:t>
            </a:r>
            <a:endParaRPr/>
          </a:p>
        </p:txBody>
      </p:sp>
      <p:sp>
        <p:nvSpPr>
          <p:cNvPr id="685" name="Google Shape;685;p11"/>
          <p:cNvSpPr txBox="1"/>
          <p:nvPr/>
        </p:nvSpPr>
        <p:spPr>
          <a:xfrm>
            <a:off x="12397084" y="7313814"/>
            <a:ext cx="2564873" cy="784860"/>
          </a:xfrm>
          <a:prstGeom prst="rect">
            <a:avLst/>
          </a:prstGeom>
          <a:solidFill>
            <a:srgbClr val="ECECED"/>
          </a:solidFill>
          <a:ln w="28575" cap="flat" cmpd="sng">
            <a:solidFill>
              <a:schemeClr val="dk1"/>
            </a:solidFill>
            <a:prstDash val="solid"/>
            <a:round/>
            <a:headEnd type="none" w="sm" len="sm"/>
            <a:tailEnd type="none" w="sm" len="sm"/>
          </a:ln>
        </p:spPr>
        <p:txBody>
          <a:bodyPr spcFirstLastPara="1" wrap="square" lIns="288000" tIns="288000" rIns="288000" bIns="2880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1" i="0">
                <a:solidFill>
                  <a:schemeClr val="dk1"/>
                </a:solidFill>
                <a:latin typeface="Arial"/>
                <a:ea typeface="Arial"/>
                <a:cs typeface="Arial"/>
                <a:sym typeface="Arial"/>
              </a:rPr>
              <a:t>Proximity switch</a:t>
            </a:r>
            <a:endParaRPr/>
          </a:p>
        </p:txBody>
      </p:sp>
      <p:sp>
        <p:nvSpPr>
          <p:cNvPr id="686" name="Google Shape;686;p11"/>
          <p:cNvSpPr txBox="1"/>
          <p:nvPr/>
        </p:nvSpPr>
        <p:spPr>
          <a:xfrm>
            <a:off x="499190" y="6300976"/>
            <a:ext cx="2564873" cy="784860"/>
          </a:xfrm>
          <a:prstGeom prst="rect">
            <a:avLst/>
          </a:prstGeom>
          <a:noFill/>
          <a:ln w="28575" cap="flat" cmpd="sng">
            <a:solidFill>
              <a:schemeClr val="dk1"/>
            </a:solidFill>
            <a:prstDash val="solid"/>
            <a:round/>
            <a:headEnd type="none" w="sm" len="sm"/>
            <a:tailEnd type="none" w="sm" len="sm"/>
          </a:ln>
        </p:spPr>
        <p:txBody>
          <a:bodyPr spcFirstLastPara="1" wrap="square" lIns="288000" tIns="288000" rIns="288000" bIns="2880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1" i="0">
                <a:solidFill>
                  <a:schemeClr val="dk1"/>
                </a:solidFill>
                <a:latin typeface="Arial"/>
                <a:ea typeface="Arial"/>
                <a:cs typeface="Arial"/>
                <a:sym typeface="Arial"/>
              </a:rPr>
              <a:t>Lead screw</a:t>
            </a:r>
            <a:endParaRPr/>
          </a:p>
        </p:txBody>
      </p:sp>
      <p:sp>
        <p:nvSpPr>
          <p:cNvPr id="687" name="Google Shape;687;p11"/>
          <p:cNvSpPr txBox="1"/>
          <p:nvPr/>
        </p:nvSpPr>
        <p:spPr>
          <a:xfrm>
            <a:off x="6448141" y="6319258"/>
            <a:ext cx="2564873" cy="784860"/>
          </a:xfrm>
          <a:prstGeom prst="rect">
            <a:avLst/>
          </a:prstGeom>
          <a:noFill/>
          <a:ln w="28575" cap="flat" cmpd="sng">
            <a:solidFill>
              <a:schemeClr val="dk1"/>
            </a:solidFill>
            <a:prstDash val="solid"/>
            <a:round/>
            <a:headEnd type="none" w="sm" len="sm"/>
            <a:tailEnd type="none" w="sm" len="sm"/>
          </a:ln>
        </p:spPr>
        <p:txBody>
          <a:bodyPr spcFirstLastPara="1" wrap="square" lIns="288000" tIns="288000" rIns="288000" bIns="2880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1" i="0">
                <a:solidFill>
                  <a:schemeClr val="dk1"/>
                </a:solidFill>
                <a:latin typeface="Arial"/>
                <a:ea typeface="Arial"/>
                <a:cs typeface="Arial"/>
                <a:sym typeface="Arial"/>
              </a:rPr>
              <a:t>Gear train</a:t>
            </a:r>
            <a:endParaRPr/>
          </a:p>
        </p:txBody>
      </p:sp>
      <p:sp>
        <p:nvSpPr>
          <p:cNvPr id="688" name="Google Shape;688;p11"/>
          <p:cNvSpPr txBox="1"/>
          <p:nvPr/>
        </p:nvSpPr>
        <p:spPr>
          <a:xfrm>
            <a:off x="6448137" y="7323944"/>
            <a:ext cx="2564873" cy="784860"/>
          </a:xfrm>
          <a:prstGeom prst="rect">
            <a:avLst/>
          </a:prstGeom>
          <a:noFill/>
          <a:ln w="28575" cap="flat" cmpd="sng">
            <a:solidFill>
              <a:schemeClr val="dk1"/>
            </a:solidFill>
            <a:prstDash val="solid"/>
            <a:round/>
            <a:headEnd type="none" w="sm" len="sm"/>
            <a:tailEnd type="none" w="sm" len="sm"/>
          </a:ln>
        </p:spPr>
        <p:txBody>
          <a:bodyPr spcFirstLastPara="1" wrap="square" lIns="288000" tIns="288000" rIns="288000" bIns="2880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AC motor</a:t>
            </a:r>
            <a:endParaRPr dirty="0"/>
          </a:p>
        </p:txBody>
      </p:sp>
      <p:sp>
        <p:nvSpPr>
          <p:cNvPr id="689" name="Google Shape;689;p11"/>
          <p:cNvSpPr txBox="1"/>
          <p:nvPr/>
        </p:nvSpPr>
        <p:spPr>
          <a:xfrm>
            <a:off x="3475043" y="6300976"/>
            <a:ext cx="2564873" cy="784860"/>
          </a:xfrm>
          <a:prstGeom prst="rect">
            <a:avLst/>
          </a:prstGeom>
          <a:noFill/>
          <a:ln w="28575" cap="flat" cmpd="sng">
            <a:solidFill>
              <a:schemeClr val="dk1"/>
            </a:solidFill>
            <a:prstDash val="solid"/>
            <a:round/>
            <a:headEnd type="none" w="sm" len="sm"/>
            <a:tailEnd type="none" w="sm" len="sm"/>
          </a:ln>
        </p:spPr>
        <p:txBody>
          <a:bodyPr spcFirstLastPara="1" wrap="square" lIns="288000" tIns="288000" rIns="288000" bIns="2880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1" i="0">
                <a:solidFill>
                  <a:schemeClr val="dk1"/>
                </a:solidFill>
                <a:latin typeface="Arial"/>
                <a:ea typeface="Arial"/>
                <a:cs typeface="Arial"/>
                <a:sym typeface="Arial"/>
              </a:rPr>
              <a:t>Stepper motor</a:t>
            </a:r>
            <a:endParaRPr/>
          </a:p>
        </p:txBody>
      </p:sp>
      <p:sp>
        <p:nvSpPr>
          <p:cNvPr id="690" name="Google Shape;690;p11"/>
          <p:cNvSpPr txBox="1"/>
          <p:nvPr/>
        </p:nvSpPr>
        <p:spPr>
          <a:xfrm>
            <a:off x="3475039" y="7305662"/>
            <a:ext cx="2564873" cy="784860"/>
          </a:xfrm>
          <a:prstGeom prst="rect">
            <a:avLst/>
          </a:prstGeom>
          <a:noFill/>
          <a:ln w="28575" cap="flat" cmpd="sng">
            <a:solidFill>
              <a:schemeClr val="dk1"/>
            </a:solidFill>
            <a:prstDash val="solid"/>
            <a:round/>
            <a:headEnd type="none" w="sm" len="sm"/>
            <a:tailEnd type="none" w="sm" len="sm"/>
          </a:ln>
        </p:spPr>
        <p:txBody>
          <a:bodyPr spcFirstLastPara="1" wrap="square" lIns="288000" tIns="288000" rIns="288000" bIns="2880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1" i="0">
                <a:solidFill>
                  <a:schemeClr val="dk1"/>
                </a:solidFill>
                <a:latin typeface="Arial"/>
                <a:ea typeface="Arial"/>
                <a:cs typeface="Arial"/>
                <a:sym typeface="Arial"/>
              </a:rPr>
              <a:t>Hydraulic piston</a:t>
            </a:r>
            <a:endParaRPr/>
          </a:p>
        </p:txBody>
      </p:sp>
      <p:sp>
        <p:nvSpPr>
          <p:cNvPr id="691" name="Google Shape;691;p11"/>
          <p:cNvSpPr txBox="1"/>
          <p:nvPr/>
        </p:nvSpPr>
        <p:spPr>
          <a:xfrm>
            <a:off x="6447777" y="4175703"/>
            <a:ext cx="2564873" cy="784860"/>
          </a:xfrm>
          <a:prstGeom prst="rect">
            <a:avLst/>
          </a:prstGeom>
          <a:noFill/>
          <a:ln w="28575" cap="flat" cmpd="sng">
            <a:solidFill>
              <a:schemeClr val="dk1"/>
            </a:solidFill>
            <a:prstDash val="solid"/>
            <a:round/>
            <a:headEnd type="none" w="sm" len="sm"/>
            <a:tailEnd type="none" w="sm" len="sm"/>
          </a:ln>
        </p:spPr>
        <p:txBody>
          <a:bodyPr spcFirstLastPara="1" wrap="square" lIns="288000" tIns="288000" rIns="288000" bIns="2880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1" i="0">
                <a:solidFill>
                  <a:schemeClr val="dk1"/>
                </a:solidFill>
                <a:latin typeface="Arial"/>
                <a:ea typeface="Arial"/>
                <a:cs typeface="Arial"/>
                <a:sym typeface="Arial"/>
              </a:rPr>
              <a:t>Tilt switch</a:t>
            </a:r>
            <a:endParaRPr/>
          </a:p>
        </p:txBody>
      </p:sp>
      <p:sp>
        <p:nvSpPr>
          <p:cNvPr id="692" name="Google Shape;692;p11"/>
          <p:cNvSpPr txBox="1"/>
          <p:nvPr/>
        </p:nvSpPr>
        <p:spPr>
          <a:xfrm>
            <a:off x="6448139" y="5270821"/>
            <a:ext cx="2564873" cy="784860"/>
          </a:xfrm>
          <a:prstGeom prst="rect">
            <a:avLst/>
          </a:prstGeom>
          <a:noFill/>
          <a:ln w="28575" cap="flat" cmpd="sng">
            <a:solidFill>
              <a:schemeClr val="dk1"/>
            </a:solidFill>
            <a:prstDash val="solid"/>
            <a:round/>
            <a:headEnd type="none" w="sm" len="sm"/>
            <a:tailEnd type="none" w="sm" len="sm"/>
          </a:ln>
        </p:spPr>
        <p:txBody>
          <a:bodyPr spcFirstLastPara="1" wrap="square" lIns="288000" tIns="288000" rIns="288000" bIns="2880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1" i="0">
                <a:solidFill>
                  <a:schemeClr val="dk1"/>
                </a:solidFill>
                <a:latin typeface="Arial"/>
                <a:ea typeface="Arial"/>
                <a:cs typeface="Arial"/>
                <a:sym typeface="Arial"/>
              </a:rPr>
              <a:t>Linear encoder</a:t>
            </a:r>
            <a:endParaRPr/>
          </a:p>
        </p:txBody>
      </p:sp>
      <p:sp>
        <p:nvSpPr>
          <p:cNvPr id="693" name="Google Shape;693;p11"/>
          <p:cNvSpPr txBox="1"/>
          <p:nvPr/>
        </p:nvSpPr>
        <p:spPr>
          <a:xfrm>
            <a:off x="9422612" y="5252539"/>
            <a:ext cx="2564873" cy="784860"/>
          </a:xfrm>
          <a:prstGeom prst="rect">
            <a:avLst/>
          </a:prstGeom>
          <a:noFill/>
          <a:ln w="28575" cap="flat" cmpd="sng">
            <a:solidFill>
              <a:schemeClr val="dk1"/>
            </a:solidFill>
            <a:prstDash val="solid"/>
            <a:round/>
            <a:headEnd type="none" w="sm" len="sm"/>
            <a:tailEnd type="none" w="sm" len="sm"/>
          </a:ln>
        </p:spPr>
        <p:txBody>
          <a:bodyPr spcFirstLastPara="1" wrap="square" lIns="288000" tIns="288000" rIns="288000" bIns="2880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1" i="0">
                <a:solidFill>
                  <a:schemeClr val="dk1"/>
                </a:solidFill>
                <a:latin typeface="Arial"/>
                <a:ea typeface="Arial"/>
                <a:cs typeface="Arial"/>
                <a:sym typeface="Arial"/>
              </a:rPr>
              <a:t>Flow rate</a:t>
            </a:r>
            <a:endParaRPr/>
          </a:p>
        </p:txBody>
      </p:sp>
      <p:sp>
        <p:nvSpPr>
          <p:cNvPr id="694" name="Google Shape;694;p11"/>
          <p:cNvSpPr txBox="1"/>
          <p:nvPr/>
        </p:nvSpPr>
        <p:spPr>
          <a:xfrm>
            <a:off x="9422614" y="6300976"/>
            <a:ext cx="2564873" cy="784860"/>
          </a:xfrm>
          <a:prstGeom prst="rect">
            <a:avLst/>
          </a:prstGeom>
          <a:noFill/>
          <a:ln w="28575" cap="flat" cmpd="sng">
            <a:solidFill>
              <a:schemeClr val="dk1"/>
            </a:solidFill>
            <a:prstDash val="solid"/>
            <a:round/>
            <a:headEnd type="none" w="sm" len="sm"/>
            <a:tailEnd type="none" w="sm" len="sm"/>
          </a:ln>
        </p:spPr>
        <p:txBody>
          <a:bodyPr spcFirstLastPara="1" wrap="square" lIns="288000" tIns="288000" rIns="288000" bIns="2880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DC motor</a:t>
            </a:r>
            <a:endParaRPr dirty="0"/>
          </a:p>
        </p:txBody>
      </p:sp>
      <p:sp>
        <p:nvSpPr>
          <p:cNvPr id="695" name="Google Shape;695;p11"/>
          <p:cNvSpPr txBox="1"/>
          <p:nvPr/>
        </p:nvSpPr>
        <p:spPr>
          <a:xfrm>
            <a:off x="9422612" y="7305662"/>
            <a:ext cx="2564873" cy="784860"/>
          </a:xfrm>
          <a:prstGeom prst="rect">
            <a:avLst/>
          </a:prstGeom>
          <a:noFill/>
          <a:ln w="28575" cap="flat" cmpd="sng">
            <a:solidFill>
              <a:schemeClr val="dk1"/>
            </a:solidFill>
            <a:prstDash val="solid"/>
            <a:round/>
            <a:headEnd type="none" w="sm" len="sm"/>
            <a:tailEnd type="none" w="sm" len="sm"/>
          </a:ln>
        </p:spPr>
        <p:txBody>
          <a:bodyPr spcFirstLastPara="1" wrap="square" lIns="288000" tIns="288000" rIns="288000" bIns="2880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1" i="0">
                <a:solidFill>
                  <a:schemeClr val="dk1"/>
                </a:solidFill>
                <a:latin typeface="Arial"/>
                <a:ea typeface="Arial"/>
                <a:cs typeface="Arial"/>
                <a:sym typeface="Arial"/>
              </a:rPr>
              <a:t>Light beam</a:t>
            </a:r>
            <a:endParaRPr/>
          </a:p>
        </p:txBody>
      </p:sp>
      <p:sp>
        <p:nvSpPr>
          <p:cNvPr id="696" name="Google Shape;696;p11"/>
          <p:cNvSpPr txBox="1"/>
          <p:nvPr/>
        </p:nvSpPr>
        <p:spPr>
          <a:xfrm>
            <a:off x="12396722" y="4143957"/>
            <a:ext cx="2564873" cy="784860"/>
          </a:xfrm>
          <a:prstGeom prst="rect">
            <a:avLst/>
          </a:prstGeom>
          <a:noFill/>
          <a:ln w="28575" cap="flat" cmpd="sng">
            <a:solidFill>
              <a:schemeClr val="dk1"/>
            </a:solidFill>
            <a:prstDash val="solid"/>
            <a:round/>
            <a:headEnd type="none" w="sm" len="sm"/>
            <a:tailEnd type="none" w="sm" len="sm"/>
          </a:ln>
        </p:spPr>
        <p:txBody>
          <a:bodyPr spcFirstLastPara="1" wrap="square" lIns="288000" tIns="288000" rIns="288000" bIns="2880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1" i="0">
                <a:solidFill>
                  <a:schemeClr val="dk1"/>
                </a:solidFill>
                <a:latin typeface="Arial"/>
                <a:ea typeface="Arial"/>
                <a:cs typeface="Arial"/>
                <a:sym typeface="Arial"/>
              </a:rPr>
              <a:t>Rotary encoder</a:t>
            </a:r>
            <a:endParaRPr/>
          </a:p>
        </p:txBody>
      </p:sp>
      <p:sp>
        <p:nvSpPr>
          <p:cNvPr id="697" name="Google Shape;697;p11"/>
          <p:cNvSpPr txBox="1"/>
          <p:nvPr/>
        </p:nvSpPr>
        <p:spPr>
          <a:xfrm>
            <a:off x="12396722" y="3048605"/>
            <a:ext cx="2564873" cy="784860"/>
          </a:xfrm>
          <a:prstGeom prst="rect">
            <a:avLst/>
          </a:prstGeom>
          <a:noFill/>
          <a:ln w="28575" cap="flat" cmpd="sng">
            <a:solidFill>
              <a:schemeClr val="dk1"/>
            </a:solidFill>
            <a:prstDash val="solid"/>
            <a:round/>
            <a:headEnd type="none" w="sm" len="sm"/>
            <a:tailEnd type="none" w="sm" len="sm"/>
          </a:ln>
        </p:spPr>
        <p:txBody>
          <a:bodyPr spcFirstLastPara="1" wrap="square" lIns="288000" tIns="288000" rIns="288000" bIns="2880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1" i="0">
                <a:solidFill>
                  <a:schemeClr val="dk1"/>
                </a:solidFill>
                <a:latin typeface="Arial"/>
                <a:ea typeface="Arial"/>
                <a:cs typeface="Arial"/>
                <a:sym typeface="Arial"/>
              </a:rPr>
              <a:t>Pneumatic piston</a:t>
            </a:r>
            <a:endParaRPr/>
          </a:p>
        </p:txBody>
      </p:sp>
      <p:sp>
        <p:nvSpPr>
          <p:cNvPr id="698" name="Google Shape;698;p11"/>
          <p:cNvSpPr txBox="1"/>
          <p:nvPr/>
        </p:nvSpPr>
        <p:spPr>
          <a:xfrm>
            <a:off x="9422250" y="4143957"/>
            <a:ext cx="2564873" cy="784860"/>
          </a:xfrm>
          <a:prstGeom prst="rect">
            <a:avLst/>
          </a:prstGeom>
          <a:noFill/>
          <a:ln w="28575" cap="flat" cmpd="sng">
            <a:solidFill>
              <a:schemeClr val="dk1"/>
            </a:solidFill>
            <a:prstDash val="solid"/>
            <a:round/>
            <a:headEnd type="none" w="sm" len="sm"/>
            <a:tailEnd type="none" w="sm" len="sm"/>
          </a:ln>
        </p:spPr>
        <p:txBody>
          <a:bodyPr spcFirstLastPara="1" wrap="square" lIns="288000" tIns="288000" rIns="288000" bIns="2880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1" i="0">
                <a:solidFill>
                  <a:schemeClr val="dk1"/>
                </a:solidFill>
                <a:latin typeface="Arial"/>
                <a:ea typeface="Arial"/>
                <a:cs typeface="Arial"/>
                <a:sym typeface="Arial"/>
              </a:rPr>
              <a:t>Microswitch</a:t>
            </a:r>
            <a:endParaRPr/>
          </a:p>
        </p:txBody>
      </p:sp>
      <p:sp>
        <p:nvSpPr>
          <p:cNvPr id="699" name="Google Shape;699;p11"/>
          <p:cNvSpPr txBox="1"/>
          <p:nvPr/>
        </p:nvSpPr>
        <p:spPr>
          <a:xfrm>
            <a:off x="12397084" y="5237803"/>
            <a:ext cx="2564873" cy="784860"/>
          </a:xfrm>
          <a:prstGeom prst="rect">
            <a:avLst/>
          </a:prstGeom>
          <a:noFill/>
          <a:ln w="28575" cap="flat" cmpd="sng">
            <a:solidFill>
              <a:schemeClr val="dk1"/>
            </a:solidFill>
            <a:prstDash val="solid"/>
            <a:round/>
            <a:headEnd type="none" w="sm" len="sm"/>
            <a:tailEnd type="none" w="sm" len="sm"/>
          </a:ln>
        </p:spPr>
        <p:txBody>
          <a:bodyPr spcFirstLastPara="1" wrap="square" lIns="288000" tIns="288000" rIns="288000" bIns="2880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1" i="0">
                <a:solidFill>
                  <a:schemeClr val="dk1"/>
                </a:solidFill>
                <a:latin typeface="Arial"/>
                <a:ea typeface="Arial"/>
                <a:cs typeface="Arial"/>
                <a:sym typeface="Arial"/>
              </a:rPr>
              <a:t>Variable resistor</a:t>
            </a:r>
            <a:endParaRPr/>
          </a:p>
        </p:txBody>
      </p:sp>
      <p:sp>
        <p:nvSpPr>
          <p:cNvPr id="700" name="Google Shape;700;p11"/>
          <p:cNvSpPr txBox="1"/>
          <p:nvPr/>
        </p:nvSpPr>
        <p:spPr>
          <a:xfrm>
            <a:off x="499185" y="7305662"/>
            <a:ext cx="2564873" cy="784860"/>
          </a:xfrm>
          <a:prstGeom prst="rect">
            <a:avLst/>
          </a:prstGeom>
          <a:noFill/>
          <a:ln w="28575" cap="flat" cmpd="sng">
            <a:solidFill>
              <a:schemeClr val="dk1"/>
            </a:solidFill>
            <a:prstDash val="solid"/>
            <a:round/>
            <a:headEnd type="none" w="sm" len="sm"/>
            <a:tailEnd type="none" w="sm" len="sm"/>
          </a:ln>
        </p:spPr>
        <p:txBody>
          <a:bodyPr spcFirstLastPara="1" wrap="square" lIns="288000" tIns="288000" rIns="288000" bIns="2880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1" i="0">
                <a:solidFill>
                  <a:schemeClr val="dk1"/>
                </a:solidFill>
                <a:latin typeface="Arial"/>
                <a:ea typeface="Arial"/>
                <a:cs typeface="Arial"/>
                <a:sym typeface="Arial"/>
              </a:rPr>
              <a:t>Thermistor</a:t>
            </a:r>
            <a:endParaRPr/>
          </a:p>
        </p:txBody>
      </p:sp>
      <p:sp>
        <p:nvSpPr>
          <p:cNvPr id="2" name="Slide Number Placeholder 5">
            <a:extLst>
              <a:ext uri="{FF2B5EF4-FFF2-40B4-BE49-F238E27FC236}">
                <a16:creationId xmlns:a16="http://schemas.microsoft.com/office/drawing/2014/main" id="{838D4928-18DC-DC20-96AE-3549EA52703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11</a:t>
            </a:fld>
            <a:endParaRPr lang="en-US" b="0" dirty="0">
              <a:solidFill>
                <a:schemeClr val="tx1"/>
              </a:solidFill>
            </a:endParaRPr>
          </a:p>
        </p:txBody>
      </p:sp>
      <p:sp>
        <p:nvSpPr>
          <p:cNvPr id="3" name="Google Shape;539;p3">
            <a:extLst>
              <a:ext uri="{FF2B5EF4-FFF2-40B4-BE49-F238E27FC236}">
                <a16:creationId xmlns:a16="http://schemas.microsoft.com/office/drawing/2014/main" id="{5C9F8A58-7090-3682-C97C-27FFC7BC4F0B}"/>
              </a:ext>
            </a:extLst>
          </p:cNvPr>
          <p:cNvSpPr txBox="1"/>
          <p:nvPr/>
        </p:nvSpPr>
        <p:spPr>
          <a:xfrm>
            <a:off x="8656248" y="680297"/>
            <a:ext cx="7280229" cy="48683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dk1"/>
                </a:solidFill>
                <a:latin typeface="Arial"/>
                <a:ea typeface="Arial"/>
                <a:cs typeface="Arial"/>
                <a:sym typeface="Arial"/>
              </a:rPr>
              <a:t>1. Mechatronic systems and control</a:t>
            </a:r>
            <a:endParaRPr sz="1600" b="0" i="0" u="none" strike="noStrike" cap="none" dirty="0">
              <a:solidFill>
                <a:schemeClr val="dk1"/>
              </a:solidFill>
              <a:latin typeface="Arial"/>
              <a:ea typeface="Arial"/>
              <a:cs typeface="Arial"/>
              <a:sym typeface="Arial"/>
            </a:endParaRPr>
          </a:p>
        </p:txBody>
      </p:sp>
      <p:pic>
        <p:nvPicPr>
          <p:cNvPr id="4" name="Picture 3">
            <a:extLst>
              <a:ext uri="{FF2B5EF4-FFF2-40B4-BE49-F238E27FC236}">
                <a16:creationId xmlns:a16="http://schemas.microsoft.com/office/drawing/2014/main" id="{FBA6E940-0F08-BE69-6FD3-D849996EF155}"/>
              </a:ext>
            </a:extLst>
          </p:cNvPr>
          <p:cNvPicPr>
            <a:picLocks noChangeAspect="1"/>
          </p:cNvPicPr>
          <p:nvPr/>
        </p:nvPicPr>
        <p:blipFill>
          <a:blip r:embed="rId4"/>
          <a:stretch>
            <a:fillRect/>
          </a:stretch>
        </p:blipFill>
        <p:spPr>
          <a:xfrm>
            <a:off x="4698006" y="3224859"/>
            <a:ext cx="1016000" cy="990600"/>
          </a:xfrm>
          <a:prstGeom prst="rect">
            <a:avLst/>
          </a:prstGeom>
        </p:spPr>
      </p:pic>
      <p:pic>
        <p:nvPicPr>
          <p:cNvPr id="5" name="Picture 4">
            <a:extLst>
              <a:ext uri="{FF2B5EF4-FFF2-40B4-BE49-F238E27FC236}">
                <a16:creationId xmlns:a16="http://schemas.microsoft.com/office/drawing/2014/main" id="{0B8BBB96-6E5F-1373-789D-B8300EF1E73A}"/>
              </a:ext>
            </a:extLst>
          </p:cNvPr>
          <p:cNvPicPr>
            <a:picLocks noChangeAspect="1"/>
          </p:cNvPicPr>
          <p:nvPr/>
        </p:nvPicPr>
        <p:blipFill>
          <a:blip r:embed="rId5"/>
          <a:stretch>
            <a:fillRect/>
          </a:stretch>
        </p:blipFill>
        <p:spPr>
          <a:xfrm>
            <a:off x="3342709" y="261765"/>
            <a:ext cx="916162" cy="89296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4D6D1">
            <a:alpha val="0"/>
          </a:srgbClr>
        </a:solidFill>
        <a:effectLst/>
      </p:bgPr>
    </p:bg>
    <p:spTree>
      <p:nvGrpSpPr>
        <p:cNvPr id="1" name="Shape 709"/>
        <p:cNvGrpSpPr/>
        <p:nvPr/>
      </p:nvGrpSpPr>
      <p:grpSpPr>
        <a:xfrm>
          <a:off x="0" y="0"/>
          <a:ext cx="0" cy="0"/>
          <a:chOff x="0" y="0"/>
          <a:chExt cx="0" cy="0"/>
        </a:xfrm>
      </p:grpSpPr>
      <p:sp>
        <p:nvSpPr>
          <p:cNvPr id="710" name="Google Shape;710;p12"/>
          <p:cNvSpPr txBox="1">
            <a:spLocks noGrp="1"/>
          </p:cNvSpPr>
          <p:nvPr>
            <p:ph type="title"/>
          </p:nvPr>
        </p:nvSpPr>
        <p:spPr>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dirty="0"/>
              <a:t>Sensors</a:t>
            </a:r>
            <a:endParaRPr dirty="0"/>
          </a:p>
        </p:txBody>
      </p:sp>
      <p:sp>
        <p:nvSpPr>
          <p:cNvPr id="711" name="Google Shape;711;p12"/>
          <p:cNvSpPr txBox="1"/>
          <p:nvPr/>
        </p:nvSpPr>
        <p:spPr>
          <a:xfrm>
            <a:off x="7695493" y="7895034"/>
            <a:ext cx="2324149" cy="598542"/>
          </a:xfrm>
          <a:prstGeom prst="rect">
            <a:avLst/>
          </a:prstGeom>
          <a:noFill/>
          <a:ln w="28575" cap="flat" cmpd="sng">
            <a:solidFill>
              <a:schemeClr val="dk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0" i="0">
                <a:solidFill>
                  <a:schemeClr val="dk1"/>
                </a:solidFill>
                <a:latin typeface="Arial"/>
                <a:ea typeface="Arial"/>
                <a:cs typeface="Arial"/>
                <a:sym typeface="Arial"/>
              </a:rPr>
              <a:t>Hydraulic piston</a:t>
            </a:r>
            <a:endParaRPr/>
          </a:p>
        </p:txBody>
      </p:sp>
      <p:sp>
        <p:nvSpPr>
          <p:cNvPr id="712" name="Google Shape;712;p12"/>
          <p:cNvSpPr txBox="1"/>
          <p:nvPr/>
        </p:nvSpPr>
        <p:spPr>
          <a:xfrm>
            <a:off x="7695493" y="1480825"/>
            <a:ext cx="14022170" cy="728133"/>
          </a:xfrm>
          <a:prstGeom prst="rect">
            <a:avLst/>
          </a:prstGeom>
          <a:noFill/>
          <a:ln>
            <a:noFill/>
          </a:ln>
        </p:spPr>
        <p:txBody>
          <a:bodyPr spcFirstLastPara="1" wrap="square" lIns="90000" tIns="45700" rIns="91425" bIns="45700" anchor="t" anchorCtr="0">
            <a:noAutofit/>
          </a:bodyPr>
          <a:lstStyle/>
          <a:p>
            <a:pPr marL="0" marR="0" lvl="0" indent="0" algn="l" rtl="0">
              <a:lnSpc>
                <a:spcPct val="90000"/>
              </a:lnSpc>
              <a:spcBef>
                <a:spcPts val="0"/>
              </a:spcBef>
              <a:spcAft>
                <a:spcPts val="0"/>
              </a:spcAft>
              <a:buClr>
                <a:schemeClr val="dk1"/>
              </a:buClr>
              <a:buSzPts val="4400"/>
              <a:buFont typeface="Arial"/>
              <a:buNone/>
            </a:pPr>
            <a:r>
              <a:rPr lang="en-GB" sz="4400" b="1" i="0" dirty="0">
                <a:solidFill>
                  <a:schemeClr val="dk1"/>
                </a:solidFill>
                <a:latin typeface="Arial"/>
                <a:ea typeface="Arial"/>
                <a:cs typeface="Arial"/>
                <a:sym typeface="Arial"/>
              </a:rPr>
              <a:t>Actuators</a:t>
            </a:r>
            <a:endParaRPr sz="4400" b="1" i="0" dirty="0">
              <a:solidFill>
                <a:schemeClr val="dk1"/>
              </a:solidFill>
              <a:latin typeface="Arial"/>
              <a:ea typeface="Arial"/>
              <a:cs typeface="Arial"/>
              <a:sym typeface="Arial"/>
            </a:endParaRPr>
          </a:p>
        </p:txBody>
      </p:sp>
      <p:sp>
        <p:nvSpPr>
          <p:cNvPr id="713" name="Google Shape;713;p12"/>
          <p:cNvSpPr txBox="1"/>
          <p:nvPr/>
        </p:nvSpPr>
        <p:spPr>
          <a:xfrm>
            <a:off x="411857" y="2459595"/>
            <a:ext cx="1648773"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a:solidFill>
                  <a:schemeClr val="dk1"/>
                </a:solidFill>
                <a:latin typeface="Arial"/>
                <a:ea typeface="Arial"/>
                <a:cs typeface="Arial"/>
                <a:sym typeface="Arial"/>
              </a:rPr>
              <a:t>User input</a:t>
            </a:r>
            <a:endParaRPr/>
          </a:p>
        </p:txBody>
      </p:sp>
      <p:sp>
        <p:nvSpPr>
          <p:cNvPr id="714" name="Google Shape;714;p12"/>
          <p:cNvSpPr txBox="1"/>
          <p:nvPr/>
        </p:nvSpPr>
        <p:spPr>
          <a:xfrm>
            <a:off x="411858" y="4644595"/>
            <a:ext cx="1648773"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a:solidFill>
                  <a:schemeClr val="dk1"/>
                </a:solidFill>
                <a:latin typeface="Arial"/>
                <a:ea typeface="Arial"/>
                <a:cs typeface="Arial"/>
                <a:sym typeface="Arial"/>
              </a:rPr>
              <a:t>Presence</a:t>
            </a:r>
            <a:endParaRPr/>
          </a:p>
        </p:txBody>
      </p:sp>
      <p:sp>
        <p:nvSpPr>
          <p:cNvPr id="715" name="Google Shape;715;p12"/>
          <p:cNvSpPr txBox="1"/>
          <p:nvPr/>
        </p:nvSpPr>
        <p:spPr>
          <a:xfrm>
            <a:off x="411858" y="6735739"/>
            <a:ext cx="188684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a:solidFill>
                  <a:schemeClr val="dk1"/>
                </a:solidFill>
                <a:latin typeface="Arial"/>
                <a:ea typeface="Arial"/>
                <a:cs typeface="Arial"/>
                <a:sym typeface="Arial"/>
              </a:rPr>
              <a:t>Temperature</a:t>
            </a:r>
            <a:endParaRPr/>
          </a:p>
        </p:txBody>
      </p:sp>
      <p:sp>
        <p:nvSpPr>
          <p:cNvPr id="716" name="Google Shape;716;p12"/>
          <p:cNvSpPr txBox="1"/>
          <p:nvPr/>
        </p:nvSpPr>
        <p:spPr>
          <a:xfrm>
            <a:off x="3553552" y="2428281"/>
            <a:ext cx="188684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a:solidFill>
                  <a:schemeClr val="dk1"/>
                </a:solidFill>
                <a:latin typeface="Arial"/>
                <a:ea typeface="Arial"/>
                <a:cs typeface="Arial"/>
                <a:sym typeface="Arial"/>
              </a:rPr>
              <a:t>Light</a:t>
            </a:r>
            <a:endParaRPr/>
          </a:p>
        </p:txBody>
      </p:sp>
      <p:sp>
        <p:nvSpPr>
          <p:cNvPr id="717" name="Google Shape;717;p12"/>
          <p:cNvSpPr txBox="1"/>
          <p:nvPr/>
        </p:nvSpPr>
        <p:spPr>
          <a:xfrm>
            <a:off x="3553552" y="3787514"/>
            <a:ext cx="310107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a:solidFill>
                  <a:schemeClr val="dk1"/>
                </a:solidFill>
                <a:latin typeface="Arial"/>
                <a:ea typeface="Arial"/>
                <a:cs typeface="Arial"/>
                <a:sym typeface="Arial"/>
              </a:rPr>
              <a:t>Movement/</a:t>
            </a:r>
            <a:br>
              <a:rPr lang="en-GB" sz="2200" b="1">
                <a:solidFill>
                  <a:schemeClr val="dk1"/>
                </a:solidFill>
                <a:latin typeface="Arial"/>
                <a:ea typeface="Arial"/>
                <a:cs typeface="Arial"/>
                <a:sym typeface="Arial"/>
              </a:rPr>
            </a:br>
            <a:r>
              <a:rPr lang="en-GB" sz="2200" b="1">
                <a:solidFill>
                  <a:schemeClr val="dk1"/>
                </a:solidFill>
                <a:latin typeface="Arial"/>
                <a:ea typeface="Arial"/>
                <a:cs typeface="Arial"/>
                <a:sym typeface="Arial"/>
              </a:rPr>
              <a:t>orientation</a:t>
            </a:r>
            <a:endParaRPr/>
          </a:p>
        </p:txBody>
      </p:sp>
      <p:sp>
        <p:nvSpPr>
          <p:cNvPr id="718" name="Google Shape;718;p12"/>
          <p:cNvSpPr txBox="1"/>
          <p:nvPr/>
        </p:nvSpPr>
        <p:spPr>
          <a:xfrm>
            <a:off x="496976" y="2961303"/>
            <a:ext cx="2324148" cy="598542"/>
          </a:xfrm>
          <a:prstGeom prst="rect">
            <a:avLst/>
          </a:prstGeom>
          <a:noFill/>
          <a:ln w="28575" cap="flat" cmpd="sng">
            <a:solidFill>
              <a:schemeClr val="dk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0" i="0">
                <a:solidFill>
                  <a:schemeClr val="dk1"/>
                </a:solidFill>
                <a:latin typeface="Arial"/>
                <a:ea typeface="Arial"/>
                <a:cs typeface="Arial"/>
                <a:sym typeface="Arial"/>
              </a:rPr>
              <a:t>Switch</a:t>
            </a:r>
            <a:endParaRPr/>
          </a:p>
        </p:txBody>
      </p:sp>
      <p:sp>
        <p:nvSpPr>
          <p:cNvPr id="719" name="Google Shape;719;p12"/>
          <p:cNvSpPr txBox="1"/>
          <p:nvPr/>
        </p:nvSpPr>
        <p:spPr>
          <a:xfrm>
            <a:off x="496976" y="3791268"/>
            <a:ext cx="2324149" cy="598542"/>
          </a:xfrm>
          <a:prstGeom prst="rect">
            <a:avLst/>
          </a:prstGeom>
          <a:noFill/>
          <a:ln w="28575" cap="flat" cmpd="sng">
            <a:solidFill>
              <a:schemeClr val="dk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0" i="0">
                <a:solidFill>
                  <a:schemeClr val="dk1"/>
                </a:solidFill>
                <a:latin typeface="Arial"/>
                <a:ea typeface="Arial"/>
                <a:cs typeface="Arial"/>
                <a:sym typeface="Arial"/>
              </a:rPr>
              <a:t>Variable resistor</a:t>
            </a:r>
            <a:endParaRPr/>
          </a:p>
        </p:txBody>
      </p:sp>
      <p:sp>
        <p:nvSpPr>
          <p:cNvPr id="720" name="Google Shape;720;p12"/>
          <p:cNvSpPr txBox="1"/>
          <p:nvPr/>
        </p:nvSpPr>
        <p:spPr>
          <a:xfrm>
            <a:off x="496975" y="5160178"/>
            <a:ext cx="2324149" cy="598542"/>
          </a:xfrm>
          <a:prstGeom prst="rect">
            <a:avLst/>
          </a:prstGeom>
          <a:noFill/>
          <a:ln w="28575" cap="flat" cmpd="sng">
            <a:solidFill>
              <a:schemeClr val="dk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0" i="0">
                <a:solidFill>
                  <a:schemeClr val="dk1"/>
                </a:solidFill>
                <a:latin typeface="Arial"/>
                <a:ea typeface="Arial"/>
                <a:cs typeface="Arial"/>
                <a:sym typeface="Arial"/>
              </a:rPr>
              <a:t>Proximity switch</a:t>
            </a:r>
            <a:endParaRPr/>
          </a:p>
        </p:txBody>
      </p:sp>
      <p:sp>
        <p:nvSpPr>
          <p:cNvPr id="721" name="Google Shape;721;p12"/>
          <p:cNvSpPr txBox="1"/>
          <p:nvPr/>
        </p:nvSpPr>
        <p:spPr>
          <a:xfrm>
            <a:off x="496974" y="5967806"/>
            <a:ext cx="2324149" cy="598542"/>
          </a:xfrm>
          <a:prstGeom prst="rect">
            <a:avLst/>
          </a:prstGeom>
          <a:noFill/>
          <a:ln w="28575" cap="flat" cmpd="sng">
            <a:solidFill>
              <a:schemeClr val="dk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0" i="0">
                <a:solidFill>
                  <a:schemeClr val="dk1"/>
                </a:solidFill>
                <a:latin typeface="Arial"/>
                <a:ea typeface="Arial"/>
                <a:cs typeface="Arial"/>
                <a:sym typeface="Arial"/>
              </a:rPr>
              <a:t>Microswitch</a:t>
            </a:r>
            <a:endParaRPr/>
          </a:p>
        </p:txBody>
      </p:sp>
      <p:sp>
        <p:nvSpPr>
          <p:cNvPr id="722" name="Google Shape;722;p12"/>
          <p:cNvSpPr txBox="1"/>
          <p:nvPr/>
        </p:nvSpPr>
        <p:spPr>
          <a:xfrm>
            <a:off x="3675120" y="2966639"/>
            <a:ext cx="2324149" cy="598542"/>
          </a:xfrm>
          <a:prstGeom prst="rect">
            <a:avLst/>
          </a:prstGeom>
          <a:noFill/>
          <a:ln w="28575" cap="flat" cmpd="sng">
            <a:solidFill>
              <a:schemeClr val="dk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0" i="0">
                <a:solidFill>
                  <a:schemeClr val="dk1"/>
                </a:solidFill>
                <a:latin typeface="Arial"/>
                <a:ea typeface="Arial"/>
                <a:cs typeface="Arial"/>
                <a:sym typeface="Arial"/>
              </a:rPr>
              <a:t>Light beam</a:t>
            </a:r>
            <a:endParaRPr/>
          </a:p>
        </p:txBody>
      </p:sp>
      <p:sp>
        <p:nvSpPr>
          <p:cNvPr id="723" name="Google Shape;723;p12"/>
          <p:cNvSpPr txBox="1"/>
          <p:nvPr/>
        </p:nvSpPr>
        <p:spPr>
          <a:xfrm>
            <a:off x="3675120" y="4706830"/>
            <a:ext cx="2324149" cy="598542"/>
          </a:xfrm>
          <a:prstGeom prst="rect">
            <a:avLst/>
          </a:prstGeom>
          <a:noFill/>
          <a:ln w="28575" cap="flat" cmpd="sng">
            <a:solidFill>
              <a:schemeClr val="dk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0" i="0">
                <a:solidFill>
                  <a:schemeClr val="dk1"/>
                </a:solidFill>
                <a:latin typeface="Arial"/>
                <a:ea typeface="Arial"/>
                <a:cs typeface="Arial"/>
                <a:sym typeface="Arial"/>
              </a:rPr>
              <a:t>Linear encoder</a:t>
            </a:r>
            <a:endParaRPr/>
          </a:p>
        </p:txBody>
      </p:sp>
      <p:sp>
        <p:nvSpPr>
          <p:cNvPr id="724" name="Google Shape;724;p12"/>
          <p:cNvSpPr txBox="1"/>
          <p:nvPr/>
        </p:nvSpPr>
        <p:spPr>
          <a:xfrm>
            <a:off x="3675120" y="5492586"/>
            <a:ext cx="2324149" cy="598542"/>
          </a:xfrm>
          <a:prstGeom prst="rect">
            <a:avLst/>
          </a:prstGeom>
          <a:noFill/>
          <a:ln w="28575" cap="flat" cmpd="sng">
            <a:solidFill>
              <a:schemeClr val="dk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0" i="0">
                <a:solidFill>
                  <a:schemeClr val="dk1"/>
                </a:solidFill>
                <a:latin typeface="Arial"/>
                <a:ea typeface="Arial"/>
                <a:cs typeface="Arial"/>
                <a:sym typeface="Arial"/>
              </a:rPr>
              <a:t>Tilt switch</a:t>
            </a:r>
            <a:endParaRPr/>
          </a:p>
        </p:txBody>
      </p:sp>
      <p:sp>
        <p:nvSpPr>
          <p:cNvPr id="725" name="Google Shape;725;p12"/>
          <p:cNvSpPr txBox="1"/>
          <p:nvPr/>
        </p:nvSpPr>
        <p:spPr>
          <a:xfrm>
            <a:off x="3675122" y="6278343"/>
            <a:ext cx="2324149" cy="598542"/>
          </a:xfrm>
          <a:prstGeom prst="rect">
            <a:avLst/>
          </a:prstGeom>
          <a:noFill/>
          <a:ln w="28575" cap="flat" cmpd="sng">
            <a:solidFill>
              <a:schemeClr val="dk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0" i="0">
                <a:solidFill>
                  <a:schemeClr val="dk1"/>
                </a:solidFill>
                <a:latin typeface="Arial"/>
                <a:ea typeface="Arial"/>
                <a:cs typeface="Arial"/>
                <a:sym typeface="Arial"/>
              </a:rPr>
              <a:t>Flow rate</a:t>
            </a:r>
            <a:endParaRPr/>
          </a:p>
        </p:txBody>
      </p:sp>
      <p:sp>
        <p:nvSpPr>
          <p:cNvPr id="726" name="Google Shape;726;p12"/>
          <p:cNvSpPr txBox="1"/>
          <p:nvPr/>
        </p:nvSpPr>
        <p:spPr>
          <a:xfrm>
            <a:off x="3675120" y="7064099"/>
            <a:ext cx="2324149" cy="598542"/>
          </a:xfrm>
          <a:prstGeom prst="rect">
            <a:avLst/>
          </a:prstGeom>
          <a:noFill/>
          <a:ln w="28575" cap="flat" cmpd="sng">
            <a:solidFill>
              <a:schemeClr val="dk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0" i="0">
                <a:solidFill>
                  <a:schemeClr val="dk1"/>
                </a:solidFill>
                <a:latin typeface="Arial"/>
                <a:ea typeface="Arial"/>
                <a:cs typeface="Arial"/>
                <a:sym typeface="Arial"/>
              </a:rPr>
              <a:t>Rotary encoder</a:t>
            </a:r>
            <a:endParaRPr/>
          </a:p>
        </p:txBody>
      </p:sp>
      <p:sp>
        <p:nvSpPr>
          <p:cNvPr id="727" name="Google Shape;727;p12"/>
          <p:cNvSpPr txBox="1"/>
          <p:nvPr/>
        </p:nvSpPr>
        <p:spPr>
          <a:xfrm>
            <a:off x="7695494" y="2966010"/>
            <a:ext cx="2324149" cy="598542"/>
          </a:xfrm>
          <a:prstGeom prst="rect">
            <a:avLst/>
          </a:prstGeom>
          <a:noFill/>
          <a:ln w="28575" cap="flat" cmpd="sng">
            <a:solidFill>
              <a:schemeClr val="dk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0" i="0" dirty="0">
                <a:solidFill>
                  <a:schemeClr val="dk1"/>
                </a:solidFill>
                <a:latin typeface="Arial"/>
                <a:ea typeface="Arial"/>
                <a:cs typeface="Arial"/>
                <a:sym typeface="Arial"/>
              </a:rPr>
              <a:t>AC motor</a:t>
            </a:r>
            <a:endParaRPr dirty="0"/>
          </a:p>
        </p:txBody>
      </p:sp>
      <p:sp>
        <p:nvSpPr>
          <p:cNvPr id="728" name="Google Shape;728;p12"/>
          <p:cNvSpPr txBox="1"/>
          <p:nvPr/>
        </p:nvSpPr>
        <p:spPr>
          <a:xfrm>
            <a:off x="496974" y="7327014"/>
            <a:ext cx="2324149" cy="598542"/>
          </a:xfrm>
          <a:prstGeom prst="rect">
            <a:avLst/>
          </a:prstGeom>
          <a:noFill/>
          <a:ln w="28575" cap="flat" cmpd="sng">
            <a:solidFill>
              <a:schemeClr val="dk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0" i="0">
                <a:solidFill>
                  <a:schemeClr val="dk1"/>
                </a:solidFill>
                <a:latin typeface="Arial"/>
                <a:ea typeface="Arial"/>
                <a:cs typeface="Arial"/>
                <a:sym typeface="Arial"/>
              </a:rPr>
              <a:t>Thermistor</a:t>
            </a:r>
            <a:endParaRPr/>
          </a:p>
        </p:txBody>
      </p:sp>
      <p:sp>
        <p:nvSpPr>
          <p:cNvPr id="729" name="Google Shape;729;p12"/>
          <p:cNvSpPr txBox="1"/>
          <p:nvPr/>
        </p:nvSpPr>
        <p:spPr>
          <a:xfrm>
            <a:off x="7695493" y="3787514"/>
            <a:ext cx="2324149" cy="598542"/>
          </a:xfrm>
          <a:prstGeom prst="rect">
            <a:avLst/>
          </a:prstGeom>
          <a:noFill/>
          <a:ln w="28575" cap="flat" cmpd="sng">
            <a:solidFill>
              <a:schemeClr val="dk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0" i="0" dirty="0">
                <a:solidFill>
                  <a:schemeClr val="dk1"/>
                </a:solidFill>
                <a:latin typeface="Arial"/>
                <a:ea typeface="Arial"/>
                <a:cs typeface="Arial"/>
                <a:sym typeface="Arial"/>
              </a:rPr>
              <a:t>DC motor</a:t>
            </a:r>
            <a:endParaRPr dirty="0"/>
          </a:p>
        </p:txBody>
      </p:sp>
      <p:sp>
        <p:nvSpPr>
          <p:cNvPr id="730" name="Google Shape;730;p12"/>
          <p:cNvSpPr txBox="1"/>
          <p:nvPr/>
        </p:nvSpPr>
        <p:spPr>
          <a:xfrm>
            <a:off x="7695493" y="4609018"/>
            <a:ext cx="2324149" cy="598542"/>
          </a:xfrm>
          <a:prstGeom prst="rect">
            <a:avLst/>
          </a:prstGeom>
          <a:noFill/>
          <a:ln w="28575" cap="flat" cmpd="sng">
            <a:solidFill>
              <a:schemeClr val="dk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0" i="0">
                <a:solidFill>
                  <a:schemeClr val="dk1"/>
                </a:solidFill>
                <a:latin typeface="Arial"/>
                <a:ea typeface="Arial"/>
                <a:cs typeface="Arial"/>
                <a:sym typeface="Arial"/>
              </a:rPr>
              <a:t>Stepper motor</a:t>
            </a:r>
            <a:endParaRPr/>
          </a:p>
        </p:txBody>
      </p:sp>
      <p:sp>
        <p:nvSpPr>
          <p:cNvPr id="731" name="Google Shape;731;p12"/>
          <p:cNvSpPr txBox="1"/>
          <p:nvPr/>
        </p:nvSpPr>
        <p:spPr>
          <a:xfrm>
            <a:off x="7695493" y="5430522"/>
            <a:ext cx="2324149" cy="598542"/>
          </a:xfrm>
          <a:prstGeom prst="rect">
            <a:avLst/>
          </a:prstGeom>
          <a:noFill/>
          <a:ln w="28575" cap="flat" cmpd="sng">
            <a:solidFill>
              <a:schemeClr val="dk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0" i="0">
                <a:solidFill>
                  <a:schemeClr val="dk1"/>
                </a:solidFill>
                <a:latin typeface="Arial"/>
                <a:ea typeface="Arial"/>
                <a:cs typeface="Arial"/>
                <a:sym typeface="Arial"/>
              </a:rPr>
              <a:t>Pneumatic piston</a:t>
            </a:r>
            <a:endParaRPr/>
          </a:p>
        </p:txBody>
      </p:sp>
      <p:sp>
        <p:nvSpPr>
          <p:cNvPr id="732" name="Google Shape;732;p12"/>
          <p:cNvSpPr txBox="1"/>
          <p:nvPr/>
        </p:nvSpPr>
        <p:spPr>
          <a:xfrm>
            <a:off x="7695493" y="6252026"/>
            <a:ext cx="2324149" cy="598542"/>
          </a:xfrm>
          <a:prstGeom prst="rect">
            <a:avLst/>
          </a:prstGeom>
          <a:noFill/>
          <a:ln w="28575" cap="flat" cmpd="sng">
            <a:solidFill>
              <a:schemeClr val="dk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0" i="0">
                <a:solidFill>
                  <a:schemeClr val="dk1"/>
                </a:solidFill>
                <a:latin typeface="Arial"/>
                <a:ea typeface="Arial"/>
                <a:cs typeface="Arial"/>
                <a:sym typeface="Arial"/>
              </a:rPr>
              <a:t>Lead screw</a:t>
            </a:r>
            <a:endParaRPr/>
          </a:p>
        </p:txBody>
      </p:sp>
      <p:sp>
        <p:nvSpPr>
          <p:cNvPr id="733" name="Google Shape;733;p12"/>
          <p:cNvSpPr txBox="1"/>
          <p:nvPr/>
        </p:nvSpPr>
        <p:spPr>
          <a:xfrm>
            <a:off x="7695493" y="7073530"/>
            <a:ext cx="2324149" cy="598542"/>
          </a:xfrm>
          <a:prstGeom prst="rect">
            <a:avLst/>
          </a:prstGeom>
          <a:noFill/>
          <a:ln w="28575" cap="flat" cmpd="sng">
            <a:solidFill>
              <a:schemeClr val="dk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0" i="0">
                <a:solidFill>
                  <a:schemeClr val="dk1"/>
                </a:solidFill>
                <a:latin typeface="Arial"/>
                <a:ea typeface="Arial"/>
                <a:cs typeface="Arial"/>
                <a:sym typeface="Arial"/>
              </a:rPr>
              <a:t>Gear train</a:t>
            </a:r>
            <a:endParaRPr/>
          </a:p>
        </p:txBody>
      </p:sp>
      <p:cxnSp>
        <p:nvCxnSpPr>
          <p:cNvPr id="736" name="Google Shape;736;p12"/>
          <p:cNvCxnSpPr/>
          <p:nvPr/>
        </p:nvCxnSpPr>
        <p:spPr>
          <a:xfrm>
            <a:off x="6849171" y="2943749"/>
            <a:ext cx="0" cy="5508022"/>
          </a:xfrm>
          <a:prstGeom prst="straightConnector1">
            <a:avLst/>
          </a:prstGeom>
          <a:noFill/>
          <a:ln w="22860" cap="flat" cmpd="sng">
            <a:solidFill>
              <a:srgbClr val="24D6D1"/>
            </a:solidFill>
            <a:prstDash val="solid"/>
            <a:miter lim="800000"/>
            <a:headEnd type="none" w="sm" len="sm"/>
            <a:tailEnd type="none" w="sm" len="sm"/>
          </a:ln>
        </p:spPr>
      </p:cxnSp>
      <p:sp>
        <p:nvSpPr>
          <p:cNvPr id="739" name="Google Shape;739;p12"/>
          <p:cNvSpPr txBox="1"/>
          <p:nvPr/>
        </p:nvSpPr>
        <p:spPr>
          <a:xfrm>
            <a:off x="11028112" y="2943749"/>
            <a:ext cx="4529890" cy="3714571"/>
          </a:xfrm>
          <a:prstGeom prst="rect">
            <a:avLst/>
          </a:prstGeom>
          <a:noFill/>
          <a:ln w="28575" cap="flat" cmpd="sng">
            <a:gradFill>
              <a:gsLst>
                <a:gs pos="15000">
                  <a:srgbClr val="21176B"/>
                </a:gs>
                <a:gs pos="100000">
                  <a:srgbClr val="24D6D1"/>
                </a:gs>
              </a:gsLst>
              <a:lin ang="18900000" scaled="0"/>
            </a:gradFill>
            <a:prstDash val="solid"/>
            <a:round/>
            <a:headEnd type="none" w="sm" len="sm"/>
            <a:tailEnd type="none" w="sm" len="sm"/>
          </a:ln>
        </p:spPr>
        <p:txBody>
          <a:bodyPr spcFirstLastPara="1" wrap="square" lIns="360000" tIns="360000" rIns="360000" bIns="360000" anchor="t" anchorCtr="0">
            <a:noAutofit/>
          </a:bodyPr>
          <a:lstStyle/>
          <a:p>
            <a:pPr marL="457200" marR="0" lvl="0" indent="-336550" algn="l" rtl="0">
              <a:lnSpc>
                <a:spcPct val="100000"/>
              </a:lnSpc>
              <a:spcBef>
                <a:spcPts val="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What output devices </a:t>
            </a:r>
            <a:br>
              <a:rPr lang="en-GB" sz="1800" b="0" i="0" dirty="0">
                <a:solidFill>
                  <a:schemeClr val="dk1"/>
                </a:solidFill>
                <a:latin typeface="Arial"/>
                <a:ea typeface="Arial"/>
                <a:cs typeface="Arial"/>
                <a:sym typeface="Arial"/>
              </a:rPr>
            </a:br>
            <a:r>
              <a:rPr lang="en-GB" sz="1800" b="0" i="0" dirty="0">
                <a:solidFill>
                  <a:schemeClr val="dk1"/>
                </a:solidFill>
                <a:latin typeface="Arial"/>
                <a:ea typeface="Arial"/>
                <a:cs typeface="Arial"/>
                <a:sym typeface="Arial"/>
              </a:rPr>
              <a:t>might a control system also include for the user?</a:t>
            </a:r>
            <a:endParaRPr dirty="0"/>
          </a:p>
          <a:p>
            <a:pPr marL="457200" marR="0" lvl="0" indent="-336550" algn="l" rtl="0">
              <a:lnSpc>
                <a:spcPct val="100000"/>
              </a:lnSpc>
              <a:spcBef>
                <a:spcPts val="120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What two types of information might a control system use to communicate with sensors and actuators?</a:t>
            </a:r>
            <a:endParaRPr dirty="0"/>
          </a:p>
          <a:p>
            <a:pPr marL="457200" marR="0" lvl="0" indent="-336550" algn="l" rtl="0">
              <a:lnSpc>
                <a:spcPct val="100000"/>
              </a:lnSpc>
              <a:spcBef>
                <a:spcPts val="120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Which of these types of information does the controller use to operate?</a:t>
            </a:r>
            <a:endParaRPr dirty="0"/>
          </a:p>
        </p:txBody>
      </p:sp>
      <p:sp>
        <p:nvSpPr>
          <p:cNvPr id="2" name="Slide Number Placeholder 5">
            <a:extLst>
              <a:ext uri="{FF2B5EF4-FFF2-40B4-BE49-F238E27FC236}">
                <a16:creationId xmlns:a16="http://schemas.microsoft.com/office/drawing/2014/main" id="{E8348A71-06CB-0E8B-2927-8773218AE4CD}"/>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12</a:t>
            </a:fld>
            <a:endParaRPr lang="en-US" b="0" dirty="0">
              <a:solidFill>
                <a:schemeClr val="tx1"/>
              </a:solidFill>
            </a:endParaRPr>
          </a:p>
        </p:txBody>
      </p:sp>
      <p:sp>
        <p:nvSpPr>
          <p:cNvPr id="3" name="Google Shape;539;p3">
            <a:extLst>
              <a:ext uri="{FF2B5EF4-FFF2-40B4-BE49-F238E27FC236}">
                <a16:creationId xmlns:a16="http://schemas.microsoft.com/office/drawing/2014/main" id="{1676848B-96BD-526C-54BF-AC85A5FB6057}"/>
              </a:ext>
            </a:extLst>
          </p:cNvPr>
          <p:cNvSpPr txBox="1"/>
          <p:nvPr/>
        </p:nvSpPr>
        <p:spPr>
          <a:xfrm>
            <a:off x="8656248" y="680297"/>
            <a:ext cx="7280229" cy="48683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dk1"/>
                </a:solidFill>
                <a:latin typeface="Arial"/>
                <a:ea typeface="Arial"/>
                <a:cs typeface="Arial"/>
                <a:sym typeface="Arial"/>
              </a:rPr>
              <a:t>1. Mechatronic systems and control</a:t>
            </a:r>
            <a:endParaRPr sz="1600" b="0" i="0" u="none" strike="noStrike" cap="none" dirty="0">
              <a:solidFill>
                <a:schemeClr val="dk1"/>
              </a:solidFill>
              <a:latin typeface="Arial"/>
              <a:ea typeface="Arial"/>
              <a:cs typeface="Arial"/>
              <a:sym typeface="Arial"/>
            </a:endParaRPr>
          </a:p>
        </p:txBody>
      </p:sp>
      <p:pic>
        <p:nvPicPr>
          <p:cNvPr id="4" name="Picture 3">
            <a:extLst>
              <a:ext uri="{FF2B5EF4-FFF2-40B4-BE49-F238E27FC236}">
                <a16:creationId xmlns:a16="http://schemas.microsoft.com/office/drawing/2014/main" id="{AAE2F23C-2DE1-1FBE-6E58-CC48F4E17A12}"/>
              </a:ext>
            </a:extLst>
          </p:cNvPr>
          <p:cNvPicPr>
            <a:picLocks noChangeAspect="1"/>
          </p:cNvPicPr>
          <p:nvPr/>
        </p:nvPicPr>
        <p:blipFill>
          <a:blip r:embed="rId3"/>
          <a:stretch>
            <a:fillRect/>
          </a:stretch>
        </p:blipFill>
        <p:spPr>
          <a:xfrm>
            <a:off x="14198583" y="2395182"/>
            <a:ext cx="1016000" cy="9906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13"/>
          <p:cNvSpPr txBox="1"/>
          <p:nvPr/>
        </p:nvSpPr>
        <p:spPr>
          <a:xfrm>
            <a:off x="545633" y="3600682"/>
            <a:ext cx="4707184" cy="4458433"/>
          </a:xfrm>
          <a:prstGeom prst="rect">
            <a:avLst/>
          </a:prstGeom>
          <a:noFill/>
          <a:ln w="28575" cap="flat" cmpd="sng">
            <a:gradFill>
              <a:gsLst>
                <a:gs pos="0">
                  <a:srgbClr val="21176B"/>
                </a:gs>
                <a:gs pos="100000">
                  <a:srgbClr val="24D6D1"/>
                </a:gs>
              </a:gsLst>
              <a:lin ang="18900000" scaled="0"/>
            </a:gradFill>
            <a:prstDash val="solid"/>
            <a:round/>
            <a:headEnd type="none" w="sm" len="sm"/>
            <a:tailEnd type="none" w="sm" len="sm"/>
          </a:ln>
        </p:spPr>
        <p:txBody>
          <a:bodyPr spcFirstLastPara="1" wrap="square" lIns="288000" tIns="288000" rIns="288000" bIns="2880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Microcontroller</a:t>
            </a:r>
            <a:endParaRPr dirty="0"/>
          </a:p>
          <a:p>
            <a:pPr marL="0" marR="0" lvl="0" indent="0" algn="l" rtl="0">
              <a:lnSpc>
                <a:spcPct val="90000"/>
              </a:lnSpc>
              <a:spcBef>
                <a:spcPts val="0"/>
              </a:spcBef>
              <a:spcAft>
                <a:spcPts val="0"/>
              </a:spcAft>
              <a:buClr>
                <a:schemeClr val="dk1"/>
              </a:buClr>
              <a:buSzPts val="1800"/>
              <a:buFont typeface="Arial"/>
              <a:buNone/>
            </a:pPr>
            <a:endParaRPr sz="1800" b="1" i="0" dirty="0">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Dedicated computer on a chip</a:t>
            </a:r>
            <a:endParaRPr dirty="0"/>
          </a:p>
          <a:p>
            <a:pPr marL="457200" marR="0" lvl="0" indent="-317500" algn="l" rtl="0">
              <a:lnSpc>
                <a:spcPct val="100000"/>
              </a:lnSpc>
              <a:spcBef>
                <a:spcPts val="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Embedded in a machine</a:t>
            </a:r>
          </a:p>
          <a:p>
            <a:pPr marL="457200" marR="0" lvl="0" indent="-317500" algn="l" rtl="0">
              <a:lnSpc>
                <a:spcPct val="100000"/>
              </a:lnSpc>
              <a:spcBef>
                <a:spcPts val="0"/>
              </a:spcBef>
              <a:spcAft>
                <a:spcPts val="0"/>
              </a:spcAft>
              <a:buClr>
                <a:schemeClr val="dk1"/>
              </a:buClr>
              <a:buSzPct val="70000"/>
              <a:buFont typeface="Arial" panose="020B0604020202020204" pitchFamily="34" charset="0"/>
              <a:buChar char="•"/>
            </a:pPr>
            <a:r>
              <a:rPr lang="en-GB" sz="1800" dirty="0">
                <a:solidFill>
                  <a:schemeClr val="dk1"/>
                </a:solidFill>
              </a:rPr>
              <a:t>Pre-programmed in factory</a:t>
            </a:r>
            <a:endParaRPr dirty="0"/>
          </a:p>
          <a:p>
            <a:pPr marL="457200" marR="0" lvl="0" indent="-317500" algn="l" rtl="0">
              <a:lnSpc>
                <a:spcPct val="100000"/>
              </a:lnSpc>
              <a:spcBef>
                <a:spcPts val="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Multipurpose or single purpose</a:t>
            </a:r>
            <a:endParaRPr dirty="0"/>
          </a:p>
          <a:p>
            <a:pPr marL="457200" marR="0" lvl="0" indent="-317500" algn="l" rtl="0">
              <a:lnSpc>
                <a:spcPct val="100000"/>
              </a:lnSpc>
              <a:spcBef>
                <a:spcPts val="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Usually low power</a:t>
            </a:r>
            <a:endParaRPr dirty="0"/>
          </a:p>
          <a:p>
            <a:pPr marL="457200" marR="0" lvl="0" indent="-317500" algn="l" rtl="0">
              <a:lnSpc>
                <a:spcPct val="100000"/>
              </a:lnSpc>
              <a:spcBef>
                <a:spcPts val="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Dedicated input and output devices</a:t>
            </a:r>
            <a:endParaRPr dirty="0"/>
          </a:p>
          <a:p>
            <a:pPr marL="457200" marR="0" lvl="0" indent="-228600" algn="l" rtl="0">
              <a:lnSpc>
                <a:spcPct val="100000"/>
              </a:lnSpc>
              <a:spcBef>
                <a:spcPts val="0"/>
              </a:spcBef>
              <a:spcAft>
                <a:spcPts val="0"/>
              </a:spcAft>
              <a:buClr>
                <a:schemeClr val="dk1"/>
              </a:buClr>
              <a:buSzPts val="1400"/>
              <a:buFont typeface="Arial"/>
              <a:buNone/>
            </a:pPr>
            <a:endParaRPr sz="1800" b="0" i="0" dirty="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Example:</a:t>
            </a:r>
            <a:endParaRPr dirty="0"/>
          </a:p>
          <a:p>
            <a:pPr marL="0" marR="0" lvl="0" indent="0" algn="l" rtl="0">
              <a:lnSpc>
                <a:spcPct val="90000"/>
              </a:lnSpc>
              <a:spcBef>
                <a:spcPts val="1200"/>
              </a:spcBef>
              <a:spcAft>
                <a:spcPts val="0"/>
              </a:spcAft>
              <a:buClr>
                <a:schemeClr val="dk1"/>
              </a:buClr>
              <a:buSzPts val="1800"/>
              <a:buFont typeface="Arial"/>
              <a:buNone/>
            </a:pPr>
            <a:r>
              <a:rPr lang="en-GB" sz="1800" b="0" i="0" dirty="0">
                <a:solidFill>
                  <a:schemeClr val="dk1"/>
                </a:solidFill>
                <a:latin typeface="Arial"/>
                <a:ea typeface="Arial"/>
                <a:cs typeface="Arial"/>
                <a:sym typeface="Arial"/>
              </a:rPr>
              <a:t>Speed control on a brushless, </a:t>
            </a:r>
            <a:br>
              <a:rPr lang="en-GB" sz="1800" b="0" i="0" dirty="0">
                <a:solidFill>
                  <a:schemeClr val="dk1"/>
                </a:solidFill>
                <a:latin typeface="Arial"/>
                <a:ea typeface="Arial"/>
                <a:cs typeface="Arial"/>
                <a:sym typeface="Arial"/>
              </a:rPr>
            </a:br>
            <a:r>
              <a:rPr lang="en-GB" sz="1800" b="0" i="0" dirty="0">
                <a:solidFill>
                  <a:schemeClr val="dk1"/>
                </a:solidFill>
                <a:latin typeface="Arial"/>
                <a:ea typeface="Arial"/>
                <a:cs typeface="Arial"/>
                <a:sym typeface="Arial"/>
              </a:rPr>
              <a:t>cordless drill</a:t>
            </a:r>
            <a:endParaRPr dirty="0"/>
          </a:p>
          <a:p>
            <a:pPr marL="139700" marR="0" lvl="0" indent="0" algn="l" rtl="0">
              <a:lnSpc>
                <a:spcPct val="100000"/>
              </a:lnSpc>
              <a:spcBef>
                <a:spcPts val="0"/>
              </a:spcBef>
              <a:spcAft>
                <a:spcPts val="0"/>
              </a:spcAft>
              <a:buClr>
                <a:schemeClr val="dk1"/>
              </a:buClr>
              <a:buSzPts val="1400"/>
              <a:buFont typeface="Arial"/>
              <a:buNone/>
            </a:pPr>
            <a:endParaRPr sz="1800" b="0" i="0" dirty="0">
              <a:solidFill>
                <a:schemeClr val="dk1"/>
              </a:solidFill>
              <a:latin typeface="Arial"/>
              <a:ea typeface="Arial"/>
              <a:cs typeface="Arial"/>
              <a:sym typeface="Arial"/>
            </a:endParaRPr>
          </a:p>
        </p:txBody>
      </p:sp>
      <p:sp>
        <p:nvSpPr>
          <p:cNvPr id="747" name="Google Shape;747;p13"/>
          <p:cNvSpPr txBox="1">
            <a:spLocks noGrp="1"/>
          </p:cNvSpPr>
          <p:nvPr>
            <p:ph type="title"/>
          </p:nvPr>
        </p:nvSpPr>
        <p:spPr>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a:t>Microcontrollers, PLCs and microcomputers</a:t>
            </a:r>
            <a:endParaRPr/>
          </a:p>
        </p:txBody>
      </p:sp>
      <p:sp>
        <p:nvSpPr>
          <p:cNvPr id="748" name="Google Shape;748;p13"/>
          <p:cNvSpPr txBox="1">
            <a:spLocks noGrp="1"/>
          </p:cNvSpPr>
          <p:nvPr>
            <p:ph type="body" idx="1"/>
          </p:nvPr>
        </p:nvSpPr>
        <p:spPr>
          <a:prstGeom prst="rect">
            <a:avLst/>
          </a:prstGeom>
          <a:noFill/>
          <a:ln>
            <a:noFill/>
          </a:ln>
        </p:spPr>
        <p:txBody>
          <a:bodyPr spcFirstLastPara="1" wrap="square" lIns="90000" tIns="45700" rIns="91425" bIns="45700" anchor="t" anchorCtr="0">
            <a:noAutofit/>
          </a:bodyPr>
          <a:lstStyle/>
          <a:p>
            <a:pPr marL="0" lvl="0" indent="0" algn="l" rtl="0">
              <a:lnSpc>
                <a:spcPct val="100000"/>
              </a:lnSpc>
              <a:spcBef>
                <a:spcPts val="0"/>
              </a:spcBef>
              <a:spcAft>
                <a:spcPts val="0"/>
              </a:spcAft>
              <a:buClr>
                <a:schemeClr val="dk1"/>
              </a:buClr>
              <a:buSzPts val="2000"/>
              <a:buNone/>
            </a:pPr>
            <a:r>
              <a:rPr lang="en-GB" sz="2000" dirty="0"/>
              <a:t>Mechatronic systems use algorithms (rules or instructions) to process the inputs from setting controls and sensors </a:t>
            </a:r>
            <a:br>
              <a:rPr lang="en-GB" sz="2000" dirty="0"/>
            </a:br>
            <a:r>
              <a:rPr lang="en-GB" sz="2000" dirty="0"/>
              <a:t>and decide the outputs controlled by actuators. These algorithms are programmed into a microcontroller, programmable </a:t>
            </a:r>
            <a:br>
              <a:rPr lang="en-GB" sz="2000" dirty="0"/>
            </a:br>
            <a:r>
              <a:rPr lang="en-GB" sz="2000" dirty="0"/>
              <a:t>logic controller (PLC) or microcomputer.</a:t>
            </a:r>
            <a:endParaRPr dirty="0"/>
          </a:p>
        </p:txBody>
      </p:sp>
      <p:sp>
        <p:nvSpPr>
          <p:cNvPr id="749" name="Google Shape;749;p13"/>
          <p:cNvSpPr txBox="1"/>
          <p:nvPr/>
        </p:nvSpPr>
        <p:spPr>
          <a:xfrm>
            <a:off x="5525593" y="3600682"/>
            <a:ext cx="4707184" cy="4458433"/>
          </a:xfrm>
          <a:prstGeom prst="rect">
            <a:avLst/>
          </a:prstGeom>
          <a:noFill/>
          <a:ln w="28575" cap="flat" cmpd="sng">
            <a:gradFill>
              <a:gsLst>
                <a:gs pos="0">
                  <a:srgbClr val="21176B"/>
                </a:gs>
                <a:gs pos="100000">
                  <a:srgbClr val="24D6D1"/>
                </a:gs>
              </a:gsLst>
              <a:lin ang="18900000" scaled="0"/>
            </a:gradFill>
            <a:prstDash val="solid"/>
            <a:round/>
            <a:headEnd type="none" w="sm" len="sm"/>
            <a:tailEnd type="none" w="sm" len="sm"/>
          </a:ln>
        </p:spPr>
        <p:txBody>
          <a:bodyPr spcFirstLastPara="1" wrap="square" lIns="288000" tIns="288000" rIns="288000" bIns="2880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Programmable Logic </a:t>
            </a:r>
            <a:br>
              <a:rPr lang="en-GB" sz="1800" b="1" i="0" dirty="0">
                <a:solidFill>
                  <a:schemeClr val="dk1"/>
                </a:solidFill>
                <a:latin typeface="Arial"/>
                <a:ea typeface="Arial"/>
                <a:cs typeface="Arial"/>
                <a:sym typeface="Arial"/>
              </a:rPr>
            </a:br>
            <a:r>
              <a:rPr lang="en-GB" sz="1800" b="1" i="0" dirty="0">
                <a:solidFill>
                  <a:schemeClr val="dk1"/>
                </a:solidFill>
                <a:latin typeface="Arial"/>
                <a:ea typeface="Arial"/>
                <a:cs typeface="Arial"/>
                <a:sym typeface="Arial"/>
              </a:rPr>
              <a:t>Controller (PLC)</a:t>
            </a:r>
            <a:endParaRPr dirty="0"/>
          </a:p>
          <a:p>
            <a:pPr marL="0" marR="0" lvl="0" indent="0" algn="l" rtl="0">
              <a:lnSpc>
                <a:spcPct val="90000"/>
              </a:lnSpc>
              <a:spcBef>
                <a:spcPts val="0"/>
              </a:spcBef>
              <a:spcAft>
                <a:spcPts val="0"/>
              </a:spcAft>
              <a:buClr>
                <a:schemeClr val="dk1"/>
              </a:buClr>
              <a:buSzPts val="1800"/>
              <a:buFont typeface="Arial"/>
              <a:buNone/>
            </a:pPr>
            <a:endParaRPr sz="1800" b="1" i="0" dirty="0">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Rugged, stand-alone device</a:t>
            </a:r>
            <a:endParaRPr dirty="0"/>
          </a:p>
          <a:p>
            <a:pPr marL="457200" marR="0" lvl="0" indent="-317500" algn="l" rtl="0">
              <a:lnSpc>
                <a:spcPct val="100000"/>
              </a:lnSpc>
              <a:spcBef>
                <a:spcPts val="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Attached to a machine</a:t>
            </a:r>
            <a:endParaRPr dirty="0"/>
          </a:p>
          <a:p>
            <a:pPr marL="457200" marR="0" lvl="0" indent="-317500" algn="l" rtl="0">
              <a:lnSpc>
                <a:spcPct val="100000"/>
              </a:lnSpc>
              <a:spcBef>
                <a:spcPts val="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Multipurpose, programmable</a:t>
            </a:r>
            <a:endParaRPr dirty="0"/>
          </a:p>
          <a:p>
            <a:pPr marL="457200" marR="0" lvl="0" indent="-317500" algn="l" rtl="0">
              <a:lnSpc>
                <a:spcPct val="100000"/>
              </a:lnSpc>
              <a:spcBef>
                <a:spcPts val="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Usually higher power</a:t>
            </a:r>
            <a:endParaRPr dirty="0"/>
          </a:p>
          <a:p>
            <a:pPr marL="457200" marR="0" lvl="0" indent="-317500" algn="l" rtl="0">
              <a:lnSpc>
                <a:spcPct val="100000"/>
              </a:lnSpc>
              <a:spcBef>
                <a:spcPts val="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Accepts a range of input and output devices that can be connected directly with no buffer or interface</a:t>
            </a:r>
            <a:endParaRPr dirty="0"/>
          </a:p>
          <a:p>
            <a:pPr marL="457200" marR="0" lvl="0" indent="-317500" algn="l" rtl="0">
              <a:lnSpc>
                <a:spcPct val="100000"/>
              </a:lnSpc>
              <a:spcBef>
                <a:spcPts val="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Can be unitary (one) or modular (many)</a:t>
            </a:r>
            <a:endParaRPr dirty="0"/>
          </a:p>
          <a:p>
            <a:pPr marL="457200" marR="0" lvl="0" indent="-228600" algn="l" rtl="0">
              <a:lnSpc>
                <a:spcPct val="100000"/>
              </a:lnSpc>
              <a:spcBef>
                <a:spcPts val="0"/>
              </a:spcBef>
              <a:spcAft>
                <a:spcPts val="0"/>
              </a:spcAft>
              <a:buClr>
                <a:schemeClr val="dk1"/>
              </a:buClr>
              <a:buSzPts val="1400"/>
              <a:buFont typeface="Arial"/>
              <a:buNone/>
            </a:pPr>
            <a:endParaRPr sz="1800" b="0" i="0" dirty="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Example:</a:t>
            </a:r>
            <a:endParaRPr dirty="0"/>
          </a:p>
          <a:p>
            <a:pPr marL="0" marR="0" lvl="0" indent="0" algn="l" rtl="0">
              <a:lnSpc>
                <a:spcPct val="90000"/>
              </a:lnSpc>
              <a:spcBef>
                <a:spcPts val="1200"/>
              </a:spcBef>
              <a:spcAft>
                <a:spcPts val="0"/>
              </a:spcAft>
              <a:buClr>
                <a:schemeClr val="dk1"/>
              </a:buClr>
              <a:buSzPts val="1800"/>
              <a:buFont typeface="Arial"/>
              <a:buNone/>
            </a:pPr>
            <a:r>
              <a:rPr lang="en-GB" sz="1800" b="0" i="0" dirty="0">
                <a:solidFill>
                  <a:schemeClr val="dk1"/>
                </a:solidFill>
                <a:latin typeface="Arial"/>
                <a:ea typeface="Arial"/>
                <a:cs typeface="Arial"/>
                <a:sym typeface="Arial"/>
              </a:rPr>
              <a:t>Flow control in food manufacturing</a:t>
            </a:r>
            <a:endParaRPr dirty="0"/>
          </a:p>
          <a:p>
            <a:pPr marL="139700" marR="0" lvl="0" indent="0" algn="l" rtl="0">
              <a:lnSpc>
                <a:spcPct val="100000"/>
              </a:lnSpc>
              <a:spcBef>
                <a:spcPts val="0"/>
              </a:spcBef>
              <a:spcAft>
                <a:spcPts val="0"/>
              </a:spcAft>
              <a:buClr>
                <a:schemeClr val="dk1"/>
              </a:buClr>
              <a:buSzPts val="1400"/>
              <a:buFont typeface="Arial"/>
              <a:buNone/>
            </a:pPr>
            <a:endParaRPr sz="1800" b="0" i="0" dirty="0">
              <a:solidFill>
                <a:schemeClr val="dk1"/>
              </a:solidFill>
              <a:latin typeface="Arial"/>
              <a:ea typeface="Arial"/>
              <a:cs typeface="Arial"/>
              <a:sym typeface="Arial"/>
            </a:endParaRPr>
          </a:p>
        </p:txBody>
      </p:sp>
      <p:sp>
        <p:nvSpPr>
          <p:cNvPr id="750" name="Google Shape;750;p13"/>
          <p:cNvSpPr txBox="1"/>
          <p:nvPr/>
        </p:nvSpPr>
        <p:spPr>
          <a:xfrm>
            <a:off x="10505553" y="3587249"/>
            <a:ext cx="4707184" cy="4458433"/>
          </a:xfrm>
          <a:prstGeom prst="rect">
            <a:avLst/>
          </a:prstGeom>
          <a:noFill/>
          <a:ln w="28575" cap="flat" cmpd="sng">
            <a:gradFill>
              <a:gsLst>
                <a:gs pos="0">
                  <a:srgbClr val="21176B"/>
                </a:gs>
                <a:gs pos="100000">
                  <a:srgbClr val="24D6D1"/>
                </a:gs>
              </a:gsLst>
              <a:lin ang="18900000" scaled="0"/>
            </a:gradFill>
            <a:prstDash val="solid"/>
            <a:round/>
            <a:headEnd type="none" w="sm" len="sm"/>
            <a:tailEnd type="none" w="sm" len="sm"/>
          </a:ln>
        </p:spPr>
        <p:txBody>
          <a:bodyPr spcFirstLastPara="1" wrap="square" lIns="288000" tIns="288000" rIns="288000" bIns="2880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Microcomputer</a:t>
            </a:r>
            <a:br>
              <a:rPr lang="en-GB" sz="1800" b="1" i="0" dirty="0">
                <a:solidFill>
                  <a:schemeClr val="dk1"/>
                </a:solidFill>
                <a:latin typeface="Arial"/>
                <a:ea typeface="Arial"/>
                <a:cs typeface="Arial"/>
                <a:sym typeface="Arial"/>
              </a:rPr>
            </a:br>
            <a:endParaRPr sz="1800" b="1" i="0" dirty="0">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A general-purpose computer</a:t>
            </a:r>
            <a:endParaRPr dirty="0"/>
          </a:p>
          <a:p>
            <a:pPr marL="457200" marR="0" lvl="0" indent="-317500" algn="l" rtl="0">
              <a:lnSpc>
                <a:spcPct val="100000"/>
              </a:lnSpc>
              <a:spcBef>
                <a:spcPts val="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Separate to a machine</a:t>
            </a:r>
            <a:endParaRPr dirty="0"/>
          </a:p>
          <a:p>
            <a:pPr marL="457200" marR="0" lvl="0" indent="-317500" algn="l" rtl="0">
              <a:lnSpc>
                <a:spcPct val="100000"/>
              </a:lnSpc>
              <a:spcBef>
                <a:spcPts val="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Multipurpose, programmable using software</a:t>
            </a:r>
            <a:endParaRPr dirty="0"/>
          </a:p>
          <a:p>
            <a:pPr marL="457200" marR="0" lvl="0" indent="-317500" algn="l" rtl="0">
              <a:lnSpc>
                <a:spcPct val="100000"/>
              </a:lnSpc>
              <a:spcBef>
                <a:spcPts val="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Accepts a range of input and output devices through an interface</a:t>
            </a:r>
            <a:endParaRPr sz="1800" b="0" i="0" dirty="0">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chemeClr val="dk1"/>
              </a:buClr>
              <a:buSzPts val="1400"/>
              <a:buFont typeface="Arial"/>
              <a:buNone/>
            </a:pPr>
            <a:endParaRPr sz="1800" b="0" i="0" dirty="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Example:</a:t>
            </a:r>
            <a:endParaRPr dirty="0"/>
          </a:p>
          <a:p>
            <a:pPr marL="0" marR="0" lvl="0" indent="0" algn="l" rtl="0">
              <a:lnSpc>
                <a:spcPct val="90000"/>
              </a:lnSpc>
              <a:spcBef>
                <a:spcPts val="1200"/>
              </a:spcBef>
              <a:spcAft>
                <a:spcPts val="0"/>
              </a:spcAft>
              <a:buClr>
                <a:schemeClr val="dk1"/>
              </a:buClr>
              <a:buSzPts val="1800"/>
              <a:buFont typeface="Arial"/>
              <a:buNone/>
            </a:pPr>
            <a:r>
              <a:rPr lang="en-GB" sz="1800" b="0" i="0" dirty="0">
                <a:solidFill>
                  <a:schemeClr val="dk1"/>
                </a:solidFill>
                <a:latin typeface="Arial"/>
                <a:ea typeface="Arial"/>
                <a:cs typeface="Arial"/>
                <a:sym typeface="Arial"/>
              </a:rPr>
              <a:t>Multi-axis robot control</a:t>
            </a:r>
            <a:endParaRPr dirty="0"/>
          </a:p>
          <a:p>
            <a:pPr marL="139700" marR="0" lvl="0" indent="0" algn="l" rtl="0">
              <a:lnSpc>
                <a:spcPct val="100000"/>
              </a:lnSpc>
              <a:spcBef>
                <a:spcPts val="0"/>
              </a:spcBef>
              <a:spcAft>
                <a:spcPts val="0"/>
              </a:spcAft>
              <a:buClr>
                <a:schemeClr val="dk1"/>
              </a:buClr>
              <a:buSzPts val="1400"/>
              <a:buFont typeface="Arial"/>
              <a:buNone/>
            </a:pPr>
            <a:endParaRPr sz="1800" b="0" i="0" dirty="0">
              <a:solidFill>
                <a:schemeClr val="dk1"/>
              </a:solidFill>
              <a:latin typeface="Arial"/>
              <a:ea typeface="Arial"/>
              <a:cs typeface="Arial"/>
              <a:sym typeface="Arial"/>
            </a:endParaRPr>
          </a:p>
        </p:txBody>
      </p:sp>
      <p:sp>
        <p:nvSpPr>
          <p:cNvPr id="2" name="Slide Number Placeholder 5">
            <a:extLst>
              <a:ext uri="{FF2B5EF4-FFF2-40B4-BE49-F238E27FC236}">
                <a16:creationId xmlns:a16="http://schemas.microsoft.com/office/drawing/2014/main" id="{2B479265-A469-8580-7E51-6E7FEB24577E}"/>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13</a:t>
            </a:fld>
            <a:endParaRPr lang="en-US" b="0" dirty="0">
              <a:solidFill>
                <a:schemeClr val="tx1"/>
              </a:solidFill>
            </a:endParaRPr>
          </a:p>
        </p:txBody>
      </p:sp>
      <p:sp>
        <p:nvSpPr>
          <p:cNvPr id="3" name="Google Shape;539;p3">
            <a:extLst>
              <a:ext uri="{FF2B5EF4-FFF2-40B4-BE49-F238E27FC236}">
                <a16:creationId xmlns:a16="http://schemas.microsoft.com/office/drawing/2014/main" id="{D97B0DF4-3BDB-F26F-E022-0FFA04E3C4C7}"/>
              </a:ext>
            </a:extLst>
          </p:cNvPr>
          <p:cNvSpPr txBox="1"/>
          <p:nvPr/>
        </p:nvSpPr>
        <p:spPr>
          <a:xfrm>
            <a:off x="8656248" y="680297"/>
            <a:ext cx="7280229" cy="48683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dk1"/>
                </a:solidFill>
                <a:latin typeface="Arial"/>
                <a:ea typeface="Arial"/>
                <a:cs typeface="Arial"/>
                <a:sym typeface="Arial"/>
              </a:rPr>
              <a:t>1. Mechatronic systems and control</a:t>
            </a:r>
            <a:endParaRPr sz="1600" b="0" i="0" u="none" strike="noStrike" cap="none" dirty="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pic>
        <p:nvPicPr>
          <p:cNvPr id="759" name="Google Shape;759;p14"/>
          <p:cNvPicPr preferRelativeResize="0"/>
          <p:nvPr/>
        </p:nvPicPr>
        <p:blipFill rotWithShape="1">
          <a:blip r:embed="rId3" cstate="email">
            <a:extLst>
              <a:ext uri="{28A0092B-C50C-407E-A947-70E740481C1C}">
                <a14:useLocalDpi xmlns:a14="http://schemas.microsoft.com/office/drawing/2010/main"/>
              </a:ext>
            </a:extLst>
          </a:blip>
          <a:srcRect t="-548"/>
          <a:stretch/>
        </p:blipFill>
        <p:spPr>
          <a:xfrm>
            <a:off x="644633" y="3434946"/>
            <a:ext cx="2683129" cy="2620539"/>
          </a:xfrm>
          <a:custGeom>
            <a:avLst/>
            <a:gdLst/>
            <a:ahLst/>
            <a:cxnLst/>
            <a:rect l="l" t="t" r="r" b="b"/>
            <a:pathLst>
              <a:path w="3528310" h="3446004" extrusionOk="0">
                <a:moveTo>
                  <a:pt x="1766808" y="0"/>
                </a:moveTo>
                <a:lnTo>
                  <a:pt x="3172396" y="687333"/>
                </a:lnTo>
                <a:lnTo>
                  <a:pt x="3528310" y="2222389"/>
                </a:lnTo>
                <a:lnTo>
                  <a:pt x="2553112" y="3446004"/>
                </a:lnTo>
                <a:lnTo>
                  <a:pt x="998904" y="3446004"/>
                </a:lnTo>
                <a:lnTo>
                  <a:pt x="0" y="2233092"/>
                </a:lnTo>
                <a:lnTo>
                  <a:pt x="362796" y="673930"/>
                </a:lnTo>
                <a:close/>
              </a:path>
            </a:pathLst>
          </a:custGeom>
          <a:noFill/>
          <a:ln>
            <a:noFill/>
          </a:ln>
        </p:spPr>
      </p:pic>
      <p:sp>
        <p:nvSpPr>
          <p:cNvPr id="764" name="Google Shape;764;p14"/>
          <p:cNvSpPr txBox="1"/>
          <p:nvPr/>
        </p:nvSpPr>
        <p:spPr>
          <a:xfrm>
            <a:off x="10689743" y="2639563"/>
            <a:ext cx="4417565" cy="3516821"/>
          </a:xfrm>
          <a:prstGeom prst="rect">
            <a:avLst/>
          </a:prstGeom>
          <a:noFill/>
          <a:ln w="28575" cap="flat" cmpd="sng">
            <a:gradFill>
              <a:gsLst>
                <a:gs pos="12000">
                  <a:srgbClr val="21176B"/>
                </a:gs>
                <a:gs pos="100000">
                  <a:srgbClr val="24D6D1"/>
                </a:gs>
              </a:gsLst>
              <a:lin ang="18900000" scaled="0"/>
            </a:gradFill>
            <a:prstDash val="solid"/>
            <a:round/>
            <a:headEnd type="none" w="sm" len="sm"/>
            <a:tailEnd type="none" w="sm" len="sm"/>
          </a:ln>
        </p:spPr>
        <p:txBody>
          <a:bodyPr spcFirstLastPara="1" wrap="square" lIns="288000" tIns="360000" rIns="288000" bIns="288000" anchor="t" anchorCtr="0">
            <a:noAutofit/>
          </a:bodyPr>
          <a:lstStyle/>
          <a:p>
            <a:pPr marL="469900" marR="0" lvl="0" indent="-342900" algn="l" rtl="0">
              <a:spcBef>
                <a:spcPts val="0"/>
              </a:spcBef>
              <a:spcAft>
                <a:spcPts val="0"/>
              </a:spcAft>
              <a:buClr>
                <a:schemeClr val="dk1"/>
              </a:buClr>
              <a:buSzPct val="70000"/>
              <a:buFont typeface="Arial" panose="020B0604020202020204" pitchFamily="34" charset="0"/>
              <a:buChar char="•"/>
            </a:pPr>
            <a:r>
              <a:rPr lang="en-GB" sz="2000" b="0" i="0" dirty="0">
                <a:solidFill>
                  <a:schemeClr val="dk1"/>
                </a:solidFill>
                <a:latin typeface="Arial"/>
                <a:ea typeface="Arial"/>
                <a:cs typeface="Arial"/>
                <a:sym typeface="Arial"/>
              </a:rPr>
              <a:t>List at least one input </a:t>
            </a:r>
            <a:br>
              <a:rPr lang="en-GB" sz="2000" b="0" i="0" dirty="0">
                <a:solidFill>
                  <a:schemeClr val="dk1"/>
                </a:solidFill>
                <a:latin typeface="Arial"/>
                <a:ea typeface="Arial"/>
                <a:cs typeface="Arial"/>
                <a:sym typeface="Arial"/>
              </a:rPr>
            </a:br>
            <a:r>
              <a:rPr lang="en-GB" sz="2000" b="0" i="0" dirty="0">
                <a:solidFill>
                  <a:schemeClr val="dk1"/>
                </a:solidFill>
                <a:latin typeface="Arial"/>
                <a:ea typeface="Arial"/>
                <a:cs typeface="Arial"/>
                <a:sym typeface="Arial"/>
              </a:rPr>
              <a:t>and one output device that </a:t>
            </a:r>
            <a:br>
              <a:rPr lang="en-GB" sz="2000" b="0" i="0" dirty="0">
                <a:solidFill>
                  <a:schemeClr val="dk1"/>
                </a:solidFill>
                <a:latin typeface="Arial"/>
                <a:ea typeface="Arial"/>
                <a:cs typeface="Arial"/>
                <a:sym typeface="Arial"/>
              </a:rPr>
            </a:br>
            <a:r>
              <a:rPr lang="en-GB" sz="2000" b="0" i="0" dirty="0">
                <a:solidFill>
                  <a:schemeClr val="dk1"/>
                </a:solidFill>
                <a:latin typeface="Arial"/>
                <a:ea typeface="Arial"/>
                <a:cs typeface="Arial"/>
                <a:sym typeface="Arial"/>
              </a:rPr>
              <a:t>each system might contain.</a:t>
            </a:r>
            <a:endParaRPr sz="2000" b="0" i="0" dirty="0">
              <a:solidFill>
                <a:schemeClr val="dk1"/>
              </a:solidFill>
              <a:latin typeface="Arial"/>
              <a:ea typeface="Arial"/>
              <a:cs typeface="Arial"/>
              <a:sym typeface="Arial"/>
            </a:endParaRPr>
          </a:p>
          <a:p>
            <a:pPr marL="127000" marR="0" lvl="0" algn="l" rtl="0">
              <a:spcBef>
                <a:spcPts val="0"/>
              </a:spcBef>
              <a:spcAft>
                <a:spcPts val="0"/>
              </a:spcAft>
              <a:buClr>
                <a:schemeClr val="dk1"/>
              </a:buClr>
              <a:buSzPct val="70000"/>
            </a:pPr>
            <a:endParaRPr sz="2000" b="0" i="0" dirty="0">
              <a:solidFill>
                <a:schemeClr val="dk1"/>
              </a:solidFill>
              <a:latin typeface="Arial"/>
              <a:ea typeface="Arial"/>
              <a:cs typeface="Arial"/>
              <a:sym typeface="Arial"/>
            </a:endParaRPr>
          </a:p>
          <a:p>
            <a:pPr marL="469900" marR="0" lvl="0" indent="-342900" algn="l" rtl="0">
              <a:spcBef>
                <a:spcPts val="0"/>
              </a:spcBef>
              <a:spcAft>
                <a:spcPts val="0"/>
              </a:spcAft>
              <a:buClr>
                <a:schemeClr val="dk1"/>
              </a:buClr>
              <a:buSzPct val="70000"/>
              <a:buFont typeface="Arial" panose="020B0604020202020204" pitchFamily="34" charset="0"/>
              <a:buChar char="•"/>
            </a:pPr>
            <a:r>
              <a:rPr lang="en-GB" sz="2000" b="0" i="0" dirty="0">
                <a:solidFill>
                  <a:schemeClr val="dk1"/>
                </a:solidFill>
                <a:latin typeface="Arial"/>
                <a:ea typeface="Arial"/>
                <a:cs typeface="Arial"/>
                <a:sym typeface="Arial"/>
              </a:rPr>
              <a:t>What form of controller do they include?</a:t>
            </a:r>
            <a:endParaRPr dirty="0"/>
          </a:p>
          <a:p>
            <a:pPr marL="127000" marR="0" lvl="0" algn="l" rtl="0">
              <a:spcBef>
                <a:spcPts val="0"/>
              </a:spcBef>
              <a:spcAft>
                <a:spcPts val="0"/>
              </a:spcAft>
              <a:buClr>
                <a:schemeClr val="dk1"/>
              </a:buClr>
              <a:buSzPct val="70000"/>
            </a:pPr>
            <a:endParaRPr sz="2000" b="0" i="0" dirty="0">
              <a:solidFill>
                <a:schemeClr val="dk1"/>
              </a:solidFill>
              <a:latin typeface="Arial"/>
              <a:ea typeface="Arial"/>
              <a:cs typeface="Arial"/>
              <a:sym typeface="Arial"/>
            </a:endParaRPr>
          </a:p>
          <a:p>
            <a:pPr marL="469900" marR="0" lvl="0" indent="-342900" algn="l" rtl="0">
              <a:spcBef>
                <a:spcPts val="0"/>
              </a:spcBef>
              <a:spcAft>
                <a:spcPts val="0"/>
              </a:spcAft>
              <a:buClr>
                <a:schemeClr val="dk1"/>
              </a:buClr>
              <a:buSzPct val="70000"/>
              <a:buFont typeface="Arial" panose="020B0604020202020204" pitchFamily="34" charset="0"/>
              <a:buChar char="•"/>
            </a:pPr>
            <a:r>
              <a:rPr lang="en-GB" sz="2000" b="0" i="0" dirty="0">
                <a:solidFill>
                  <a:schemeClr val="dk1"/>
                </a:solidFill>
                <a:latin typeface="Arial"/>
                <a:ea typeface="Arial"/>
                <a:cs typeface="Arial"/>
                <a:sym typeface="Arial"/>
              </a:rPr>
              <a:t>What are the advantages of using this type of controller?</a:t>
            </a:r>
            <a:endParaRPr dirty="0"/>
          </a:p>
        </p:txBody>
      </p:sp>
      <p:pic>
        <p:nvPicPr>
          <p:cNvPr id="768" name="Google Shape;768;p14"/>
          <p:cNvPicPr preferRelativeResize="0"/>
          <p:nvPr/>
        </p:nvPicPr>
        <p:blipFill rotWithShape="1">
          <a:blip r:embed="rId4" cstate="email">
            <a:extLst>
              <a:ext uri="{28A0092B-C50C-407E-A947-70E740481C1C}">
                <a14:useLocalDpi xmlns:a14="http://schemas.microsoft.com/office/drawing/2010/main"/>
              </a:ext>
            </a:extLst>
          </a:blip>
          <a:srcRect/>
          <a:stretch/>
        </p:blipFill>
        <p:spPr>
          <a:xfrm>
            <a:off x="7305179" y="6103645"/>
            <a:ext cx="2669606" cy="2607332"/>
          </a:xfrm>
          <a:custGeom>
            <a:avLst/>
            <a:gdLst/>
            <a:ahLst/>
            <a:cxnLst/>
            <a:rect l="l" t="t" r="r" b="b"/>
            <a:pathLst>
              <a:path w="3528310" h="3446004" extrusionOk="0">
                <a:moveTo>
                  <a:pt x="1766808" y="0"/>
                </a:moveTo>
                <a:lnTo>
                  <a:pt x="3172396" y="687333"/>
                </a:lnTo>
                <a:lnTo>
                  <a:pt x="3528310" y="2222389"/>
                </a:lnTo>
                <a:lnTo>
                  <a:pt x="2553112" y="3446004"/>
                </a:lnTo>
                <a:lnTo>
                  <a:pt x="998904" y="3446004"/>
                </a:lnTo>
                <a:lnTo>
                  <a:pt x="0" y="2233092"/>
                </a:lnTo>
                <a:lnTo>
                  <a:pt x="362796" y="673930"/>
                </a:lnTo>
                <a:close/>
              </a:path>
            </a:pathLst>
          </a:custGeom>
          <a:noFill/>
          <a:ln>
            <a:noFill/>
          </a:ln>
        </p:spPr>
      </p:pic>
      <p:sp>
        <p:nvSpPr>
          <p:cNvPr id="769" name="Google Shape;769;p14"/>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a:t>Inputs, outputs and control</a:t>
            </a:r>
            <a:endParaRPr/>
          </a:p>
        </p:txBody>
      </p:sp>
      <p:sp>
        <p:nvSpPr>
          <p:cNvPr id="770" name="Google Shape;770;p14"/>
          <p:cNvSpPr txBox="1">
            <a:spLocks noGrp="1"/>
          </p:cNvSpPr>
          <p:nvPr>
            <p:ph type="body" idx="4294967295"/>
          </p:nvPr>
        </p:nvSpPr>
        <p:spPr>
          <a:xfrm>
            <a:off x="417883" y="2240910"/>
            <a:ext cx="8711604" cy="301026"/>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GB" sz="2000" dirty="0"/>
              <a:t>These systems all use dedicated microcontroller chips or PLCs.</a:t>
            </a:r>
            <a:endParaRPr dirty="0"/>
          </a:p>
        </p:txBody>
      </p:sp>
      <p:pic>
        <p:nvPicPr>
          <p:cNvPr id="771" name="Google Shape;771;p14"/>
          <p:cNvPicPr preferRelativeResize="0"/>
          <p:nvPr/>
        </p:nvPicPr>
        <p:blipFill>
          <a:blip r:embed="rId5" cstate="email">
            <a:extLst>
              <a:ext uri="{28A0092B-C50C-407E-A947-70E740481C1C}">
                <a14:useLocalDpi xmlns:a14="http://schemas.microsoft.com/office/drawing/2010/main"/>
              </a:ext>
            </a:extLst>
          </a:blip>
          <a:srcRect/>
          <a:stretch/>
        </p:blipFill>
        <p:spPr>
          <a:xfrm>
            <a:off x="4998035" y="3431196"/>
            <a:ext cx="2760362" cy="2607332"/>
          </a:xfrm>
          <a:custGeom>
            <a:avLst/>
            <a:gdLst/>
            <a:ahLst/>
            <a:cxnLst/>
            <a:rect l="l" t="t" r="r" b="b"/>
            <a:pathLst>
              <a:path w="3528310" h="3446004" extrusionOk="0">
                <a:moveTo>
                  <a:pt x="1766808" y="0"/>
                </a:moveTo>
                <a:lnTo>
                  <a:pt x="3172396" y="687333"/>
                </a:lnTo>
                <a:lnTo>
                  <a:pt x="3528310" y="2222389"/>
                </a:lnTo>
                <a:lnTo>
                  <a:pt x="2553112" y="3446004"/>
                </a:lnTo>
                <a:lnTo>
                  <a:pt x="998904" y="3446004"/>
                </a:lnTo>
                <a:lnTo>
                  <a:pt x="0" y="2233092"/>
                </a:lnTo>
                <a:lnTo>
                  <a:pt x="362796" y="673930"/>
                </a:lnTo>
                <a:close/>
              </a:path>
            </a:pathLst>
          </a:custGeom>
          <a:noFill/>
          <a:ln>
            <a:noFill/>
          </a:ln>
        </p:spPr>
      </p:pic>
      <p:sp>
        <p:nvSpPr>
          <p:cNvPr id="773" name="Google Shape;773;p14"/>
          <p:cNvSpPr txBox="1"/>
          <p:nvPr/>
        </p:nvSpPr>
        <p:spPr>
          <a:xfrm>
            <a:off x="803627" y="2739267"/>
            <a:ext cx="2524135" cy="58153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Car automatic windscreen wipers</a:t>
            </a:r>
            <a:endParaRPr dirty="0"/>
          </a:p>
        </p:txBody>
      </p:sp>
      <p:sp>
        <p:nvSpPr>
          <p:cNvPr id="774" name="Google Shape;774;p14"/>
          <p:cNvSpPr txBox="1"/>
          <p:nvPr/>
        </p:nvSpPr>
        <p:spPr>
          <a:xfrm>
            <a:off x="5205913" y="2966574"/>
            <a:ext cx="2263270" cy="34891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Pie filling machine</a:t>
            </a:r>
            <a:endParaRPr dirty="0"/>
          </a:p>
        </p:txBody>
      </p:sp>
      <p:sp>
        <p:nvSpPr>
          <p:cNvPr id="775" name="Google Shape;775;p14"/>
          <p:cNvSpPr txBox="1"/>
          <p:nvPr/>
        </p:nvSpPr>
        <p:spPr>
          <a:xfrm>
            <a:off x="3160415" y="5601849"/>
            <a:ext cx="1719180" cy="36195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Smartphone</a:t>
            </a:r>
            <a:endParaRPr dirty="0"/>
          </a:p>
        </p:txBody>
      </p:sp>
      <p:sp>
        <p:nvSpPr>
          <p:cNvPr id="776" name="Google Shape;776;p14"/>
          <p:cNvSpPr txBox="1"/>
          <p:nvPr/>
        </p:nvSpPr>
        <p:spPr>
          <a:xfrm>
            <a:off x="7538181" y="5363941"/>
            <a:ext cx="2236134" cy="47098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CNC milling machine</a:t>
            </a:r>
            <a:endParaRPr dirty="0"/>
          </a:p>
        </p:txBody>
      </p:sp>
      <p:sp>
        <p:nvSpPr>
          <p:cNvPr id="2" name="Slide Number Placeholder 5">
            <a:extLst>
              <a:ext uri="{FF2B5EF4-FFF2-40B4-BE49-F238E27FC236}">
                <a16:creationId xmlns:a16="http://schemas.microsoft.com/office/drawing/2014/main" id="{1AF9F9F3-0EB9-D216-1DE5-2CE99E324CA8}"/>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14</a:t>
            </a:fld>
            <a:endParaRPr lang="en-US" b="0" dirty="0">
              <a:solidFill>
                <a:schemeClr val="tx1"/>
              </a:solidFill>
            </a:endParaRPr>
          </a:p>
        </p:txBody>
      </p:sp>
      <p:sp>
        <p:nvSpPr>
          <p:cNvPr id="3" name="Google Shape;539;p3">
            <a:extLst>
              <a:ext uri="{FF2B5EF4-FFF2-40B4-BE49-F238E27FC236}">
                <a16:creationId xmlns:a16="http://schemas.microsoft.com/office/drawing/2014/main" id="{87CA046F-4ADA-8F56-FD30-A4A2533E5D3B}"/>
              </a:ext>
            </a:extLst>
          </p:cNvPr>
          <p:cNvSpPr txBox="1"/>
          <p:nvPr/>
        </p:nvSpPr>
        <p:spPr>
          <a:xfrm>
            <a:off x="8656248" y="680297"/>
            <a:ext cx="7280229" cy="48683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dk1"/>
                </a:solidFill>
                <a:latin typeface="Arial"/>
                <a:ea typeface="Arial"/>
                <a:cs typeface="Arial"/>
                <a:sym typeface="Arial"/>
              </a:rPr>
              <a:t>1. Mechatronic systems and control</a:t>
            </a:r>
            <a:endParaRPr sz="1600" b="0" i="0" u="none" strike="noStrike" cap="none" dirty="0">
              <a:solidFill>
                <a:schemeClr val="dk1"/>
              </a:solidFill>
              <a:latin typeface="Arial"/>
              <a:ea typeface="Arial"/>
              <a:cs typeface="Arial"/>
              <a:sym typeface="Arial"/>
            </a:endParaRPr>
          </a:p>
        </p:txBody>
      </p:sp>
      <p:pic>
        <p:nvPicPr>
          <p:cNvPr id="4" name="Picture 3">
            <a:extLst>
              <a:ext uri="{FF2B5EF4-FFF2-40B4-BE49-F238E27FC236}">
                <a16:creationId xmlns:a16="http://schemas.microsoft.com/office/drawing/2014/main" id="{5CB4B887-CE0D-443A-258C-CD68CF8C6A6E}"/>
              </a:ext>
            </a:extLst>
          </p:cNvPr>
          <p:cNvPicPr>
            <a:picLocks noChangeAspect="1"/>
          </p:cNvPicPr>
          <p:nvPr/>
        </p:nvPicPr>
        <p:blipFill>
          <a:blip r:embed="rId6"/>
          <a:stretch>
            <a:fillRect/>
          </a:stretch>
        </p:blipFill>
        <p:spPr>
          <a:xfrm>
            <a:off x="13699529" y="2046636"/>
            <a:ext cx="1016000" cy="990600"/>
          </a:xfrm>
          <a:prstGeom prst="rect">
            <a:avLst/>
          </a:prstGeom>
        </p:spPr>
      </p:pic>
      <p:pic>
        <p:nvPicPr>
          <p:cNvPr id="5" name="Picture 4">
            <a:extLst>
              <a:ext uri="{FF2B5EF4-FFF2-40B4-BE49-F238E27FC236}">
                <a16:creationId xmlns:a16="http://schemas.microsoft.com/office/drawing/2014/main" id="{372EB389-F994-BFF9-20AD-ED89471EBDBE}"/>
              </a:ext>
            </a:extLst>
          </p:cNvPr>
          <p:cNvPicPr>
            <a:picLocks noChangeAspect="1"/>
          </p:cNvPicPr>
          <p:nvPr/>
        </p:nvPicPr>
        <p:blipFill>
          <a:blip r:embed="rId7"/>
          <a:stretch>
            <a:fillRect/>
          </a:stretch>
        </p:blipFill>
        <p:spPr>
          <a:xfrm>
            <a:off x="3342681" y="253556"/>
            <a:ext cx="916161" cy="892967"/>
          </a:xfrm>
          <a:prstGeom prst="rect">
            <a:avLst/>
          </a:prstGeom>
        </p:spPr>
      </p:pic>
      <p:pic>
        <p:nvPicPr>
          <p:cNvPr id="11" name="Picture 10">
            <a:extLst>
              <a:ext uri="{FF2B5EF4-FFF2-40B4-BE49-F238E27FC236}">
                <a16:creationId xmlns:a16="http://schemas.microsoft.com/office/drawing/2014/main" id="{F32051B3-C11F-33B5-F30D-3BEC3BC3F19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54965" y="3315489"/>
            <a:ext cx="2856676" cy="2771825"/>
          </a:xfrm>
          <a:prstGeom prst="rect">
            <a:avLst/>
          </a:prstGeom>
        </p:spPr>
      </p:pic>
      <p:pic>
        <p:nvPicPr>
          <p:cNvPr id="12" name="Picture 11">
            <a:extLst>
              <a:ext uri="{FF2B5EF4-FFF2-40B4-BE49-F238E27FC236}">
                <a16:creationId xmlns:a16="http://schemas.microsoft.com/office/drawing/2014/main" id="{8341F539-D019-8CC0-8737-B20547F0F2A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998035" y="3326354"/>
            <a:ext cx="2856676" cy="2771825"/>
          </a:xfrm>
          <a:prstGeom prst="rect">
            <a:avLst/>
          </a:prstGeom>
        </p:spPr>
      </p:pic>
      <p:pic>
        <p:nvPicPr>
          <p:cNvPr id="767" name="Google Shape;767;p14"/>
          <p:cNvPicPr preferRelativeResize="0"/>
          <p:nvPr/>
        </p:nvPicPr>
        <p:blipFill>
          <a:blip r:embed="rId9" cstate="email">
            <a:extLst>
              <a:ext uri="{28A0092B-C50C-407E-A947-70E740481C1C}">
                <a14:useLocalDpi xmlns:a14="http://schemas.microsoft.com/office/drawing/2010/main"/>
              </a:ext>
            </a:extLst>
          </a:blip>
          <a:srcRect/>
          <a:stretch/>
        </p:blipFill>
        <p:spPr>
          <a:xfrm>
            <a:off x="2643811" y="6066350"/>
            <a:ext cx="2752388" cy="2661560"/>
          </a:xfrm>
          <a:custGeom>
            <a:avLst/>
            <a:gdLst/>
            <a:ahLst/>
            <a:cxnLst/>
            <a:rect l="l" t="t" r="r" b="b"/>
            <a:pathLst>
              <a:path w="3528310" h="3446004" extrusionOk="0">
                <a:moveTo>
                  <a:pt x="1766808" y="0"/>
                </a:moveTo>
                <a:lnTo>
                  <a:pt x="3172396" y="687333"/>
                </a:lnTo>
                <a:lnTo>
                  <a:pt x="3528310" y="2222389"/>
                </a:lnTo>
                <a:lnTo>
                  <a:pt x="2553112" y="3446004"/>
                </a:lnTo>
                <a:lnTo>
                  <a:pt x="998904" y="3446004"/>
                </a:lnTo>
                <a:lnTo>
                  <a:pt x="0" y="2233092"/>
                </a:lnTo>
                <a:lnTo>
                  <a:pt x="362796" y="673930"/>
                </a:lnTo>
                <a:close/>
              </a:path>
            </a:pathLst>
          </a:custGeom>
          <a:noFill/>
          <a:ln>
            <a:noFill/>
          </a:ln>
        </p:spPr>
      </p:pic>
      <p:pic>
        <p:nvPicPr>
          <p:cNvPr id="16" name="Picture 15">
            <a:extLst>
              <a:ext uri="{FF2B5EF4-FFF2-40B4-BE49-F238E27FC236}">
                <a16:creationId xmlns:a16="http://schemas.microsoft.com/office/drawing/2014/main" id="{27D5C441-2682-980E-FCE3-2189CB99211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43811" y="5995139"/>
            <a:ext cx="2856676" cy="2771825"/>
          </a:xfrm>
          <a:prstGeom prst="rect">
            <a:avLst/>
          </a:prstGeom>
        </p:spPr>
      </p:pic>
      <p:pic>
        <p:nvPicPr>
          <p:cNvPr id="18" name="Picture 17">
            <a:extLst>
              <a:ext uri="{FF2B5EF4-FFF2-40B4-BE49-F238E27FC236}">
                <a16:creationId xmlns:a16="http://schemas.microsoft.com/office/drawing/2014/main" id="{D7A680DC-0292-3705-FA69-0FEA157CC8F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97149" y="5995138"/>
            <a:ext cx="2856676" cy="27718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pic>
        <p:nvPicPr>
          <p:cNvPr id="6" name="Google Shape;585;p7">
            <a:extLst>
              <a:ext uri="{FF2B5EF4-FFF2-40B4-BE49-F238E27FC236}">
                <a16:creationId xmlns:a16="http://schemas.microsoft.com/office/drawing/2014/main" id="{C41354D8-FE72-55D7-9C8C-1C9D9C17804A}"/>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90348" y="6574921"/>
            <a:ext cx="2158937" cy="2102494"/>
          </a:xfrm>
          <a:prstGeom prst="rect">
            <a:avLst/>
          </a:prstGeom>
          <a:noFill/>
          <a:ln>
            <a:noFill/>
          </a:ln>
        </p:spPr>
      </p:pic>
      <p:sp>
        <p:nvSpPr>
          <p:cNvPr id="793" name="Google Shape;793;p15"/>
          <p:cNvSpPr txBox="1">
            <a:spLocks noGrp="1"/>
          </p:cNvSpPr>
          <p:nvPr>
            <p:ph type="title"/>
          </p:nvPr>
        </p:nvSpPr>
        <p:spPr>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dirty="0"/>
              <a:t>Inputs, outputs and control</a:t>
            </a:r>
            <a:endParaRPr dirty="0"/>
          </a:p>
        </p:txBody>
      </p:sp>
      <p:sp>
        <p:nvSpPr>
          <p:cNvPr id="794" name="Google Shape;794;p15"/>
          <p:cNvSpPr txBox="1">
            <a:spLocks noGrp="1"/>
          </p:cNvSpPr>
          <p:nvPr>
            <p:ph type="body" idx="1"/>
          </p:nvPr>
        </p:nvSpPr>
        <p:spPr>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GB" sz="2000"/>
              <a:t>These systems all use dedicated microcontroller chips or PLCs.</a:t>
            </a:r>
            <a:endParaRPr/>
          </a:p>
        </p:txBody>
      </p:sp>
      <p:sp>
        <p:nvSpPr>
          <p:cNvPr id="798" name="Google Shape;798;p15"/>
          <p:cNvSpPr txBox="1"/>
          <p:nvPr/>
        </p:nvSpPr>
        <p:spPr>
          <a:xfrm>
            <a:off x="3027629" y="3554645"/>
            <a:ext cx="2251156" cy="21852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Arial"/>
                <a:ea typeface="Arial"/>
                <a:cs typeface="Arial"/>
                <a:sym typeface="Arial"/>
              </a:rPr>
              <a:t>Input:</a:t>
            </a:r>
            <a:br>
              <a:rPr lang="en-GB" sz="1800" dirty="0">
                <a:solidFill>
                  <a:schemeClr val="dk1"/>
                </a:solidFill>
                <a:latin typeface="Arial"/>
                <a:ea typeface="Arial"/>
                <a:cs typeface="Arial"/>
                <a:sym typeface="Arial"/>
              </a:rPr>
            </a:br>
            <a:r>
              <a:rPr lang="en-GB" sz="1800" b="1" dirty="0">
                <a:solidFill>
                  <a:schemeClr val="dk1"/>
                </a:solidFill>
                <a:latin typeface="Arial"/>
                <a:ea typeface="Arial"/>
                <a:cs typeface="Arial"/>
                <a:sym typeface="Arial"/>
              </a:rPr>
              <a:t>Rain sensor</a:t>
            </a:r>
            <a:endParaRPr dirty="0"/>
          </a:p>
          <a:p>
            <a:pPr marL="0" marR="0" lvl="0" indent="0" algn="l" rtl="0">
              <a:spcBef>
                <a:spcPts val="400"/>
              </a:spcBef>
              <a:spcAft>
                <a:spcPts val="0"/>
              </a:spcAft>
              <a:buNone/>
            </a:pPr>
            <a:r>
              <a:rPr lang="en-GB" sz="1800" dirty="0">
                <a:solidFill>
                  <a:schemeClr val="dk1"/>
                </a:solidFill>
                <a:latin typeface="Arial"/>
                <a:ea typeface="Arial"/>
                <a:cs typeface="Arial"/>
                <a:sym typeface="Arial"/>
              </a:rPr>
              <a:t>Output:</a:t>
            </a:r>
            <a:endParaRPr dirty="0"/>
          </a:p>
          <a:p>
            <a:pPr marL="0" marR="0" lvl="0" indent="0" algn="l" rtl="0">
              <a:spcBef>
                <a:spcPts val="0"/>
              </a:spcBef>
              <a:spcAft>
                <a:spcPts val="0"/>
              </a:spcAft>
              <a:buNone/>
            </a:pPr>
            <a:r>
              <a:rPr lang="en-GB" sz="1800" b="1" dirty="0">
                <a:solidFill>
                  <a:schemeClr val="dk1"/>
                </a:solidFill>
                <a:latin typeface="Arial"/>
                <a:ea typeface="Arial"/>
                <a:cs typeface="Arial"/>
                <a:sym typeface="Arial"/>
              </a:rPr>
              <a:t>Wiper blade motor</a:t>
            </a:r>
            <a:endParaRPr dirty="0"/>
          </a:p>
          <a:p>
            <a:pPr marL="0" marR="0" lvl="0" indent="0" algn="l" rtl="0">
              <a:spcBef>
                <a:spcPts val="400"/>
              </a:spcBef>
              <a:spcAft>
                <a:spcPts val="0"/>
              </a:spcAft>
              <a:buClr>
                <a:schemeClr val="dk1"/>
              </a:buClr>
              <a:buSzPts val="1800"/>
              <a:buFont typeface="Arial"/>
              <a:buNone/>
            </a:pPr>
            <a:r>
              <a:rPr lang="en-GB" sz="1800" dirty="0">
                <a:solidFill>
                  <a:schemeClr val="dk1"/>
                </a:solidFill>
                <a:latin typeface="Arial"/>
                <a:ea typeface="Arial"/>
                <a:cs typeface="Arial"/>
                <a:sym typeface="Arial"/>
              </a:rPr>
              <a:t>Control:</a:t>
            </a:r>
            <a:endParaRPr dirty="0"/>
          </a:p>
          <a:p>
            <a:pPr marL="0" marR="0" lvl="0" indent="0" algn="l" rtl="0">
              <a:spcBef>
                <a:spcPts val="0"/>
              </a:spcBef>
              <a:spcAft>
                <a:spcPts val="0"/>
              </a:spcAft>
              <a:buClr>
                <a:schemeClr val="dk1"/>
              </a:buClr>
              <a:buSzPts val="1800"/>
              <a:buFont typeface="Arial"/>
              <a:buNone/>
            </a:pPr>
            <a:r>
              <a:rPr lang="en-GB" sz="1800" b="1" dirty="0">
                <a:solidFill>
                  <a:schemeClr val="dk1"/>
                </a:solidFill>
                <a:latin typeface="Arial"/>
                <a:ea typeface="Arial"/>
                <a:cs typeface="Arial"/>
                <a:sym typeface="Arial"/>
              </a:rPr>
              <a:t>Microcontroller</a:t>
            </a:r>
            <a:endParaRPr dirty="0"/>
          </a:p>
          <a:p>
            <a:pPr marL="0" marR="0" lvl="0" indent="0" algn="l" rtl="0">
              <a:spcBef>
                <a:spcPts val="400"/>
              </a:spcBef>
              <a:spcAft>
                <a:spcPts val="0"/>
              </a:spcAft>
              <a:buNone/>
            </a:pPr>
            <a:endParaRPr sz="1800" b="1" dirty="0">
              <a:solidFill>
                <a:schemeClr val="dk1"/>
              </a:solidFill>
              <a:latin typeface="Arial"/>
              <a:ea typeface="Arial"/>
              <a:cs typeface="Arial"/>
              <a:sym typeface="Arial"/>
            </a:endParaRPr>
          </a:p>
        </p:txBody>
      </p:sp>
      <p:sp>
        <p:nvSpPr>
          <p:cNvPr id="799" name="Google Shape;799;p15"/>
          <p:cNvSpPr txBox="1"/>
          <p:nvPr/>
        </p:nvSpPr>
        <p:spPr>
          <a:xfrm>
            <a:off x="3070859" y="6605574"/>
            <a:ext cx="2478223" cy="18569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Input:</a:t>
            </a:r>
            <a:endParaRPr dirty="0"/>
          </a:p>
          <a:p>
            <a:pPr marL="0" marR="0" lvl="0" indent="0" algn="l" rtl="0">
              <a:spcBef>
                <a:spcPts val="0"/>
              </a:spcBef>
              <a:spcAft>
                <a:spcPts val="0"/>
              </a:spcAft>
              <a:buClr>
                <a:schemeClr val="dk1"/>
              </a:buClr>
              <a:buSzPts val="1800"/>
              <a:buFont typeface="Arial"/>
              <a:buNone/>
            </a:pPr>
            <a:r>
              <a:rPr lang="en-GB" sz="1800" b="1" dirty="0">
                <a:solidFill>
                  <a:schemeClr val="dk1"/>
                </a:solidFill>
                <a:latin typeface="Arial"/>
                <a:ea typeface="Arial"/>
                <a:cs typeface="Arial"/>
                <a:sym typeface="Arial"/>
              </a:rPr>
              <a:t>Weight sensor</a:t>
            </a:r>
            <a:endParaRPr dirty="0"/>
          </a:p>
          <a:p>
            <a:pPr marL="0" marR="0" lvl="0" indent="0" algn="l" rtl="0">
              <a:spcBef>
                <a:spcPts val="400"/>
              </a:spcBef>
              <a:spcAft>
                <a:spcPts val="0"/>
              </a:spcAft>
              <a:buClr>
                <a:schemeClr val="dk1"/>
              </a:buClr>
              <a:buSzPts val="1800"/>
              <a:buFont typeface="Arial"/>
              <a:buNone/>
            </a:pPr>
            <a:r>
              <a:rPr lang="en-GB" sz="1800" dirty="0">
                <a:solidFill>
                  <a:schemeClr val="dk1"/>
                </a:solidFill>
                <a:latin typeface="Arial"/>
                <a:ea typeface="Arial"/>
                <a:cs typeface="Arial"/>
                <a:sym typeface="Arial"/>
              </a:rPr>
              <a:t>Output:</a:t>
            </a:r>
            <a:endParaRPr dirty="0"/>
          </a:p>
          <a:p>
            <a:pPr marL="0" marR="0" lvl="0" indent="0" algn="l" rtl="0">
              <a:spcBef>
                <a:spcPts val="0"/>
              </a:spcBef>
              <a:spcAft>
                <a:spcPts val="0"/>
              </a:spcAft>
              <a:buClr>
                <a:schemeClr val="dk1"/>
              </a:buClr>
              <a:buSzPts val="1800"/>
              <a:buFont typeface="Arial"/>
              <a:buNone/>
            </a:pPr>
            <a:r>
              <a:rPr lang="en-GB" sz="1800" b="1" dirty="0">
                <a:solidFill>
                  <a:schemeClr val="dk1"/>
                </a:solidFill>
                <a:latin typeface="Arial"/>
                <a:ea typeface="Arial"/>
                <a:cs typeface="Arial"/>
                <a:sym typeface="Arial"/>
              </a:rPr>
              <a:t>Flow control valve</a:t>
            </a:r>
            <a:endParaRPr dirty="0"/>
          </a:p>
          <a:p>
            <a:pPr marL="0" marR="0" lvl="0" indent="0" algn="l" rtl="0">
              <a:spcBef>
                <a:spcPts val="400"/>
              </a:spcBef>
              <a:spcAft>
                <a:spcPts val="0"/>
              </a:spcAft>
              <a:buClr>
                <a:schemeClr val="dk1"/>
              </a:buClr>
              <a:buSzPts val="1800"/>
              <a:buFont typeface="Arial"/>
              <a:buNone/>
            </a:pPr>
            <a:r>
              <a:rPr lang="en-GB" sz="1800" dirty="0">
                <a:solidFill>
                  <a:schemeClr val="dk1"/>
                </a:solidFill>
                <a:latin typeface="Arial"/>
                <a:ea typeface="Arial"/>
                <a:cs typeface="Arial"/>
                <a:sym typeface="Arial"/>
              </a:rPr>
              <a:t>Control:</a:t>
            </a:r>
            <a:endParaRPr dirty="0"/>
          </a:p>
          <a:p>
            <a:pPr marL="0" marR="0" lvl="0" indent="0" algn="l" rtl="0">
              <a:spcBef>
                <a:spcPts val="0"/>
              </a:spcBef>
              <a:spcAft>
                <a:spcPts val="0"/>
              </a:spcAft>
              <a:buClr>
                <a:schemeClr val="dk1"/>
              </a:buClr>
              <a:buSzPts val="1800"/>
              <a:buFont typeface="Arial"/>
              <a:buNone/>
            </a:pPr>
            <a:r>
              <a:rPr lang="en-GB" sz="1800" b="1" dirty="0">
                <a:solidFill>
                  <a:schemeClr val="dk1"/>
                </a:solidFill>
                <a:latin typeface="Arial"/>
                <a:ea typeface="Arial"/>
                <a:cs typeface="Arial"/>
                <a:sym typeface="Arial"/>
              </a:rPr>
              <a:t>PLC</a:t>
            </a:r>
            <a:endParaRPr dirty="0"/>
          </a:p>
        </p:txBody>
      </p:sp>
      <p:sp>
        <p:nvSpPr>
          <p:cNvPr id="800" name="Google Shape;800;p15"/>
          <p:cNvSpPr txBox="1"/>
          <p:nvPr/>
        </p:nvSpPr>
        <p:spPr>
          <a:xfrm>
            <a:off x="10208044" y="3476586"/>
            <a:ext cx="2478223" cy="29136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Input:</a:t>
            </a:r>
            <a:endParaRPr/>
          </a:p>
          <a:p>
            <a:pPr marL="0" marR="0" lvl="0" indent="0" algn="l" rtl="0">
              <a:spcBef>
                <a:spcPts val="0"/>
              </a:spcBef>
              <a:spcAft>
                <a:spcPts val="0"/>
              </a:spcAft>
              <a:buClr>
                <a:schemeClr val="dk1"/>
              </a:buClr>
              <a:buSzPts val="1800"/>
              <a:buFont typeface="Arial"/>
              <a:buNone/>
            </a:pPr>
            <a:r>
              <a:rPr lang="en-GB" sz="1800" b="1">
                <a:solidFill>
                  <a:schemeClr val="dk1"/>
                </a:solidFill>
                <a:latin typeface="Arial"/>
                <a:ea typeface="Arial"/>
                <a:cs typeface="Arial"/>
                <a:sym typeface="Arial"/>
              </a:rPr>
              <a:t>Screen (touch)</a:t>
            </a:r>
            <a:endParaRPr/>
          </a:p>
          <a:p>
            <a:pPr marL="0" marR="0" lvl="0" indent="0" algn="l" rtl="0">
              <a:spcBef>
                <a:spcPts val="0"/>
              </a:spcBef>
              <a:spcAft>
                <a:spcPts val="0"/>
              </a:spcAft>
              <a:buClr>
                <a:schemeClr val="dk1"/>
              </a:buClr>
              <a:buSzPts val="1800"/>
              <a:buFont typeface="Arial"/>
              <a:buNone/>
            </a:pPr>
            <a:r>
              <a:rPr lang="en-GB" sz="1800" b="1">
                <a:solidFill>
                  <a:schemeClr val="dk1"/>
                </a:solidFill>
                <a:latin typeface="Arial"/>
                <a:ea typeface="Arial"/>
                <a:cs typeface="Arial"/>
                <a:sym typeface="Arial"/>
              </a:rPr>
              <a:t>Voice</a:t>
            </a:r>
            <a:endParaRPr/>
          </a:p>
          <a:p>
            <a:pPr marL="0" marR="0" lvl="0" indent="0" algn="l" rtl="0">
              <a:spcBef>
                <a:spcPts val="0"/>
              </a:spcBef>
              <a:spcAft>
                <a:spcPts val="0"/>
              </a:spcAft>
              <a:buClr>
                <a:schemeClr val="dk1"/>
              </a:buClr>
              <a:buSzPts val="1800"/>
              <a:buFont typeface="Arial"/>
              <a:buNone/>
            </a:pPr>
            <a:r>
              <a:rPr lang="en-GB" sz="1800" b="1">
                <a:solidFill>
                  <a:schemeClr val="dk1"/>
                </a:solidFill>
                <a:latin typeface="Arial"/>
                <a:ea typeface="Arial"/>
                <a:cs typeface="Arial"/>
                <a:sym typeface="Arial"/>
              </a:rPr>
              <a:t>Motion</a:t>
            </a:r>
            <a:endParaRPr/>
          </a:p>
          <a:p>
            <a:pPr marL="0" marR="0" lvl="0" indent="0" algn="l" rtl="0">
              <a:spcBef>
                <a:spcPts val="400"/>
              </a:spcBef>
              <a:spcAft>
                <a:spcPts val="0"/>
              </a:spcAft>
              <a:buClr>
                <a:schemeClr val="dk1"/>
              </a:buClr>
              <a:buSzPts val="1800"/>
              <a:buFont typeface="Arial"/>
              <a:buNone/>
            </a:pPr>
            <a:r>
              <a:rPr lang="en-GB" sz="1800">
                <a:solidFill>
                  <a:schemeClr val="dk1"/>
                </a:solidFill>
                <a:latin typeface="Arial"/>
                <a:ea typeface="Arial"/>
                <a:cs typeface="Arial"/>
                <a:sym typeface="Arial"/>
              </a:rPr>
              <a:t>Output:</a:t>
            </a:r>
            <a:endParaRPr/>
          </a:p>
          <a:p>
            <a:pPr marL="0" marR="0" lvl="0" indent="0" algn="l" rtl="0">
              <a:spcBef>
                <a:spcPts val="0"/>
              </a:spcBef>
              <a:spcAft>
                <a:spcPts val="0"/>
              </a:spcAft>
              <a:buClr>
                <a:schemeClr val="dk1"/>
              </a:buClr>
              <a:buSzPts val="1800"/>
              <a:buFont typeface="Arial"/>
              <a:buNone/>
            </a:pPr>
            <a:r>
              <a:rPr lang="en-GB" sz="1800" b="1">
                <a:solidFill>
                  <a:schemeClr val="dk1"/>
                </a:solidFill>
                <a:latin typeface="Arial"/>
                <a:ea typeface="Arial"/>
                <a:cs typeface="Arial"/>
                <a:sym typeface="Arial"/>
              </a:rPr>
              <a:t>Audio</a:t>
            </a:r>
            <a:endParaRPr/>
          </a:p>
          <a:p>
            <a:pPr marL="0" marR="0" lvl="0" indent="0" algn="l" rtl="0">
              <a:spcBef>
                <a:spcPts val="0"/>
              </a:spcBef>
              <a:spcAft>
                <a:spcPts val="0"/>
              </a:spcAft>
              <a:buClr>
                <a:schemeClr val="dk1"/>
              </a:buClr>
              <a:buSzPts val="1800"/>
              <a:buFont typeface="Arial"/>
              <a:buNone/>
            </a:pPr>
            <a:r>
              <a:rPr lang="en-GB" sz="1800" b="1">
                <a:solidFill>
                  <a:schemeClr val="dk1"/>
                </a:solidFill>
                <a:latin typeface="Arial"/>
                <a:ea typeface="Arial"/>
                <a:cs typeface="Arial"/>
                <a:sym typeface="Arial"/>
              </a:rPr>
              <a:t>Haptic</a:t>
            </a:r>
            <a:endParaRPr/>
          </a:p>
          <a:p>
            <a:pPr marL="0" marR="0" lvl="0" indent="0" algn="l" rtl="0">
              <a:spcBef>
                <a:spcPts val="0"/>
              </a:spcBef>
              <a:spcAft>
                <a:spcPts val="0"/>
              </a:spcAft>
              <a:buClr>
                <a:schemeClr val="dk1"/>
              </a:buClr>
              <a:buSzPts val="1800"/>
              <a:buFont typeface="Arial"/>
              <a:buNone/>
            </a:pPr>
            <a:r>
              <a:rPr lang="en-GB" sz="1800" b="1">
                <a:solidFill>
                  <a:schemeClr val="dk1"/>
                </a:solidFill>
                <a:latin typeface="Arial"/>
                <a:ea typeface="Arial"/>
                <a:cs typeface="Arial"/>
                <a:sym typeface="Arial"/>
              </a:rPr>
              <a:t>Screen (visual)</a:t>
            </a:r>
            <a:endParaRPr/>
          </a:p>
          <a:p>
            <a:pPr marL="0" marR="0" lvl="0" indent="0" algn="l" rtl="0">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800"/>
              <a:buFont typeface="Calibri"/>
              <a:buNone/>
            </a:pPr>
            <a:endParaRPr sz="1800" b="1">
              <a:solidFill>
                <a:schemeClr val="dk1"/>
              </a:solidFill>
              <a:latin typeface="Arial"/>
              <a:ea typeface="Arial"/>
              <a:cs typeface="Arial"/>
              <a:sym typeface="Arial"/>
            </a:endParaRPr>
          </a:p>
        </p:txBody>
      </p:sp>
      <p:sp>
        <p:nvSpPr>
          <p:cNvPr id="801" name="Google Shape;801;p15"/>
          <p:cNvSpPr txBox="1"/>
          <p:nvPr/>
        </p:nvSpPr>
        <p:spPr>
          <a:xfrm>
            <a:off x="12371587" y="3476586"/>
            <a:ext cx="8131214" cy="1805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Control:</a:t>
            </a:r>
            <a:endParaRPr dirty="0"/>
          </a:p>
          <a:p>
            <a:pPr marL="0" marR="0" lvl="0" indent="0" algn="l" rtl="0">
              <a:spcBef>
                <a:spcPts val="0"/>
              </a:spcBef>
              <a:spcAft>
                <a:spcPts val="0"/>
              </a:spcAft>
              <a:buClr>
                <a:schemeClr val="dk1"/>
              </a:buClr>
              <a:buSzPts val="1800"/>
              <a:buFont typeface="Arial"/>
              <a:buNone/>
            </a:pPr>
            <a:r>
              <a:rPr lang="en-GB" sz="1800" b="1" dirty="0">
                <a:solidFill>
                  <a:schemeClr val="dk1"/>
                </a:solidFill>
                <a:latin typeface="Arial"/>
                <a:ea typeface="Arial"/>
                <a:cs typeface="Arial"/>
                <a:sym typeface="Arial"/>
              </a:rPr>
              <a:t>Microcomputer</a:t>
            </a:r>
            <a:endParaRPr dirty="0"/>
          </a:p>
          <a:p>
            <a:pPr marL="0" marR="0" lvl="0" indent="0" algn="l" rtl="0">
              <a:spcBef>
                <a:spcPts val="400"/>
              </a:spcBef>
              <a:spcAft>
                <a:spcPts val="0"/>
              </a:spcAft>
              <a:buClr>
                <a:schemeClr val="dk1"/>
              </a:buClr>
              <a:buSzPts val="1800"/>
              <a:buFont typeface="Arial"/>
              <a:buNone/>
            </a:pPr>
            <a:r>
              <a:rPr lang="en-GB" sz="1800" dirty="0">
                <a:solidFill>
                  <a:schemeClr val="dk1"/>
                </a:solidFill>
                <a:latin typeface="Arial"/>
                <a:ea typeface="Arial"/>
                <a:cs typeface="Arial"/>
                <a:sym typeface="Arial"/>
              </a:rPr>
              <a:t>Advantages:</a:t>
            </a:r>
            <a:endParaRPr dirty="0"/>
          </a:p>
          <a:p>
            <a:pPr marL="0" marR="0" lvl="0" indent="0" algn="l" rtl="0">
              <a:spcBef>
                <a:spcPts val="0"/>
              </a:spcBef>
              <a:spcAft>
                <a:spcPts val="0"/>
              </a:spcAft>
              <a:buClr>
                <a:schemeClr val="dk1"/>
              </a:buClr>
              <a:buSzPts val="1800"/>
              <a:buFont typeface="Arial"/>
              <a:buNone/>
            </a:pPr>
            <a:r>
              <a:rPr lang="en-GB" sz="1800" b="1" dirty="0">
                <a:solidFill>
                  <a:schemeClr val="dk1"/>
                </a:solidFill>
                <a:latin typeface="Arial"/>
                <a:ea typeface="Arial"/>
                <a:cs typeface="Arial"/>
                <a:sym typeface="Arial"/>
              </a:rPr>
              <a:t>Small</a:t>
            </a:r>
            <a:endParaRPr dirty="0"/>
          </a:p>
          <a:p>
            <a:pPr marL="0" marR="0" lvl="0" indent="0" algn="l" rtl="0">
              <a:spcBef>
                <a:spcPts val="0"/>
              </a:spcBef>
              <a:spcAft>
                <a:spcPts val="0"/>
              </a:spcAft>
              <a:buClr>
                <a:schemeClr val="dk1"/>
              </a:buClr>
              <a:buSzPts val="1800"/>
              <a:buFont typeface="Arial"/>
              <a:buNone/>
            </a:pPr>
            <a:r>
              <a:rPr lang="en-GB" sz="1800" b="1" dirty="0">
                <a:solidFill>
                  <a:schemeClr val="dk1"/>
                </a:solidFill>
                <a:latin typeface="Arial"/>
                <a:ea typeface="Arial"/>
                <a:cs typeface="Arial"/>
                <a:sym typeface="Arial"/>
              </a:rPr>
              <a:t>Low power consumption</a:t>
            </a:r>
            <a:endParaRPr dirty="0"/>
          </a:p>
          <a:p>
            <a:pPr marL="0" marR="0" lvl="0" indent="0" algn="l" rtl="0">
              <a:spcBef>
                <a:spcPts val="0"/>
              </a:spcBef>
              <a:spcAft>
                <a:spcPts val="0"/>
              </a:spcAft>
              <a:buClr>
                <a:schemeClr val="dk1"/>
              </a:buClr>
              <a:buSzPts val="1800"/>
              <a:buFont typeface="Arial"/>
              <a:buNone/>
            </a:pPr>
            <a:r>
              <a:rPr lang="en-GB" sz="1800" b="1" dirty="0">
                <a:solidFill>
                  <a:schemeClr val="dk1"/>
                </a:solidFill>
                <a:latin typeface="Arial"/>
                <a:ea typeface="Arial"/>
                <a:cs typeface="Arial"/>
                <a:sym typeface="Arial"/>
              </a:rPr>
              <a:t>Powerful processor</a:t>
            </a:r>
            <a:endParaRPr sz="1800" dirty="0">
              <a:solidFill>
                <a:schemeClr val="dk1"/>
              </a:solidFill>
              <a:latin typeface="Calibri"/>
              <a:ea typeface="Calibri"/>
              <a:cs typeface="Calibri"/>
              <a:sym typeface="Calibri"/>
            </a:endParaRPr>
          </a:p>
        </p:txBody>
      </p:sp>
      <p:sp>
        <p:nvSpPr>
          <p:cNvPr id="802" name="Google Shape;802;p15"/>
          <p:cNvSpPr txBox="1"/>
          <p:nvPr/>
        </p:nvSpPr>
        <p:spPr>
          <a:xfrm>
            <a:off x="10219303" y="6690313"/>
            <a:ext cx="2478223" cy="18055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Input:</a:t>
            </a:r>
            <a:endParaRPr dirty="0"/>
          </a:p>
          <a:p>
            <a:pPr marL="0" marR="0" lvl="0" indent="0" algn="l" rtl="0">
              <a:spcBef>
                <a:spcPts val="0"/>
              </a:spcBef>
              <a:spcAft>
                <a:spcPts val="0"/>
              </a:spcAft>
              <a:buClr>
                <a:schemeClr val="dk1"/>
              </a:buClr>
              <a:buSzPts val="1800"/>
              <a:buFont typeface="Arial"/>
              <a:buNone/>
            </a:pPr>
            <a:r>
              <a:rPr lang="en-GB" sz="1800" b="1" dirty="0">
                <a:solidFill>
                  <a:schemeClr val="dk1"/>
                </a:solidFill>
                <a:latin typeface="Arial"/>
                <a:ea typeface="Arial"/>
                <a:cs typeface="Arial"/>
                <a:sym typeface="Arial"/>
              </a:rPr>
              <a:t>Software program</a:t>
            </a:r>
            <a:endParaRPr dirty="0"/>
          </a:p>
          <a:p>
            <a:pPr marL="0" marR="0" lvl="0" indent="0" algn="l" rtl="0">
              <a:spcBef>
                <a:spcPts val="400"/>
              </a:spcBef>
              <a:spcAft>
                <a:spcPts val="0"/>
              </a:spcAft>
              <a:buClr>
                <a:schemeClr val="dk1"/>
              </a:buClr>
              <a:buSzPts val="1800"/>
              <a:buFont typeface="Arial"/>
              <a:buNone/>
            </a:pPr>
            <a:r>
              <a:rPr lang="en-GB" sz="1800" dirty="0">
                <a:solidFill>
                  <a:schemeClr val="dk1"/>
                </a:solidFill>
                <a:latin typeface="Arial"/>
                <a:ea typeface="Arial"/>
                <a:cs typeface="Arial"/>
                <a:sym typeface="Arial"/>
              </a:rPr>
              <a:t>Output:</a:t>
            </a:r>
            <a:endParaRPr dirty="0"/>
          </a:p>
          <a:p>
            <a:pPr marL="0" marR="0" lvl="0" indent="0" algn="l" rtl="0">
              <a:spcBef>
                <a:spcPts val="0"/>
              </a:spcBef>
              <a:spcAft>
                <a:spcPts val="0"/>
              </a:spcAft>
              <a:buClr>
                <a:schemeClr val="dk1"/>
              </a:buClr>
              <a:buSzPts val="1800"/>
              <a:buFont typeface="Arial"/>
              <a:buNone/>
            </a:pPr>
            <a:r>
              <a:rPr lang="en-GB" sz="1800" b="1" dirty="0">
                <a:solidFill>
                  <a:schemeClr val="dk1"/>
                </a:solidFill>
                <a:latin typeface="Arial"/>
                <a:ea typeface="Arial"/>
                <a:cs typeface="Arial"/>
                <a:sym typeface="Arial"/>
              </a:rPr>
              <a:t>Motion control motors</a:t>
            </a:r>
          </a:p>
          <a:p>
            <a:pPr marL="0" marR="0" lvl="0" indent="0" algn="l" rtl="0">
              <a:spcBef>
                <a:spcPts val="0"/>
              </a:spcBef>
              <a:spcAft>
                <a:spcPts val="0"/>
              </a:spcAft>
              <a:buClr>
                <a:schemeClr val="dk1"/>
              </a:buClr>
              <a:buSzPts val="1800"/>
              <a:buFont typeface="Arial"/>
              <a:buNone/>
            </a:pPr>
            <a:r>
              <a:rPr lang="en-GB" sz="1800" b="1" dirty="0">
                <a:solidFill>
                  <a:schemeClr val="dk1"/>
                </a:solidFill>
              </a:rPr>
              <a:t>Tool motor</a:t>
            </a:r>
            <a:endParaRPr dirty="0"/>
          </a:p>
        </p:txBody>
      </p:sp>
      <p:sp>
        <p:nvSpPr>
          <p:cNvPr id="803" name="Google Shape;803;p15"/>
          <p:cNvSpPr txBox="1"/>
          <p:nvPr/>
        </p:nvSpPr>
        <p:spPr>
          <a:xfrm>
            <a:off x="12371587" y="6668151"/>
            <a:ext cx="1866418" cy="18055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Control:</a:t>
            </a:r>
            <a:endParaRPr dirty="0"/>
          </a:p>
          <a:p>
            <a:pPr marL="0" marR="0" lvl="0" indent="0" algn="l" rtl="0">
              <a:spcBef>
                <a:spcPts val="0"/>
              </a:spcBef>
              <a:spcAft>
                <a:spcPts val="0"/>
              </a:spcAft>
              <a:buClr>
                <a:schemeClr val="dk1"/>
              </a:buClr>
              <a:buSzPts val="1800"/>
              <a:buFont typeface="Arial"/>
              <a:buNone/>
            </a:pPr>
            <a:r>
              <a:rPr lang="en-GB" sz="1800" b="1" dirty="0">
                <a:solidFill>
                  <a:schemeClr val="dk1"/>
                </a:solidFill>
              </a:rPr>
              <a:t>Microcomputer</a:t>
            </a:r>
            <a:endParaRPr dirty="0"/>
          </a:p>
          <a:p>
            <a:pPr marL="0" marR="0" lvl="0" indent="0" algn="l" rtl="0">
              <a:spcBef>
                <a:spcPts val="400"/>
              </a:spcBef>
              <a:spcAft>
                <a:spcPts val="0"/>
              </a:spcAft>
              <a:buClr>
                <a:schemeClr val="dk1"/>
              </a:buClr>
              <a:buSzPts val="1800"/>
              <a:buFont typeface="Arial"/>
              <a:buNone/>
            </a:pPr>
            <a:r>
              <a:rPr lang="en-GB" sz="1800" dirty="0">
                <a:solidFill>
                  <a:schemeClr val="dk1"/>
                </a:solidFill>
                <a:latin typeface="Arial"/>
                <a:ea typeface="Arial"/>
                <a:cs typeface="Arial"/>
                <a:sym typeface="Arial"/>
              </a:rPr>
              <a:t>Advantages:</a:t>
            </a:r>
            <a:endParaRPr dirty="0"/>
          </a:p>
          <a:p>
            <a:pPr marL="0" marR="0" lvl="0" indent="0" algn="l" rtl="0">
              <a:spcBef>
                <a:spcPts val="0"/>
              </a:spcBef>
              <a:spcAft>
                <a:spcPts val="0"/>
              </a:spcAft>
              <a:buClr>
                <a:schemeClr val="dk1"/>
              </a:buClr>
              <a:buSzPts val="1100"/>
              <a:buFont typeface="Arial"/>
              <a:buNone/>
            </a:pPr>
            <a:r>
              <a:rPr lang="en-GB" sz="1800" b="1" dirty="0">
                <a:solidFill>
                  <a:schemeClr val="dk1"/>
                </a:solidFill>
                <a:latin typeface="Arial"/>
                <a:ea typeface="Arial"/>
                <a:cs typeface="Arial"/>
                <a:sym typeface="Arial"/>
              </a:rPr>
              <a:t>Versatile</a:t>
            </a:r>
          </a:p>
          <a:p>
            <a:pPr marL="0" marR="0" lvl="0" indent="0" algn="l" rtl="0">
              <a:spcBef>
                <a:spcPts val="0"/>
              </a:spcBef>
              <a:spcAft>
                <a:spcPts val="0"/>
              </a:spcAft>
              <a:buClr>
                <a:schemeClr val="dk1"/>
              </a:buClr>
              <a:buSzPts val="1100"/>
              <a:buFont typeface="Arial"/>
              <a:buNone/>
            </a:pPr>
            <a:r>
              <a:rPr lang="en-GB" sz="1800" b="1" dirty="0">
                <a:solidFill>
                  <a:schemeClr val="dk1"/>
                </a:solidFill>
              </a:rPr>
              <a:t>Easy to load new program</a:t>
            </a:r>
            <a:endParaRPr sz="1800" dirty="0">
              <a:solidFill>
                <a:schemeClr val="dk1"/>
              </a:solidFill>
              <a:latin typeface="Arial"/>
              <a:ea typeface="Arial"/>
              <a:cs typeface="Arial"/>
              <a:sym typeface="Arial"/>
            </a:endParaRPr>
          </a:p>
        </p:txBody>
      </p:sp>
      <p:sp>
        <p:nvSpPr>
          <p:cNvPr id="805" name="Google Shape;805;p15"/>
          <p:cNvSpPr txBox="1"/>
          <p:nvPr/>
        </p:nvSpPr>
        <p:spPr>
          <a:xfrm>
            <a:off x="563526" y="2907284"/>
            <a:ext cx="4785155" cy="581538"/>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Car automatic windscreen wipers</a:t>
            </a:r>
            <a:endParaRPr dirty="0"/>
          </a:p>
        </p:txBody>
      </p:sp>
      <p:sp>
        <p:nvSpPr>
          <p:cNvPr id="806" name="Google Shape;806;p15"/>
          <p:cNvSpPr txBox="1"/>
          <p:nvPr/>
        </p:nvSpPr>
        <p:spPr>
          <a:xfrm>
            <a:off x="626826" y="6082465"/>
            <a:ext cx="2263270" cy="348915"/>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Pie filling machine</a:t>
            </a:r>
            <a:endParaRPr dirty="0"/>
          </a:p>
        </p:txBody>
      </p:sp>
      <p:sp>
        <p:nvSpPr>
          <p:cNvPr id="807" name="Google Shape;807;p15"/>
          <p:cNvSpPr txBox="1"/>
          <p:nvPr/>
        </p:nvSpPr>
        <p:spPr>
          <a:xfrm>
            <a:off x="7690437" y="2907284"/>
            <a:ext cx="1719180" cy="36195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Smartphone</a:t>
            </a:r>
            <a:endParaRPr dirty="0"/>
          </a:p>
        </p:txBody>
      </p:sp>
      <p:sp>
        <p:nvSpPr>
          <p:cNvPr id="808" name="Google Shape;808;p15"/>
          <p:cNvSpPr txBox="1"/>
          <p:nvPr/>
        </p:nvSpPr>
        <p:spPr>
          <a:xfrm>
            <a:off x="7790635" y="6090031"/>
            <a:ext cx="4884667" cy="470985"/>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CNC milling machine</a:t>
            </a:r>
            <a:endParaRPr dirty="0"/>
          </a:p>
        </p:txBody>
      </p:sp>
      <p:sp>
        <p:nvSpPr>
          <p:cNvPr id="809" name="Google Shape;809;p15"/>
          <p:cNvSpPr txBox="1"/>
          <p:nvPr/>
        </p:nvSpPr>
        <p:spPr>
          <a:xfrm>
            <a:off x="5363117" y="3558914"/>
            <a:ext cx="195404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Advantages:</a:t>
            </a:r>
            <a:endParaRPr/>
          </a:p>
          <a:p>
            <a:pPr marL="0" marR="0" lvl="0" indent="0" algn="l" rtl="0">
              <a:spcBef>
                <a:spcPts val="0"/>
              </a:spcBef>
              <a:spcAft>
                <a:spcPts val="0"/>
              </a:spcAft>
              <a:buClr>
                <a:schemeClr val="dk1"/>
              </a:buClr>
              <a:buSzPts val="1800"/>
              <a:buFont typeface="Arial"/>
              <a:buNone/>
            </a:pPr>
            <a:r>
              <a:rPr lang="en-GB" sz="1800" b="1">
                <a:solidFill>
                  <a:schemeClr val="dk1"/>
                </a:solidFill>
                <a:latin typeface="Arial"/>
                <a:ea typeface="Arial"/>
                <a:cs typeface="Arial"/>
                <a:sym typeface="Arial"/>
              </a:rPr>
              <a:t>Small</a:t>
            </a:r>
            <a:endParaRPr/>
          </a:p>
          <a:p>
            <a:pPr marL="0" marR="0" lvl="0" indent="0" algn="l" rtl="0">
              <a:spcBef>
                <a:spcPts val="0"/>
              </a:spcBef>
              <a:spcAft>
                <a:spcPts val="0"/>
              </a:spcAft>
              <a:buClr>
                <a:schemeClr val="dk1"/>
              </a:buClr>
              <a:buSzPts val="1800"/>
              <a:buFont typeface="Arial"/>
              <a:buNone/>
            </a:pPr>
            <a:r>
              <a:rPr lang="en-GB" sz="1800" b="1">
                <a:solidFill>
                  <a:schemeClr val="dk1"/>
                </a:solidFill>
                <a:latin typeface="Arial"/>
                <a:ea typeface="Arial"/>
                <a:cs typeface="Arial"/>
                <a:sym typeface="Arial"/>
              </a:rPr>
              <a:t>Cheap</a:t>
            </a:r>
            <a:endParaRPr/>
          </a:p>
        </p:txBody>
      </p:sp>
      <p:sp>
        <p:nvSpPr>
          <p:cNvPr id="810" name="Google Shape;810;p15"/>
          <p:cNvSpPr txBox="1"/>
          <p:nvPr/>
        </p:nvSpPr>
        <p:spPr>
          <a:xfrm>
            <a:off x="5363117" y="6601383"/>
            <a:ext cx="2213113"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Advantages:</a:t>
            </a:r>
            <a:endParaRPr/>
          </a:p>
          <a:p>
            <a:pPr marL="0" marR="0" lvl="0" indent="0" algn="l" rtl="0">
              <a:spcBef>
                <a:spcPts val="0"/>
              </a:spcBef>
              <a:spcAft>
                <a:spcPts val="0"/>
              </a:spcAft>
              <a:buClr>
                <a:schemeClr val="dk1"/>
              </a:buClr>
              <a:buSzPts val="1800"/>
              <a:buFont typeface="Arial"/>
              <a:buNone/>
            </a:pPr>
            <a:r>
              <a:rPr lang="en-GB" sz="1800" b="1">
                <a:solidFill>
                  <a:schemeClr val="dk1"/>
                </a:solidFill>
                <a:latin typeface="Arial"/>
                <a:ea typeface="Arial"/>
                <a:cs typeface="Arial"/>
                <a:sym typeface="Arial"/>
              </a:rPr>
              <a:t>Rugged</a:t>
            </a:r>
            <a:endParaRPr/>
          </a:p>
          <a:p>
            <a:pPr marL="0" marR="0" lvl="0" indent="0" algn="l" rtl="0">
              <a:spcBef>
                <a:spcPts val="0"/>
              </a:spcBef>
              <a:spcAft>
                <a:spcPts val="0"/>
              </a:spcAft>
              <a:buClr>
                <a:schemeClr val="dk1"/>
              </a:buClr>
              <a:buSzPts val="1800"/>
              <a:buFont typeface="Arial"/>
              <a:buNone/>
            </a:pPr>
            <a:r>
              <a:rPr lang="en-GB" sz="1800" b="1">
                <a:solidFill>
                  <a:schemeClr val="dk1"/>
                </a:solidFill>
                <a:latin typeface="Arial"/>
                <a:ea typeface="Arial"/>
                <a:cs typeface="Arial"/>
                <a:sym typeface="Arial"/>
              </a:rPr>
              <a:t>Programmable</a:t>
            </a:r>
            <a:endParaRPr sz="1800">
              <a:solidFill>
                <a:schemeClr val="dk1"/>
              </a:solidFill>
              <a:latin typeface="Arial"/>
              <a:ea typeface="Arial"/>
              <a:cs typeface="Arial"/>
              <a:sym typeface="Arial"/>
            </a:endParaRPr>
          </a:p>
        </p:txBody>
      </p:sp>
      <p:cxnSp>
        <p:nvCxnSpPr>
          <p:cNvPr id="811" name="Google Shape;811;p15"/>
          <p:cNvCxnSpPr/>
          <p:nvPr/>
        </p:nvCxnSpPr>
        <p:spPr>
          <a:xfrm>
            <a:off x="7514527" y="3019505"/>
            <a:ext cx="0" cy="5725250"/>
          </a:xfrm>
          <a:prstGeom prst="straightConnector1">
            <a:avLst/>
          </a:prstGeom>
          <a:noFill/>
          <a:ln w="20300" cap="flat" cmpd="sng">
            <a:solidFill>
              <a:srgbClr val="24D6D1"/>
            </a:solidFill>
            <a:prstDash val="solid"/>
            <a:miter lim="800000"/>
            <a:headEnd type="none" w="sm" len="sm"/>
            <a:tailEnd type="none" w="sm" len="sm"/>
          </a:ln>
        </p:spPr>
      </p:cxnSp>
      <p:cxnSp>
        <p:nvCxnSpPr>
          <p:cNvPr id="812" name="Google Shape;812;p15"/>
          <p:cNvCxnSpPr/>
          <p:nvPr/>
        </p:nvCxnSpPr>
        <p:spPr>
          <a:xfrm rot="10800000">
            <a:off x="736553" y="5880704"/>
            <a:ext cx="13501452" cy="0"/>
          </a:xfrm>
          <a:prstGeom prst="straightConnector1">
            <a:avLst/>
          </a:prstGeom>
          <a:noFill/>
          <a:ln w="20300" cap="flat" cmpd="sng">
            <a:solidFill>
              <a:srgbClr val="24D6D1"/>
            </a:solidFill>
            <a:prstDash val="solid"/>
            <a:miter lim="800000"/>
            <a:headEnd type="none" w="sm" len="sm"/>
            <a:tailEnd type="none" w="sm" len="sm"/>
          </a:ln>
        </p:spPr>
      </p:cxnSp>
      <p:sp>
        <p:nvSpPr>
          <p:cNvPr id="2" name="Slide Number Placeholder 5">
            <a:extLst>
              <a:ext uri="{FF2B5EF4-FFF2-40B4-BE49-F238E27FC236}">
                <a16:creationId xmlns:a16="http://schemas.microsoft.com/office/drawing/2014/main" id="{D6F11B27-5058-FD9F-7B48-C6076254EC3D}"/>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15</a:t>
            </a:fld>
            <a:endParaRPr lang="en-US" b="0" dirty="0">
              <a:solidFill>
                <a:schemeClr val="tx1"/>
              </a:solidFill>
            </a:endParaRPr>
          </a:p>
        </p:txBody>
      </p:sp>
      <p:sp>
        <p:nvSpPr>
          <p:cNvPr id="8" name="Google Shape;539;p3">
            <a:extLst>
              <a:ext uri="{FF2B5EF4-FFF2-40B4-BE49-F238E27FC236}">
                <a16:creationId xmlns:a16="http://schemas.microsoft.com/office/drawing/2014/main" id="{1E80BD38-3961-3B08-28E0-75D7CA0F3F9B}"/>
              </a:ext>
            </a:extLst>
          </p:cNvPr>
          <p:cNvSpPr txBox="1"/>
          <p:nvPr/>
        </p:nvSpPr>
        <p:spPr>
          <a:xfrm>
            <a:off x="8656248" y="680297"/>
            <a:ext cx="7280229" cy="48683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dk1"/>
                </a:solidFill>
                <a:latin typeface="Arial"/>
                <a:ea typeface="Arial"/>
                <a:cs typeface="Arial"/>
                <a:sym typeface="Arial"/>
              </a:rPr>
              <a:t>1. Mechatronic systems and control</a:t>
            </a:r>
            <a:endParaRPr sz="1600" b="0" i="0" u="none" strike="noStrike" cap="none" dirty="0">
              <a:solidFill>
                <a:schemeClr val="dk1"/>
              </a:solidFill>
              <a:latin typeface="Arial"/>
              <a:ea typeface="Arial"/>
              <a:cs typeface="Arial"/>
              <a:sym typeface="Arial"/>
            </a:endParaRPr>
          </a:p>
        </p:txBody>
      </p:sp>
      <p:pic>
        <p:nvPicPr>
          <p:cNvPr id="12" name="Google Shape;768;p14">
            <a:extLst>
              <a:ext uri="{FF2B5EF4-FFF2-40B4-BE49-F238E27FC236}">
                <a16:creationId xmlns:a16="http://schemas.microsoft.com/office/drawing/2014/main" id="{A22EC006-44BA-E192-77FA-21B0D6CDB923}"/>
              </a:ext>
            </a:extLst>
          </p:cNvPr>
          <p:cNvPicPr preferRelativeResize="0"/>
          <p:nvPr/>
        </p:nvPicPr>
        <p:blipFill rotWithShape="1">
          <a:blip r:embed="rId4" cstate="email">
            <a:extLst>
              <a:ext uri="{28A0092B-C50C-407E-A947-70E740481C1C}">
                <a14:useLocalDpi xmlns:a14="http://schemas.microsoft.com/office/drawing/2010/main"/>
              </a:ext>
            </a:extLst>
          </a:blip>
          <a:srcRect/>
          <a:stretch/>
        </p:blipFill>
        <p:spPr>
          <a:xfrm>
            <a:off x="7971505" y="6668007"/>
            <a:ext cx="1996622" cy="1927895"/>
          </a:xfrm>
          <a:custGeom>
            <a:avLst/>
            <a:gdLst/>
            <a:ahLst/>
            <a:cxnLst/>
            <a:rect l="l" t="t" r="r" b="b"/>
            <a:pathLst>
              <a:path w="3528310" h="3446004" extrusionOk="0">
                <a:moveTo>
                  <a:pt x="1766808" y="0"/>
                </a:moveTo>
                <a:lnTo>
                  <a:pt x="3172396" y="687333"/>
                </a:lnTo>
                <a:lnTo>
                  <a:pt x="3528310" y="2222389"/>
                </a:lnTo>
                <a:lnTo>
                  <a:pt x="2553112" y="3446004"/>
                </a:lnTo>
                <a:lnTo>
                  <a:pt x="998904" y="3446004"/>
                </a:lnTo>
                <a:lnTo>
                  <a:pt x="0" y="2233092"/>
                </a:lnTo>
                <a:lnTo>
                  <a:pt x="362796" y="673930"/>
                </a:lnTo>
                <a:close/>
              </a:path>
            </a:pathLst>
          </a:custGeom>
          <a:noFill/>
          <a:ln>
            <a:noFill/>
          </a:ln>
        </p:spPr>
      </p:pic>
      <p:pic>
        <p:nvPicPr>
          <p:cNvPr id="3" name="Google Shape;759;p14">
            <a:extLst>
              <a:ext uri="{FF2B5EF4-FFF2-40B4-BE49-F238E27FC236}">
                <a16:creationId xmlns:a16="http://schemas.microsoft.com/office/drawing/2014/main" id="{1F357325-FA2E-829F-9090-5F04818E9DED}"/>
              </a:ext>
            </a:extLst>
          </p:cNvPr>
          <p:cNvPicPr preferRelativeResize="0"/>
          <p:nvPr/>
        </p:nvPicPr>
        <p:blipFill rotWithShape="1">
          <a:blip r:embed="rId5" cstate="email">
            <a:extLst>
              <a:ext uri="{28A0092B-C50C-407E-A947-70E740481C1C}">
                <a14:useLocalDpi xmlns:a14="http://schemas.microsoft.com/office/drawing/2010/main"/>
              </a:ext>
            </a:extLst>
          </a:blip>
          <a:srcRect t="-548"/>
          <a:stretch/>
        </p:blipFill>
        <p:spPr>
          <a:xfrm>
            <a:off x="783651" y="3544509"/>
            <a:ext cx="2029813" cy="1982463"/>
          </a:xfrm>
          <a:custGeom>
            <a:avLst/>
            <a:gdLst/>
            <a:ahLst/>
            <a:cxnLst/>
            <a:rect l="l" t="t" r="r" b="b"/>
            <a:pathLst>
              <a:path w="3528310" h="3446004" extrusionOk="0">
                <a:moveTo>
                  <a:pt x="1766808" y="0"/>
                </a:moveTo>
                <a:lnTo>
                  <a:pt x="3172396" y="687333"/>
                </a:lnTo>
                <a:lnTo>
                  <a:pt x="3528310" y="2222389"/>
                </a:lnTo>
                <a:lnTo>
                  <a:pt x="2553112" y="3446004"/>
                </a:lnTo>
                <a:lnTo>
                  <a:pt x="998904" y="3446004"/>
                </a:lnTo>
                <a:lnTo>
                  <a:pt x="0" y="2233092"/>
                </a:lnTo>
                <a:lnTo>
                  <a:pt x="362796" y="673930"/>
                </a:lnTo>
                <a:close/>
              </a:path>
            </a:pathLst>
          </a:custGeom>
          <a:noFill/>
          <a:ln>
            <a:noFill/>
          </a:ln>
        </p:spPr>
      </p:pic>
      <p:pic>
        <p:nvPicPr>
          <p:cNvPr id="13" name="Picture 12">
            <a:extLst>
              <a:ext uri="{FF2B5EF4-FFF2-40B4-BE49-F238E27FC236}">
                <a16:creationId xmlns:a16="http://schemas.microsoft.com/office/drawing/2014/main" id="{D5E77132-5776-FD90-63F4-E2834A13D0A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5496" y="3457474"/>
            <a:ext cx="2166857" cy="2102495"/>
          </a:xfrm>
          <a:prstGeom prst="rect">
            <a:avLst/>
          </a:prstGeom>
        </p:spPr>
      </p:pic>
      <p:pic>
        <p:nvPicPr>
          <p:cNvPr id="14" name="Google Shape;771;p14">
            <a:extLst>
              <a:ext uri="{FF2B5EF4-FFF2-40B4-BE49-F238E27FC236}">
                <a16:creationId xmlns:a16="http://schemas.microsoft.com/office/drawing/2014/main" id="{CDE5D4B7-9F66-0CA5-27F0-B3728B2E9543}"/>
              </a:ext>
            </a:extLst>
          </p:cNvPr>
          <p:cNvPicPr preferRelativeResize="0"/>
          <p:nvPr/>
        </p:nvPicPr>
        <p:blipFill>
          <a:blip r:embed="rId7" cstate="email">
            <a:extLst>
              <a:ext uri="{28A0092B-C50C-407E-A947-70E740481C1C}">
                <a14:useLocalDpi xmlns:a14="http://schemas.microsoft.com/office/drawing/2010/main"/>
              </a:ext>
            </a:extLst>
          </a:blip>
          <a:srcRect/>
          <a:stretch/>
        </p:blipFill>
        <p:spPr>
          <a:xfrm>
            <a:off x="724688" y="6551977"/>
            <a:ext cx="2163888" cy="2043925"/>
          </a:xfrm>
          <a:custGeom>
            <a:avLst/>
            <a:gdLst/>
            <a:ahLst/>
            <a:cxnLst/>
            <a:rect l="l" t="t" r="r" b="b"/>
            <a:pathLst>
              <a:path w="3528310" h="3446004" extrusionOk="0">
                <a:moveTo>
                  <a:pt x="1766808" y="0"/>
                </a:moveTo>
                <a:lnTo>
                  <a:pt x="3172396" y="687333"/>
                </a:lnTo>
                <a:lnTo>
                  <a:pt x="3528310" y="2222389"/>
                </a:lnTo>
                <a:lnTo>
                  <a:pt x="2553112" y="3446004"/>
                </a:lnTo>
                <a:lnTo>
                  <a:pt x="998904" y="3446004"/>
                </a:lnTo>
                <a:lnTo>
                  <a:pt x="0" y="2233092"/>
                </a:lnTo>
                <a:lnTo>
                  <a:pt x="362796" y="673930"/>
                </a:lnTo>
                <a:close/>
              </a:path>
            </a:pathLst>
          </a:custGeom>
          <a:noFill/>
          <a:ln>
            <a:noFill/>
          </a:ln>
        </p:spPr>
      </p:pic>
      <p:pic>
        <p:nvPicPr>
          <p:cNvPr id="16" name="Picture 15">
            <a:extLst>
              <a:ext uri="{FF2B5EF4-FFF2-40B4-BE49-F238E27FC236}">
                <a16:creationId xmlns:a16="http://schemas.microsoft.com/office/drawing/2014/main" id="{CDA0A78A-27A7-FD42-B58C-0A046D9790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4688" y="6519694"/>
            <a:ext cx="2166857" cy="2102495"/>
          </a:xfrm>
          <a:prstGeom prst="rect">
            <a:avLst/>
          </a:prstGeom>
        </p:spPr>
      </p:pic>
      <p:pic>
        <p:nvPicPr>
          <p:cNvPr id="17" name="Google Shape;767;p14">
            <a:extLst>
              <a:ext uri="{FF2B5EF4-FFF2-40B4-BE49-F238E27FC236}">
                <a16:creationId xmlns:a16="http://schemas.microsoft.com/office/drawing/2014/main" id="{0E549D3B-F634-2458-D2DA-578E92160B66}"/>
              </a:ext>
            </a:extLst>
          </p:cNvPr>
          <p:cNvPicPr preferRelativeResize="0"/>
          <p:nvPr/>
        </p:nvPicPr>
        <p:blipFill>
          <a:blip r:embed="rId8" cstate="email">
            <a:extLst>
              <a:ext uri="{28A0092B-C50C-407E-A947-70E740481C1C}">
                <a14:useLocalDpi xmlns:a14="http://schemas.microsoft.com/office/drawing/2010/main"/>
              </a:ext>
            </a:extLst>
          </a:blip>
          <a:srcRect/>
          <a:stretch/>
        </p:blipFill>
        <p:spPr>
          <a:xfrm>
            <a:off x="7869445" y="3530265"/>
            <a:ext cx="2029813" cy="1962830"/>
          </a:xfrm>
          <a:custGeom>
            <a:avLst/>
            <a:gdLst/>
            <a:ahLst/>
            <a:cxnLst/>
            <a:rect l="l" t="t" r="r" b="b"/>
            <a:pathLst>
              <a:path w="3528310" h="3446004" extrusionOk="0">
                <a:moveTo>
                  <a:pt x="1766808" y="0"/>
                </a:moveTo>
                <a:lnTo>
                  <a:pt x="3172396" y="687333"/>
                </a:lnTo>
                <a:lnTo>
                  <a:pt x="3528310" y="2222389"/>
                </a:lnTo>
                <a:lnTo>
                  <a:pt x="2553112" y="3446004"/>
                </a:lnTo>
                <a:lnTo>
                  <a:pt x="998904" y="3446004"/>
                </a:lnTo>
                <a:lnTo>
                  <a:pt x="0" y="2233092"/>
                </a:lnTo>
                <a:lnTo>
                  <a:pt x="362796" y="673930"/>
                </a:lnTo>
                <a:close/>
              </a:path>
            </a:pathLst>
          </a:custGeom>
          <a:noFill/>
          <a:ln>
            <a:noFill/>
          </a:ln>
        </p:spPr>
      </p:pic>
      <p:pic>
        <p:nvPicPr>
          <p:cNvPr id="22" name="Picture 21">
            <a:extLst>
              <a:ext uri="{FF2B5EF4-FFF2-40B4-BE49-F238E27FC236}">
                <a16:creationId xmlns:a16="http://schemas.microsoft.com/office/drawing/2014/main" id="{5910D7FA-80A8-F5BB-FEA5-678B96E48AA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20527" y="3457474"/>
            <a:ext cx="2166857" cy="210249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16"/>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a:t>Where might we find control systems?</a:t>
            </a:r>
            <a:endParaRPr/>
          </a:p>
        </p:txBody>
      </p:sp>
      <p:sp>
        <p:nvSpPr>
          <p:cNvPr id="821" name="Google Shape;821;p16"/>
          <p:cNvSpPr txBox="1"/>
          <p:nvPr/>
        </p:nvSpPr>
        <p:spPr>
          <a:xfrm>
            <a:off x="10289268" y="3602218"/>
            <a:ext cx="5001157" cy="3207655"/>
          </a:xfrm>
          <a:prstGeom prst="rect">
            <a:avLst/>
          </a:prstGeom>
          <a:noFill/>
          <a:ln w="28575" cap="flat" cmpd="sng">
            <a:gradFill>
              <a:gsLst>
                <a:gs pos="5000">
                  <a:srgbClr val="21176B"/>
                </a:gs>
                <a:gs pos="100000">
                  <a:srgbClr val="24D6D1"/>
                </a:gs>
              </a:gsLst>
              <a:lin ang="18900000" scaled="0"/>
            </a:gradFill>
            <a:prstDash val="solid"/>
            <a:round/>
            <a:headEnd type="none" w="sm" len="sm"/>
            <a:tailEnd type="none" w="sm" len="sm"/>
          </a:ln>
        </p:spPr>
        <p:txBody>
          <a:bodyPr spcFirstLastPara="1" wrap="square" lIns="288000" tIns="288000" rIns="288000" bIns="288000" anchor="t" anchorCtr="0">
            <a:noAutofit/>
          </a:bodyPr>
          <a:lstStyle/>
          <a:p>
            <a:pPr marL="457200" marR="0" lvl="0" indent="-342900" algn="l" rtl="0">
              <a:lnSpc>
                <a:spcPct val="90000"/>
              </a:lnSpc>
              <a:spcBef>
                <a:spcPts val="0"/>
              </a:spcBef>
              <a:spcAft>
                <a:spcPts val="0"/>
              </a:spcAft>
              <a:buClr>
                <a:schemeClr val="dk1"/>
              </a:buClr>
              <a:buSzPct val="70000"/>
              <a:buFont typeface="Arial" panose="020B0604020202020204" pitchFamily="34" charset="0"/>
              <a:buChar char="•"/>
            </a:pPr>
            <a:r>
              <a:rPr lang="en-GB" sz="2000" b="0" i="0" dirty="0">
                <a:solidFill>
                  <a:schemeClr val="dk1"/>
                </a:solidFill>
                <a:latin typeface="Arial"/>
                <a:ea typeface="Arial"/>
                <a:cs typeface="Arial"/>
                <a:sym typeface="Arial"/>
              </a:rPr>
              <a:t>Identify </a:t>
            </a:r>
            <a:r>
              <a:rPr lang="en-GB" sz="2000" dirty="0">
                <a:solidFill>
                  <a:schemeClr val="dk1"/>
                </a:solidFill>
              </a:rPr>
              <a:t>one </a:t>
            </a:r>
            <a:r>
              <a:rPr lang="en-GB" sz="2000" b="0" i="0" dirty="0">
                <a:solidFill>
                  <a:schemeClr val="dk1"/>
                </a:solidFill>
                <a:latin typeface="Arial"/>
                <a:ea typeface="Arial"/>
                <a:cs typeface="Arial"/>
                <a:sym typeface="Arial"/>
              </a:rPr>
              <a:t>example </a:t>
            </a:r>
            <a:br>
              <a:rPr lang="en-GB" sz="2000" b="0" i="0" dirty="0">
                <a:solidFill>
                  <a:schemeClr val="dk1"/>
                </a:solidFill>
                <a:latin typeface="Arial"/>
                <a:ea typeface="Arial"/>
                <a:cs typeface="Arial"/>
                <a:sym typeface="Arial"/>
              </a:rPr>
            </a:br>
            <a:r>
              <a:rPr lang="en-GB" sz="2000" b="0" i="0" dirty="0">
                <a:solidFill>
                  <a:schemeClr val="dk1"/>
                </a:solidFill>
                <a:latin typeface="Arial"/>
                <a:ea typeface="Arial"/>
                <a:cs typeface="Arial"/>
                <a:sym typeface="Arial"/>
              </a:rPr>
              <a:t>of a control system in </a:t>
            </a:r>
            <a:r>
              <a:rPr lang="en-GB" sz="2000" dirty="0">
                <a:solidFill>
                  <a:schemeClr val="dk1"/>
                </a:solidFill>
              </a:rPr>
              <a:t>each </a:t>
            </a:r>
            <a:r>
              <a:rPr lang="en-GB" sz="2000" b="0" i="0" dirty="0">
                <a:solidFill>
                  <a:schemeClr val="dk1"/>
                </a:solidFill>
                <a:latin typeface="Arial"/>
                <a:ea typeface="Arial"/>
                <a:cs typeface="Arial"/>
                <a:sym typeface="Arial"/>
              </a:rPr>
              <a:t>environment.</a:t>
            </a:r>
            <a:endParaRPr dirty="0"/>
          </a:p>
          <a:p>
            <a:pPr marL="457200" marR="0" lvl="0" indent="-342900" algn="l" rtl="0">
              <a:lnSpc>
                <a:spcPct val="90000"/>
              </a:lnSpc>
              <a:spcBef>
                <a:spcPts val="1800"/>
              </a:spcBef>
              <a:spcAft>
                <a:spcPts val="0"/>
              </a:spcAft>
              <a:buClr>
                <a:schemeClr val="dk1"/>
              </a:buClr>
              <a:buSzPct val="70000"/>
              <a:buFont typeface="Arial" panose="020B0604020202020204" pitchFamily="34" charset="0"/>
              <a:buChar char="•"/>
            </a:pPr>
            <a:r>
              <a:rPr lang="en-GB" sz="2000" b="0" i="0" dirty="0">
                <a:solidFill>
                  <a:schemeClr val="dk1"/>
                </a:solidFill>
                <a:latin typeface="Arial"/>
                <a:ea typeface="Arial"/>
                <a:cs typeface="Arial"/>
                <a:sym typeface="Arial"/>
              </a:rPr>
              <a:t>Suggest what inputs and outputs they might include</a:t>
            </a:r>
            <a:r>
              <a:rPr lang="en-GB" sz="2000" dirty="0">
                <a:solidFill>
                  <a:schemeClr val="dk1"/>
                </a:solidFill>
              </a:rPr>
              <a:t>.</a:t>
            </a:r>
            <a:endParaRPr dirty="0"/>
          </a:p>
          <a:p>
            <a:pPr marL="457200" marR="0" lvl="0" indent="-342900" algn="l" rtl="0">
              <a:lnSpc>
                <a:spcPct val="90000"/>
              </a:lnSpc>
              <a:spcBef>
                <a:spcPts val="1800"/>
              </a:spcBef>
              <a:spcAft>
                <a:spcPts val="0"/>
              </a:spcAft>
              <a:buClr>
                <a:schemeClr val="dk1"/>
              </a:buClr>
              <a:buSzPct val="70000"/>
              <a:buFont typeface="Arial" panose="020B0604020202020204" pitchFamily="34" charset="0"/>
              <a:buChar char="•"/>
            </a:pPr>
            <a:r>
              <a:rPr lang="en-GB" sz="2000" b="0" i="0" dirty="0">
                <a:solidFill>
                  <a:schemeClr val="dk1"/>
                </a:solidFill>
                <a:latin typeface="Arial"/>
                <a:ea typeface="Arial"/>
                <a:cs typeface="Arial"/>
                <a:sym typeface="Arial"/>
              </a:rPr>
              <a:t>List some benefits your examples of control systems deliver for their users.</a:t>
            </a:r>
            <a:endParaRPr dirty="0"/>
          </a:p>
        </p:txBody>
      </p:sp>
      <p:sp>
        <p:nvSpPr>
          <p:cNvPr id="826" name="Google Shape;826;p16"/>
          <p:cNvSpPr txBox="1"/>
          <p:nvPr/>
        </p:nvSpPr>
        <p:spPr>
          <a:xfrm>
            <a:off x="1228349" y="4915046"/>
            <a:ext cx="239246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GB" sz="2000" b="1">
                <a:solidFill>
                  <a:schemeClr val="dk1"/>
                </a:solidFill>
                <a:latin typeface="Arial"/>
                <a:ea typeface="Arial"/>
                <a:cs typeface="Arial"/>
                <a:sym typeface="Arial"/>
              </a:rPr>
              <a:t>Food production</a:t>
            </a:r>
            <a:endParaRPr/>
          </a:p>
        </p:txBody>
      </p:sp>
      <p:sp>
        <p:nvSpPr>
          <p:cNvPr id="827" name="Google Shape;827;p16"/>
          <p:cNvSpPr txBox="1"/>
          <p:nvPr/>
        </p:nvSpPr>
        <p:spPr>
          <a:xfrm>
            <a:off x="4049975" y="4926680"/>
            <a:ext cx="239246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GB" sz="2000" b="1">
                <a:solidFill>
                  <a:schemeClr val="dk1"/>
                </a:solidFill>
                <a:latin typeface="Arial"/>
                <a:ea typeface="Arial"/>
                <a:cs typeface="Arial"/>
                <a:sym typeface="Arial"/>
              </a:rPr>
              <a:t>Manufacturing</a:t>
            </a:r>
            <a:endParaRPr/>
          </a:p>
        </p:txBody>
      </p:sp>
      <p:sp>
        <p:nvSpPr>
          <p:cNvPr id="828" name="Google Shape;828;p16"/>
          <p:cNvSpPr txBox="1"/>
          <p:nvPr/>
        </p:nvSpPr>
        <p:spPr>
          <a:xfrm>
            <a:off x="6871601" y="4926680"/>
            <a:ext cx="2612819"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GB" sz="2000" b="1">
                <a:solidFill>
                  <a:schemeClr val="dk1"/>
                </a:solidFill>
                <a:latin typeface="Arial"/>
                <a:ea typeface="Arial"/>
                <a:cs typeface="Arial"/>
                <a:sym typeface="Arial"/>
              </a:rPr>
              <a:t>Renewable energy</a:t>
            </a:r>
            <a:endParaRPr/>
          </a:p>
        </p:txBody>
      </p:sp>
      <p:sp>
        <p:nvSpPr>
          <p:cNvPr id="829" name="Google Shape;829;p16"/>
          <p:cNvSpPr txBox="1"/>
          <p:nvPr/>
        </p:nvSpPr>
        <p:spPr>
          <a:xfrm>
            <a:off x="1228349" y="7760598"/>
            <a:ext cx="239246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GB" sz="2000" b="1">
                <a:solidFill>
                  <a:schemeClr val="dk1"/>
                </a:solidFill>
                <a:latin typeface="Arial"/>
                <a:ea typeface="Arial"/>
                <a:cs typeface="Arial"/>
                <a:sym typeface="Arial"/>
              </a:rPr>
              <a:t>Healthcare and hospitals</a:t>
            </a:r>
            <a:endParaRPr/>
          </a:p>
        </p:txBody>
      </p:sp>
      <p:sp>
        <p:nvSpPr>
          <p:cNvPr id="830" name="Google Shape;830;p16"/>
          <p:cNvSpPr txBox="1"/>
          <p:nvPr/>
        </p:nvSpPr>
        <p:spPr>
          <a:xfrm>
            <a:off x="4120036" y="7787705"/>
            <a:ext cx="239246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GB" sz="2000" b="1">
                <a:solidFill>
                  <a:schemeClr val="dk1"/>
                </a:solidFill>
                <a:latin typeface="Arial"/>
                <a:ea typeface="Arial"/>
                <a:cs typeface="Arial"/>
                <a:sym typeface="Arial"/>
              </a:rPr>
              <a:t>Transport</a:t>
            </a:r>
            <a:endParaRPr/>
          </a:p>
        </p:txBody>
      </p:sp>
      <p:sp>
        <p:nvSpPr>
          <p:cNvPr id="831" name="Google Shape;831;p16"/>
          <p:cNvSpPr txBox="1"/>
          <p:nvPr/>
        </p:nvSpPr>
        <p:spPr>
          <a:xfrm>
            <a:off x="6871600" y="7787705"/>
            <a:ext cx="2612819"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GB" sz="2000" b="1">
                <a:solidFill>
                  <a:schemeClr val="dk1"/>
                </a:solidFill>
                <a:latin typeface="Arial"/>
                <a:ea typeface="Arial"/>
                <a:cs typeface="Arial"/>
                <a:sym typeface="Arial"/>
              </a:rPr>
              <a:t>Buildings</a:t>
            </a:r>
            <a:endParaRPr/>
          </a:p>
        </p:txBody>
      </p:sp>
      <p:sp>
        <p:nvSpPr>
          <p:cNvPr id="2" name="Slide Number Placeholder 5">
            <a:extLst>
              <a:ext uri="{FF2B5EF4-FFF2-40B4-BE49-F238E27FC236}">
                <a16:creationId xmlns:a16="http://schemas.microsoft.com/office/drawing/2014/main" id="{CBDB0D6E-9770-3A30-DD3A-999ADA3C88F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16</a:t>
            </a:fld>
            <a:endParaRPr lang="en-US" b="0" dirty="0">
              <a:solidFill>
                <a:schemeClr val="tx1"/>
              </a:solidFill>
            </a:endParaRPr>
          </a:p>
        </p:txBody>
      </p:sp>
      <p:sp>
        <p:nvSpPr>
          <p:cNvPr id="3" name="Google Shape;539;p3">
            <a:extLst>
              <a:ext uri="{FF2B5EF4-FFF2-40B4-BE49-F238E27FC236}">
                <a16:creationId xmlns:a16="http://schemas.microsoft.com/office/drawing/2014/main" id="{FC9423FC-45B4-1EAE-D1B1-7681B3C7AD74}"/>
              </a:ext>
            </a:extLst>
          </p:cNvPr>
          <p:cNvSpPr txBox="1"/>
          <p:nvPr/>
        </p:nvSpPr>
        <p:spPr>
          <a:xfrm>
            <a:off x="8656248" y="680297"/>
            <a:ext cx="7280229" cy="48683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dk1"/>
                </a:solidFill>
                <a:latin typeface="Arial"/>
                <a:ea typeface="Arial"/>
                <a:cs typeface="Arial"/>
                <a:sym typeface="Arial"/>
              </a:rPr>
              <a:t>1. Mechatronic systems and control</a:t>
            </a:r>
            <a:endParaRPr sz="1600" b="0" i="0" u="none" strike="noStrike" cap="none" dirty="0">
              <a:solidFill>
                <a:schemeClr val="dk1"/>
              </a:solidFill>
              <a:latin typeface="Arial"/>
              <a:ea typeface="Arial"/>
              <a:cs typeface="Arial"/>
              <a:sym typeface="Arial"/>
            </a:endParaRPr>
          </a:p>
        </p:txBody>
      </p:sp>
      <p:pic>
        <p:nvPicPr>
          <p:cNvPr id="4" name="Picture 3">
            <a:extLst>
              <a:ext uri="{FF2B5EF4-FFF2-40B4-BE49-F238E27FC236}">
                <a16:creationId xmlns:a16="http://schemas.microsoft.com/office/drawing/2014/main" id="{AF437887-E47C-95C2-0B89-CB21CCEBA2A4}"/>
              </a:ext>
            </a:extLst>
          </p:cNvPr>
          <p:cNvPicPr>
            <a:picLocks noChangeAspect="1"/>
          </p:cNvPicPr>
          <p:nvPr/>
        </p:nvPicPr>
        <p:blipFill>
          <a:blip r:embed="rId3"/>
          <a:stretch>
            <a:fillRect/>
          </a:stretch>
        </p:blipFill>
        <p:spPr>
          <a:xfrm>
            <a:off x="13926028" y="3049243"/>
            <a:ext cx="1016000" cy="990600"/>
          </a:xfrm>
          <a:prstGeom prst="rect">
            <a:avLst/>
          </a:prstGeom>
        </p:spPr>
      </p:pic>
      <p:pic>
        <p:nvPicPr>
          <p:cNvPr id="5" name="Picture 4">
            <a:extLst>
              <a:ext uri="{FF2B5EF4-FFF2-40B4-BE49-F238E27FC236}">
                <a16:creationId xmlns:a16="http://schemas.microsoft.com/office/drawing/2014/main" id="{125F2CA2-2356-50C7-57F5-8671D9AD258E}"/>
              </a:ext>
            </a:extLst>
          </p:cNvPr>
          <p:cNvPicPr>
            <a:picLocks noChangeAspect="1"/>
          </p:cNvPicPr>
          <p:nvPr/>
        </p:nvPicPr>
        <p:blipFill>
          <a:blip r:embed="rId4"/>
          <a:stretch>
            <a:fillRect/>
          </a:stretch>
        </p:blipFill>
        <p:spPr>
          <a:xfrm>
            <a:off x="1449167" y="2735298"/>
            <a:ext cx="1943685" cy="1884185"/>
          </a:xfrm>
          <a:prstGeom prst="rect">
            <a:avLst/>
          </a:prstGeom>
        </p:spPr>
      </p:pic>
      <p:pic>
        <p:nvPicPr>
          <p:cNvPr id="6" name="Picture 5">
            <a:extLst>
              <a:ext uri="{FF2B5EF4-FFF2-40B4-BE49-F238E27FC236}">
                <a16:creationId xmlns:a16="http://schemas.microsoft.com/office/drawing/2014/main" id="{287A729B-F609-71A7-996F-A23CBCB48FCE}"/>
              </a:ext>
            </a:extLst>
          </p:cNvPr>
          <p:cNvPicPr>
            <a:picLocks noChangeAspect="1"/>
          </p:cNvPicPr>
          <p:nvPr/>
        </p:nvPicPr>
        <p:blipFill>
          <a:blip r:embed="rId5"/>
          <a:stretch>
            <a:fillRect/>
          </a:stretch>
        </p:blipFill>
        <p:spPr>
          <a:xfrm>
            <a:off x="4344424" y="2735300"/>
            <a:ext cx="1943684" cy="1884183"/>
          </a:xfrm>
          <a:prstGeom prst="rect">
            <a:avLst/>
          </a:prstGeom>
        </p:spPr>
      </p:pic>
      <p:pic>
        <p:nvPicPr>
          <p:cNvPr id="7" name="Picture 6">
            <a:extLst>
              <a:ext uri="{FF2B5EF4-FFF2-40B4-BE49-F238E27FC236}">
                <a16:creationId xmlns:a16="http://schemas.microsoft.com/office/drawing/2014/main" id="{BFFD2202-CD54-98E2-ACC5-FA17CA7B41AD}"/>
              </a:ext>
            </a:extLst>
          </p:cNvPr>
          <p:cNvPicPr>
            <a:picLocks noChangeAspect="1"/>
          </p:cNvPicPr>
          <p:nvPr/>
        </p:nvPicPr>
        <p:blipFill>
          <a:blip r:embed="rId6"/>
          <a:stretch>
            <a:fillRect/>
          </a:stretch>
        </p:blipFill>
        <p:spPr>
          <a:xfrm>
            <a:off x="7156952" y="2735300"/>
            <a:ext cx="1943683" cy="1884183"/>
          </a:xfrm>
          <a:prstGeom prst="rect">
            <a:avLst/>
          </a:prstGeom>
        </p:spPr>
      </p:pic>
      <p:pic>
        <p:nvPicPr>
          <p:cNvPr id="8" name="Picture 7">
            <a:extLst>
              <a:ext uri="{FF2B5EF4-FFF2-40B4-BE49-F238E27FC236}">
                <a16:creationId xmlns:a16="http://schemas.microsoft.com/office/drawing/2014/main" id="{B31C56BA-ED24-4456-25BB-71F36C960AAF}"/>
              </a:ext>
            </a:extLst>
          </p:cNvPr>
          <p:cNvPicPr>
            <a:picLocks noChangeAspect="1"/>
          </p:cNvPicPr>
          <p:nvPr/>
        </p:nvPicPr>
        <p:blipFill>
          <a:blip r:embed="rId7"/>
          <a:stretch>
            <a:fillRect/>
          </a:stretch>
        </p:blipFill>
        <p:spPr>
          <a:xfrm>
            <a:off x="4344426" y="5752767"/>
            <a:ext cx="1943682" cy="1884182"/>
          </a:xfrm>
          <a:prstGeom prst="rect">
            <a:avLst/>
          </a:prstGeom>
        </p:spPr>
      </p:pic>
      <p:pic>
        <p:nvPicPr>
          <p:cNvPr id="9" name="Picture 8">
            <a:extLst>
              <a:ext uri="{FF2B5EF4-FFF2-40B4-BE49-F238E27FC236}">
                <a16:creationId xmlns:a16="http://schemas.microsoft.com/office/drawing/2014/main" id="{ECEED92E-D331-ECB0-34C4-6B6C4DE4048D}"/>
              </a:ext>
            </a:extLst>
          </p:cNvPr>
          <p:cNvPicPr>
            <a:picLocks noChangeAspect="1"/>
          </p:cNvPicPr>
          <p:nvPr/>
        </p:nvPicPr>
        <p:blipFill>
          <a:blip r:embed="rId8"/>
          <a:stretch>
            <a:fillRect/>
          </a:stretch>
        </p:blipFill>
        <p:spPr>
          <a:xfrm>
            <a:off x="7234752" y="5745444"/>
            <a:ext cx="1943683" cy="1884183"/>
          </a:xfrm>
          <a:prstGeom prst="rect">
            <a:avLst/>
          </a:prstGeom>
        </p:spPr>
      </p:pic>
      <p:pic>
        <p:nvPicPr>
          <p:cNvPr id="10" name="Picture 9">
            <a:extLst>
              <a:ext uri="{FF2B5EF4-FFF2-40B4-BE49-F238E27FC236}">
                <a16:creationId xmlns:a16="http://schemas.microsoft.com/office/drawing/2014/main" id="{12542FCF-ECC2-E758-A04B-5B7B9A90DA0D}"/>
              </a:ext>
            </a:extLst>
          </p:cNvPr>
          <p:cNvPicPr>
            <a:picLocks noChangeAspect="1"/>
          </p:cNvPicPr>
          <p:nvPr/>
        </p:nvPicPr>
        <p:blipFill>
          <a:blip r:embed="rId9"/>
          <a:stretch>
            <a:fillRect/>
          </a:stretch>
        </p:blipFill>
        <p:spPr>
          <a:xfrm>
            <a:off x="1449167" y="5745442"/>
            <a:ext cx="1943686" cy="188418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5" name="Picture 4">
            <a:extLst>
              <a:ext uri="{FF2B5EF4-FFF2-40B4-BE49-F238E27FC236}">
                <a16:creationId xmlns:a16="http://schemas.microsoft.com/office/drawing/2014/main" id="{4440E8E8-3E89-22D7-37F6-6697E2F656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4" y="-4021"/>
            <a:ext cx="16250444" cy="9148021"/>
          </a:xfrm>
          <a:prstGeom prst="rect">
            <a:avLst/>
          </a:prstGeom>
        </p:spPr>
      </p:pic>
      <p:sp>
        <p:nvSpPr>
          <p:cNvPr id="577" name="Google Shape;577;p7"/>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a:t>Learning outcomes</a:t>
            </a:r>
            <a:endParaRPr/>
          </a:p>
        </p:txBody>
      </p:sp>
      <p:sp>
        <p:nvSpPr>
          <p:cNvPr id="578" name="Google Shape;578;p7"/>
          <p:cNvSpPr/>
          <p:nvPr/>
        </p:nvSpPr>
        <p:spPr>
          <a:xfrm>
            <a:off x="411858" y="2291753"/>
            <a:ext cx="2691106"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0" u="none" strike="noStrike" cap="none" dirty="0">
                <a:solidFill>
                  <a:schemeClr val="dk1"/>
                </a:solidFill>
                <a:latin typeface="Arial"/>
                <a:ea typeface="Arial"/>
                <a:cs typeface="Arial"/>
                <a:sym typeface="Arial"/>
              </a:rPr>
              <a:t>You will be able to:</a:t>
            </a:r>
            <a:endParaRPr dirty="0"/>
          </a:p>
        </p:txBody>
      </p:sp>
      <p:pic>
        <p:nvPicPr>
          <p:cNvPr id="581" name="Google Shape;581;p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44266" y="3208248"/>
            <a:ext cx="3208807" cy="3124917"/>
          </a:xfrm>
          <a:prstGeom prst="rect">
            <a:avLst/>
          </a:prstGeom>
          <a:noFill/>
          <a:ln>
            <a:noFill/>
          </a:ln>
        </p:spPr>
      </p:pic>
      <p:pic>
        <p:nvPicPr>
          <p:cNvPr id="583" name="Google Shape;583;p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938580" y="3208248"/>
            <a:ext cx="3208807" cy="3124917"/>
          </a:xfrm>
          <a:prstGeom prst="rect">
            <a:avLst/>
          </a:prstGeom>
          <a:noFill/>
          <a:ln>
            <a:noFill/>
          </a:ln>
        </p:spPr>
      </p:pic>
      <p:sp>
        <p:nvSpPr>
          <p:cNvPr id="582" name="Google Shape;582;p7"/>
          <p:cNvSpPr txBox="1"/>
          <p:nvPr/>
        </p:nvSpPr>
        <p:spPr>
          <a:xfrm>
            <a:off x="4043472" y="4313989"/>
            <a:ext cx="2999022" cy="1200329"/>
          </a:xfrm>
          <a:prstGeom prst="rect">
            <a:avLst/>
          </a:prstGeom>
          <a:noFill/>
          <a:ln>
            <a:noFill/>
          </a:ln>
        </p:spPr>
        <p:txBody>
          <a:bodyPr spcFirstLastPara="1" wrap="square" lIns="91425" tIns="45700" rIns="91425" bIns="45700" anchor="t" anchorCtr="0">
            <a:spAutoFit/>
          </a:bodyPr>
          <a:lstStyle/>
          <a:p>
            <a:pPr marL="139700" marR="0" lvl="0" indent="0" algn="ctr" rtl="0">
              <a:spcBef>
                <a:spcPts val="0"/>
              </a:spcBef>
              <a:spcAft>
                <a:spcPts val="0"/>
              </a:spcAft>
              <a:buNone/>
            </a:pPr>
            <a:r>
              <a:rPr lang="en-GB" sz="1800" dirty="0">
                <a:solidFill>
                  <a:schemeClr val="dk1"/>
                </a:solidFill>
                <a:latin typeface="Arial"/>
                <a:ea typeface="Arial"/>
                <a:cs typeface="Arial"/>
                <a:sym typeface="Arial"/>
              </a:rPr>
              <a:t>List the main parts </a:t>
            </a:r>
            <a:br>
              <a:rPr lang="en-GB" sz="1800" dirty="0">
                <a:solidFill>
                  <a:schemeClr val="dk1"/>
                </a:solidFill>
                <a:latin typeface="Arial"/>
                <a:ea typeface="Arial"/>
                <a:cs typeface="Arial"/>
                <a:sym typeface="Arial"/>
              </a:rPr>
            </a:br>
            <a:r>
              <a:rPr lang="en-GB" sz="1800" dirty="0">
                <a:solidFill>
                  <a:schemeClr val="dk1"/>
                </a:solidFill>
                <a:latin typeface="Arial"/>
                <a:ea typeface="Arial"/>
                <a:cs typeface="Arial"/>
                <a:sym typeface="Arial"/>
              </a:rPr>
              <a:t>of a control system </a:t>
            </a:r>
            <a:br>
              <a:rPr lang="en-GB" sz="1800" dirty="0">
                <a:solidFill>
                  <a:schemeClr val="dk1"/>
                </a:solidFill>
                <a:latin typeface="Arial"/>
                <a:ea typeface="Arial"/>
                <a:cs typeface="Arial"/>
                <a:sym typeface="Arial"/>
              </a:rPr>
            </a:br>
            <a:r>
              <a:rPr lang="en-GB" sz="1800" dirty="0">
                <a:solidFill>
                  <a:schemeClr val="dk1"/>
                </a:solidFill>
                <a:latin typeface="Arial"/>
                <a:ea typeface="Arial"/>
                <a:cs typeface="Arial"/>
                <a:sym typeface="Arial"/>
              </a:rPr>
              <a:t>and describe how </a:t>
            </a:r>
            <a:br>
              <a:rPr lang="en-GB" sz="1800" dirty="0">
                <a:solidFill>
                  <a:schemeClr val="dk1"/>
                </a:solidFill>
                <a:latin typeface="Arial"/>
                <a:ea typeface="Arial"/>
                <a:cs typeface="Arial"/>
                <a:sym typeface="Arial"/>
              </a:rPr>
            </a:br>
            <a:r>
              <a:rPr lang="en-GB" sz="1800" dirty="0">
                <a:solidFill>
                  <a:schemeClr val="dk1"/>
                </a:solidFill>
                <a:latin typeface="Arial"/>
                <a:ea typeface="Arial"/>
                <a:cs typeface="Arial"/>
                <a:sym typeface="Arial"/>
              </a:rPr>
              <a:t>they work together.</a:t>
            </a:r>
            <a:endParaRPr dirty="0"/>
          </a:p>
        </p:txBody>
      </p:sp>
      <p:sp>
        <p:nvSpPr>
          <p:cNvPr id="584" name="Google Shape;584;p7"/>
          <p:cNvSpPr txBox="1"/>
          <p:nvPr/>
        </p:nvSpPr>
        <p:spPr>
          <a:xfrm>
            <a:off x="7447560" y="4037011"/>
            <a:ext cx="2999022" cy="1754286"/>
          </a:xfrm>
          <a:prstGeom prst="rect">
            <a:avLst/>
          </a:prstGeom>
          <a:noFill/>
          <a:ln>
            <a:noFill/>
          </a:ln>
        </p:spPr>
        <p:txBody>
          <a:bodyPr spcFirstLastPara="1" wrap="square" lIns="91425" tIns="45700" rIns="91425" bIns="45700" anchor="t" anchorCtr="0">
            <a:spAutoFit/>
          </a:bodyPr>
          <a:lstStyle/>
          <a:p>
            <a:pPr marL="139700" marR="0" lvl="0" indent="0" algn="ctr" rtl="0">
              <a:spcBef>
                <a:spcPts val="0"/>
              </a:spcBef>
              <a:spcAft>
                <a:spcPts val="0"/>
              </a:spcAft>
              <a:buNone/>
            </a:pPr>
            <a:r>
              <a:rPr lang="en-GB" sz="1800" dirty="0">
                <a:solidFill>
                  <a:schemeClr val="dk1"/>
                </a:solidFill>
                <a:latin typeface="Arial"/>
                <a:ea typeface="Arial"/>
                <a:cs typeface="Arial"/>
                <a:sym typeface="Arial"/>
              </a:rPr>
              <a:t>Explain some </a:t>
            </a:r>
            <a:br>
              <a:rPr lang="en-GB" sz="1800" dirty="0">
                <a:solidFill>
                  <a:schemeClr val="dk1"/>
                </a:solidFill>
                <a:latin typeface="Arial"/>
                <a:ea typeface="Arial"/>
                <a:cs typeface="Arial"/>
                <a:sym typeface="Arial"/>
              </a:rPr>
            </a:br>
            <a:r>
              <a:rPr lang="en-GB" sz="1800" dirty="0">
                <a:solidFill>
                  <a:schemeClr val="dk1"/>
                </a:solidFill>
                <a:latin typeface="Arial"/>
                <a:ea typeface="Arial"/>
                <a:cs typeface="Arial"/>
                <a:sym typeface="Arial"/>
              </a:rPr>
              <a:t>differences between </a:t>
            </a:r>
            <a:br>
              <a:rPr lang="en-GB" sz="1800" dirty="0">
                <a:solidFill>
                  <a:schemeClr val="dk1"/>
                </a:solidFill>
                <a:latin typeface="Arial"/>
                <a:ea typeface="Arial"/>
                <a:cs typeface="Arial"/>
                <a:sym typeface="Arial"/>
              </a:rPr>
            </a:br>
            <a:r>
              <a:rPr lang="en-GB" sz="1800" dirty="0">
                <a:solidFill>
                  <a:schemeClr val="dk1"/>
                </a:solidFill>
                <a:latin typeface="Arial"/>
                <a:ea typeface="Arial"/>
                <a:cs typeface="Arial"/>
                <a:sym typeface="Arial"/>
              </a:rPr>
              <a:t>a microcontroller, </a:t>
            </a:r>
            <a:br>
              <a:rPr lang="en-GB" sz="1800" dirty="0">
                <a:solidFill>
                  <a:schemeClr val="dk1"/>
                </a:solidFill>
                <a:latin typeface="Arial"/>
                <a:ea typeface="Arial"/>
                <a:cs typeface="Arial"/>
                <a:sym typeface="Arial"/>
              </a:rPr>
            </a:br>
            <a:r>
              <a:rPr lang="en-GB" sz="1800" dirty="0">
                <a:solidFill>
                  <a:schemeClr val="dk1"/>
                </a:solidFill>
                <a:latin typeface="Arial"/>
                <a:ea typeface="Arial"/>
                <a:cs typeface="Arial"/>
                <a:sym typeface="Arial"/>
              </a:rPr>
              <a:t>a programmable logic controller (PLC) and a microcomputer.</a:t>
            </a:r>
            <a:endParaRPr sz="1800" dirty="0">
              <a:solidFill>
                <a:schemeClr val="dk1"/>
              </a:solidFill>
              <a:latin typeface="Arial"/>
              <a:ea typeface="Arial"/>
              <a:cs typeface="Arial"/>
              <a:sym typeface="Arial"/>
            </a:endParaRPr>
          </a:p>
        </p:txBody>
      </p:sp>
      <p:pic>
        <p:nvPicPr>
          <p:cNvPr id="585" name="Google Shape;585;p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32894" y="3208248"/>
            <a:ext cx="3208807" cy="3124917"/>
          </a:xfrm>
          <a:prstGeom prst="rect">
            <a:avLst/>
          </a:prstGeom>
          <a:noFill/>
          <a:ln>
            <a:noFill/>
          </a:ln>
        </p:spPr>
      </p:pic>
      <p:sp>
        <p:nvSpPr>
          <p:cNvPr id="586" name="Google Shape;586;p7"/>
          <p:cNvSpPr txBox="1"/>
          <p:nvPr/>
        </p:nvSpPr>
        <p:spPr>
          <a:xfrm>
            <a:off x="492105" y="4313990"/>
            <a:ext cx="2999022" cy="1200329"/>
          </a:xfrm>
          <a:prstGeom prst="rect">
            <a:avLst/>
          </a:prstGeom>
          <a:noFill/>
          <a:ln>
            <a:noFill/>
          </a:ln>
        </p:spPr>
        <p:txBody>
          <a:bodyPr spcFirstLastPara="1" wrap="square" lIns="91425" tIns="45700" rIns="91425" bIns="45700" anchor="t" anchorCtr="0">
            <a:spAutoFit/>
          </a:bodyPr>
          <a:lstStyle/>
          <a:p>
            <a:pPr marL="139700" marR="0" lvl="0" indent="0" algn="ctr" rtl="0">
              <a:spcBef>
                <a:spcPts val="0"/>
              </a:spcBef>
              <a:spcAft>
                <a:spcPts val="0"/>
              </a:spcAft>
              <a:buNone/>
            </a:pPr>
            <a:r>
              <a:rPr lang="en-GB" sz="1800" dirty="0">
                <a:solidFill>
                  <a:schemeClr val="dk1"/>
                </a:solidFill>
                <a:latin typeface="Arial"/>
                <a:ea typeface="Arial"/>
                <a:cs typeface="Arial"/>
                <a:sym typeface="Arial"/>
              </a:rPr>
              <a:t>Name some examples </a:t>
            </a:r>
            <a:br>
              <a:rPr lang="en-GB" sz="1800" dirty="0">
                <a:solidFill>
                  <a:schemeClr val="dk1"/>
                </a:solidFill>
                <a:latin typeface="Arial"/>
                <a:ea typeface="Arial"/>
                <a:cs typeface="Arial"/>
                <a:sym typeface="Arial"/>
              </a:rPr>
            </a:br>
            <a:r>
              <a:rPr lang="en-GB" sz="1800" dirty="0">
                <a:solidFill>
                  <a:schemeClr val="dk1"/>
                </a:solidFill>
                <a:latin typeface="Arial"/>
                <a:ea typeface="Arial"/>
                <a:cs typeface="Arial"/>
                <a:sym typeface="Arial"/>
              </a:rPr>
              <a:t>of mechatronic systems </a:t>
            </a:r>
            <a:br>
              <a:rPr lang="en-GB" sz="1800" dirty="0">
                <a:solidFill>
                  <a:schemeClr val="dk1"/>
                </a:solidFill>
                <a:latin typeface="Arial"/>
                <a:ea typeface="Arial"/>
                <a:cs typeface="Arial"/>
                <a:sym typeface="Arial"/>
              </a:rPr>
            </a:br>
            <a:r>
              <a:rPr lang="en-GB" sz="1800" dirty="0">
                <a:solidFill>
                  <a:schemeClr val="dk1"/>
                </a:solidFill>
                <a:latin typeface="Arial"/>
                <a:ea typeface="Arial"/>
                <a:cs typeface="Arial"/>
                <a:sym typeface="Arial"/>
              </a:rPr>
              <a:t>in domestic and </a:t>
            </a:r>
            <a:br>
              <a:rPr lang="en-GB" sz="1800" dirty="0">
                <a:solidFill>
                  <a:schemeClr val="dk1"/>
                </a:solidFill>
                <a:latin typeface="Arial"/>
                <a:ea typeface="Arial"/>
                <a:cs typeface="Arial"/>
                <a:sym typeface="Arial"/>
              </a:rPr>
            </a:br>
            <a:r>
              <a:rPr lang="en-GB" sz="1800" dirty="0">
                <a:solidFill>
                  <a:schemeClr val="dk1"/>
                </a:solidFill>
                <a:latin typeface="Arial"/>
                <a:ea typeface="Arial"/>
                <a:cs typeface="Arial"/>
                <a:sym typeface="Arial"/>
              </a:rPr>
              <a:t>industrial settings.</a:t>
            </a:r>
            <a:endParaRPr dirty="0"/>
          </a:p>
        </p:txBody>
      </p:sp>
      <p:sp>
        <p:nvSpPr>
          <p:cNvPr id="2" name="Slide Number Placeholder 5">
            <a:extLst>
              <a:ext uri="{FF2B5EF4-FFF2-40B4-BE49-F238E27FC236}">
                <a16:creationId xmlns:a16="http://schemas.microsoft.com/office/drawing/2014/main" id="{DE51CB20-2AEE-A0ED-0678-1F095DAF6E48}"/>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17</a:t>
            </a:fld>
            <a:endParaRPr lang="en-US" b="0" dirty="0">
              <a:solidFill>
                <a:schemeClr val="bg1"/>
              </a:solidFill>
            </a:endParaRPr>
          </a:p>
        </p:txBody>
      </p:sp>
      <p:sp>
        <p:nvSpPr>
          <p:cNvPr id="3" name="Google Shape;539;p3">
            <a:extLst>
              <a:ext uri="{FF2B5EF4-FFF2-40B4-BE49-F238E27FC236}">
                <a16:creationId xmlns:a16="http://schemas.microsoft.com/office/drawing/2014/main" id="{73B271B3-A2F7-9E39-5FDA-B2C9093C8E71}"/>
              </a:ext>
            </a:extLst>
          </p:cNvPr>
          <p:cNvSpPr txBox="1"/>
          <p:nvPr/>
        </p:nvSpPr>
        <p:spPr>
          <a:xfrm>
            <a:off x="8656248" y="680297"/>
            <a:ext cx="7280229" cy="48683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bg1"/>
                </a:solidFill>
                <a:latin typeface="Arial"/>
                <a:ea typeface="Arial"/>
                <a:cs typeface="Arial"/>
                <a:sym typeface="Arial"/>
              </a:rPr>
              <a:t>1. Mechatronic systems and control</a:t>
            </a:r>
            <a:endParaRPr sz="1600" b="0" i="0" u="none" strike="noStrike" cap="none" dirty="0">
              <a:solidFill>
                <a:schemeClr val="bg1"/>
              </a:solidFill>
              <a:latin typeface="Arial"/>
              <a:ea typeface="Arial"/>
              <a:cs typeface="Arial"/>
              <a:sym typeface="Arial"/>
            </a:endParaRPr>
          </a:p>
        </p:txBody>
      </p:sp>
      <p:sp>
        <p:nvSpPr>
          <p:cNvPr id="9" name="Google Shape;539;p3">
            <a:extLst>
              <a:ext uri="{FF2B5EF4-FFF2-40B4-BE49-F238E27FC236}">
                <a16:creationId xmlns:a16="http://schemas.microsoft.com/office/drawing/2014/main" id="{C26ADA9A-1491-A303-845E-0A5C155ABE3D}"/>
              </a:ext>
            </a:extLst>
          </p:cNvPr>
          <p:cNvSpPr txBox="1"/>
          <p:nvPr/>
        </p:nvSpPr>
        <p:spPr>
          <a:xfrm>
            <a:off x="492105"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b="0" i="0" u="none" strike="noStrike" cap="none" dirty="0">
                <a:solidFill>
                  <a:schemeClr val="tx1"/>
                </a:solidFill>
                <a:latin typeface="Arial"/>
                <a:ea typeface="Arial"/>
                <a:cs typeface="Arial"/>
                <a:sym typeface="Arial"/>
              </a:rPr>
              <a:t>Image © This Is Engineering</a:t>
            </a:r>
            <a:endParaRPr b="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4172549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EEA5B8ED-1662-FFFA-2366-7D082F3FC5A2}"/>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2</a:t>
            </a:fld>
            <a:endParaRPr lang="en-US" b="0" dirty="0">
              <a:solidFill>
                <a:schemeClr val="tx1"/>
              </a:solidFill>
            </a:endParaRPr>
          </a:p>
        </p:txBody>
      </p:sp>
      <p:sp>
        <p:nvSpPr>
          <p:cNvPr id="2" name="Title 11">
            <a:extLst>
              <a:ext uri="{FF2B5EF4-FFF2-40B4-BE49-F238E27FC236}">
                <a16:creationId xmlns:a16="http://schemas.microsoft.com/office/drawing/2014/main" id="{E3CAFB06-7724-FB12-8A5F-4F9E2CFCD07C}"/>
              </a:ext>
            </a:extLst>
          </p:cNvPr>
          <p:cNvSpPr txBox="1">
            <a:spLocks/>
          </p:cNvSpPr>
          <p:nvPr/>
        </p:nvSpPr>
        <p:spPr>
          <a:xfrm>
            <a:off x="4938729" y="1247340"/>
            <a:ext cx="6380130" cy="6910070"/>
          </a:xfrm>
          <a:prstGeom prst="rect">
            <a:avLst/>
          </a:prstGeom>
          <a:noFill/>
          <a:ln>
            <a:noFill/>
          </a:ln>
        </p:spPr>
        <p:txBody>
          <a:bodyPr spcFirstLastPara="1" wrap="square" lIns="90000"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5400"/>
              <a:buFont typeface="Arial"/>
              <a:buNone/>
              <a:defRPr sz="5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ts val="5500"/>
              </a:lnSpc>
            </a:pPr>
            <a:r>
              <a:rPr lang="en-US" dirty="0"/>
              <a:t>Practitioner</a:t>
            </a:r>
            <a:br>
              <a:rPr lang="en-US" dirty="0"/>
            </a:br>
            <a:r>
              <a:rPr lang="en-US" dirty="0"/>
              <a:t>guide</a:t>
            </a:r>
            <a:br>
              <a:rPr lang="en-US" dirty="0"/>
            </a:br>
            <a:r>
              <a:rPr lang="en-GB" sz="2500" b="0" dirty="0"/>
              <a:t>1. Mechatronic systems and control</a:t>
            </a:r>
            <a:endParaRPr lang="en-US" sz="2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5" name="Google Shape;525;p3"/>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rmAutofit/>
          </a:bodyPr>
          <a:lstStyle/>
          <a:p>
            <a:pPr marL="0" lvl="0" indent="0" algn="l" rtl="0">
              <a:lnSpc>
                <a:spcPct val="90000"/>
              </a:lnSpc>
              <a:spcBef>
                <a:spcPts val="0"/>
              </a:spcBef>
              <a:spcAft>
                <a:spcPts val="0"/>
              </a:spcAft>
              <a:buClr>
                <a:schemeClr val="dk1"/>
              </a:buClr>
              <a:buSzPts val="4400"/>
              <a:buFont typeface="Arial"/>
              <a:buNone/>
            </a:pPr>
            <a:r>
              <a:rPr lang="en-GB"/>
              <a:t>Introduction and overview</a:t>
            </a:r>
            <a:endParaRPr/>
          </a:p>
        </p:txBody>
      </p:sp>
      <p:sp>
        <p:nvSpPr>
          <p:cNvPr id="526" name="Google Shape;526;p3"/>
          <p:cNvSpPr txBox="1">
            <a:spLocks noGrp="1"/>
          </p:cNvSpPr>
          <p:nvPr>
            <p:ph type="body" idx="4294967295"/>
          </p:nvPr>
        </p:nvSpPr>
        <p:spPr>
          <a:xfrm>
            <a:off x="411858" y="2234325"/>
            <a:ext cx="14893925" cy="1006475"/>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GB" sz="1800" dirty="0"/>
              <a:t>These resources help practitioners to deliver the microcontroller systems components of </a:t>
            </a:r>
            <a:r>
              <a:rPr lang="en-GB" sz="1800" dirty="0">
                <a:solidFill>
                  <a:schemeClr val="dk1"/>
                </a:solidFill>
              </a:rPr>
              <a:t>engineering and manufacturing-related qualifications </a:t>
            </a:r>
            <a:br>
              <a:rPr lang="en-GB" sz="1800" dirty="0">
                <a:solidFill>
                  <a:schemeClr val="dk1"/>
                </a:solidFill>
              </a:rPr>
            </a:br>
            <a:r>
              <a:rPr lang="en-GB" sz="1800" dirty="0">
                <a:solidFill>
                  <a:schemeClr val="dk1"/>
                </a:solidFill>
              </a:rPr>
              <a:t>at levels 2 and 3.</a:t>
            </a:r>
            <a:r>
              <a:rPr lang="en-GB" sz="1800" dirty="0"/>
              <a:t> They introduce the topic and stimulate learners to explore and reflect on key concepts and are designed to complement and enhance practitioners’ own lesson materials and schemes of work.</a:t>
            </a:r>
            <a:endParaRPr dirty="0"/>
          </a:p>
        </p:txBody>
      </p:sp>
      <p:sp>
        <p:nvSpPr>
          <p:cNvPr id="527" name="Google Shape;527;p3"/>
          <p:cNvSpPr txBox="1">
            <a:spLocks noGrp="1"/>
          </p:cNvSpPr>
          <p:nvPr>
            <p:ph type="body" idx="4294967295"/>
          </p:nvPr>
        </p:nvSpPr>
        <p:spPr>
          <a:xfrm>
            <a:off x="410369" y="3167437"/>
            <a:ext cx="7718425" cy="460375"/>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GB" sz="2000" b="1" dirty="0"/>
              <a:t>Resources summary</a:t>
            </a:r>
            <a:endParaRPr dirty="0"/>
          </a:p>
        </p:txBody>
      </p:sp>
      <p:sp>
        <p:nvSpPr>
          <p:cNvPr id="528" name="Google Shape;528;p3"/>
          <p:cNvSpPr txBox="1">
            <a:spLocks noGrp="1"/>
          </p:cNvSpPr>
          <p:nvPr>
            <p:ph type="body" idx="4294967295"/>
          </p:nvPr>
        </p:nvSpPr>
        <p:spPr>
          <a:xfrm>
            <a:off x="9167814" y="5280025"/>
            <a:ext cx="6804690" cy="4078288"/>
          </a:xfrm>
          <a:prstGeom prst="rect">
            <a:avLst/>
          </a:prstGeom>
          <a:noFill/>
          <a:ln>
            <a:noFill/>
          </a:ln>
        </p:spPr>
        <p:txBody>
          <a:bodyPr spcFirstLastPara="1" wrap="square" lIns="90000" tIns="45700" rIns="91425" bIns="45700" anchor="t" anchorCtr="0">
            <a:normAutofit/>
          </a:bodyPr>
          <a:lstStyle/>
          <a:p>
            <a:pPr marL="0" lvl="0" indent="0" algn="l" rtl="0">
              <a:lnSpc>
                <a:spcPct val="90000"/>
              </a:lnSpc>
              <a:spcBef>
                <a:spcPts val="0"/>
              </a:spcBef>
              <a:spcAft>
                <a:spcPts val="0"/>
              </a:spcAft>
              <a:buClr>
                <a:schemeClr val="dk1"/>
              </a:buClr>
              <a:buSzPts val="1400"/>
              <a:buNone/>
            </a:pPr>
            <a:r>
              <a:rPr lang="en-GB" sz="1400" dirty="0">
                <a:solidFill>
                  <a:schemeClr val="dk1"/>
                </a:solidFill>
              </a:rPr>
              <a:t>The Level 3 resources develop learners’ understanding of sensors and actuators before using a series of realistic but simple scenarios to provide an introduction to PLCs and PLC programming. We suggest that practitioners adapt the activities to suit the range of sensors, actuators and PLCs available in their place of learning </a:t>
            </a:r>
            <a:br>
              <a:rPr lang="en-GB" sz="1400" dirty="0">
                <a:solidFill>
                  <a:schemeClr val="dk1"/>
                </a:solidFill>
              </a:rPr>
            </a:br>
            <a:r>
              <a:rPr lang="en-GB" sz="1400" dirty="0"/>
              <a:t>and to activities</a:t>
            </a:r>
            <a:r>
              <a:rPr lang="en-GB" sz="1400" dirty="0">
                <a:solidFill>
                  <a:schemeClr val="dk1"/>
                </a:solidFill>
              </a:rPr>
              <a:t> which relate to learners’ industrial placements. Practical extension suggestions enable learners to practise PLC programming using their preferred tool, software or simulator and to build a complete demonstration system.</a:t>
            </a:r>
            <a:endParaRPr dirty="0"/>
          </a:p>
        </p:txBody>
      </p:sp>
      <p:graphicFrame>
        <p:nvGraphicFramePr>
          <p:cNvPr id="529" name="Google Shape;529;p3"/>
          <p:cNvGraphicFramePr/>
          <p:nvPr>
            <p:extLst>
              <p:ext uri="{D42A27DB-BD31-4B8C-83A1-F6EECF244321}">
                <p14:modId xmlns:p14="http://schemas.microsoft.com/office/powerpoint/2010/main" val="3713131571"/>
              </p:ext>
            </p:extLst>
          </p:nvPr>
        </p:nvGraphicFramePr>
        <p:xfrm>
          <a:off x="473221" y="3776616"/>
          <a:ext cx="15356955" cy="672730"/>
        </p:xfrm>
        <a:graphic>
          <a:graphicData uri="http://schemas.openxmlformats.org/drawingml/2006/table">
            <a:tbl>
              <a:tblPr firstRow="1" bandRow="1">
                <a:noFill/>
                <a:tableStyleId>{7CA9D6EE-BF52-4A25-9865-2A2B7251229C}</a:tableStyleId>
              </a:tblPr>
              <a:tblGrid>
                <a:gridCol w="3519082">
                  <a:extLst>
                    <a:ext uri="{9D8B030D-6E8A-4147-A177-3AD203B41FA5}">
                      <a16:colId xmlns:a16="http://schemas.microsoft.com/office/drawing/2014/main" val="20000"/>
                    </a:ext>
                  </a:extLst>
                </a:gridCol>
                <a:gridCol w="808297">
                  <a:extLst>
                    <a:ext uri="{9D8B030D-6E8A-4147-A177-3AD203B41FA5}">
                      <a16:colId xmlns:a16="http://schemas.microsoft.com/office/drawing/2014/main" val="20001"/>
                    </a:ext>
                  </a:extLst>
                </a:gridCol>
                <a:gridCol w="3456335">
                  <a:extLst>
                    <a:ext uri="{9D8B030D-6E8A-4147-A177-3AD203B41FA5}">
                      <a16:colId xmlns:a16="http://schemas.microsoft.com/office/drawing/2014/main" val="20002"/>
                    </a:ext>
                  </a:extLst>
                </a:gridCol>
                <a:gridCol w="2364035">
                  <a:extLst>
                    <a:ext uri="{9D8B030D-6E8A-4147-A177-3AD203B41FA5}">
                      <a16:colId xmlns:a16="http://schemas.microsoft.com/office/drawing/2014/main" val="20003"/>
                    </a:ext>
                  </a:extLst>
                </a:gridCol>
                <a:gridCol w="1984607">
                  <a:extLst>
                    <a:ext uri="{9D8B030D-6E8A-4147-A177-3AD203B41FA5}">
                      <a16:colId xmlns:a16="http://schemas.microsoft.com/office/drawing/2014/main" val="20004"/>
                    </a:ext>
                  </a:extLst>
                </a:gridCol>
                <a:gridCol w="1561431">
                  <a:extLst>
                    <a:ext uri="{9D8B030D-6E8A-4147-A177-3AD203B41FA5}">
                      <a16:colId xmlns:a16="http://schemas.microsoft.com/office/drawing/2014/main" val="20005"/>
                    </a:ext>
                  </a:extLst>
                </a:gridCol>
                <a:gridCol w="1663168">
                  <a:extLst>
                    <a:ext uri="{9D8B030D-6E8A-4147-A177-3AD203B41FA5}">
                      <a16:colId xmlns:a16="http://schemas.microsoft.com/office/drawing/2014/main" val="20006"/>
                    </a:ext>
                  </a:extLst>
                </a:gridCol>
              </a:tblGrid>
              <a:tr h="312688">
                <a:tc>
                  <a:txBody>
                    <a:bodyPr/>
                    <a:lstStyle/>
                    <a:p>
                      <a:pPr marL="0" marR="0" lvl="0" indent="0" algn="l" rtl="0">
                        <a:spcBef>
                          <a:spcPts val="0"/>
                        </a:spcBef>
                        <a:spcAft>
                          <a:spcPts val="0"/>
                        </a:spcAft>
                        <a:buNone/>
                      </a:pPr>
                      <a:r>
                        <a:rPr lang="en-GB" sz="1600" u="none" strike="noStrike" cap="none" dirty="0">
                          <a:latin typeface="Arial"/>
                          <a:ea typeface="Arial"/>
                          <a:cs typeface="Arial"/>
                          <a:sym typeface="Arial"/>
                        </a:rPr>
                        <a:t>Resource name</a:t>
                      </a:r>
                      <a:endParaRPr dirty="0"/>
                    </a:p>
                  </a:txBody>
                  <a:tcPr marL="91450" marR="91450" marT="45725" marB="46800">
                    <a:lnL w="12700" cap="flat" cmpd="sng">
                      <a:solidFill>
                        <a:schemeClr val="dk1"/>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GB" sz="1600" u="none" strike="noStrike" cap="none" dirty="0">
                          <a:latin typeface="Arial"/>
                          <a:ea typeface="Arial"/>
                          <a:cs typeface="Arial"/>
                          <a:sym typeface="Arial"/>
                        </a:rPr>
                        <a:t>Level</a:t>
                      </a:r>
                      <a:endParaRPr dirty="0"/>
                    </a:p>
                  </a:txBody>
                  <a:tcPr marL="91450" marR="91450" marT="45725" marB="46800">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GB" sz="1600" u="none" strike="noStrike" cap="none" dirty="0">
                          <a:latin typeface="Arial"/>
                          <a:ea typeface="Arial"/>
                          <a:cs typeface="Arial"/>
                          <a:sym typeface="Arial"/>
                        </a:rPr>
                        <a:t>PPT slides + notes - practitioner</a:t>
                      </a:r>
                      <a:endParaRPr dirty="0"/>
                    </a:p>
                  </a:txBody>
                  <a:tcPr marL="91450" marR="91450" marT="45725" marB="46800">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GB" sz="1600" u="none" strike="noStrike" cap="none" dirty="0">
                          <a:latin typeface="Arial"/>
                          <a:ea typeface="Arial"/>
                          <a:cs typeface="Arial"/>
                          <a:sym typeface="Arial"/>
                        </a:rPr>
                        <a:t>PPT slides - learner</a:t>
                      </a:r>
                      <a:endParaRPr dirty="0"/>
                    </a:p>
                  </a:txBody>
                  <a:tcPr marL="91450" marR="91450" marT="45725" marB="46800">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GB" sz="1600" u="none" strike="noStrike" cap="none" dirty="0">
                          <a:latin typeface="Arial"/>
                          <a:ea typeface="Arial"/>
                          <a:cs typeface="Arial"/>
                          <a:sym typeface="Arial"/>
                        </a:rPr>
                        <a:t>Activity sheets</a:t>
                      </a:r>
                      <a:endParaRPr dirty="0"/>
                    </a:p>
                  </a:txBody>
                  <a:tcPr marL="91450" marR="91450" marT="45725" marB="46800">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GB" sz="1600" u="none" strike="noStrike" cap="none">
                          <a:latin typeface="Arial"/>
                          <a:ea typeface="Arial"/>
                          <a:cs typeface="Arial"/>
                          <a:sym typeface="Arial"/>
                        </a:rPr>
                        <a:t>Film</a:t>
                      </a:r>
                      <a:endParaRPr/>
                    </a:p>
                  </a:txBody>
                  <a:tcPr marL="91450" marR="91450" marT="45725" marB="46800">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GB" sz="1600" u="none" strike="noStrike" cap="none">
                          <a:latin typeface="Arial"/>
                          <a:ea typeface="Arial"/>
                          <a:cs typeface="Arial"/>
                          <a:sym typeface="Arial"/>
                        </a:rPr>
                        <a:t>Interactive</a:t>
                      </a:r>
                      <a:endParaRPr/>
                    </a:p>
                  </a:txBody>
                  <a:tcPr marL="91450" marR="91450" marT="45725" marB="46800">
                    <a:lnL w="12700" cap="flat" cmpd="sng">
                      <a:solidFill>
                        <a:srgbClr val="D8D8D8"/>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30934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u="none" strike="noStrike" cap="none" dirty="0">
                          <a:solidFill>
                            <a:schemeClr val="dk1"/>
                          </a:solidFill>
                          <a:latin typeface="Arial"/>
                          <a:ea typeface="Arial"/>
                          <a:cs typeface="Arial"/>
                          <a:sym typeface="Arial"/>
                        </a:rPr>
                        <a:t>1. Mechatronic systems and control</a:t>
                      </a:r>
                      <a:endParaRPr dirty="0"/>
                    </a:p>
                  </a:txBody>
                  <a:tcPr marL="91450" marR="91450" marT="45725" marB="468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91440" marR="91440" lvl="0" indent="0" algn="ctr" rtl="0">
                        <a:spcBef>
                          <a:spcPts val="0"/>
                        </a:spcBef>
                        <a:spcAft>
                          <a:spcPts val="0"/>
                        </a:spcAft>
                        <a:buClr>
                          <a:schemeClr val="dk1"/>
                        </a:buClr>
                        <a:buSzPts val="1100"/>
                        <a:buFont typeface="Arial"/>
                        <a:buNone/>
                      </a:pPr>
                      <a:r>
                        <a:rPr lang="en-GB" sz="1400" u="none" strike="noStrike" cap="none" dirty="0">
                          <a:solidFill>
                            <a:schemeClr val="dk1"/>
                          </a:solidFill>
                          <a:latin typeface="Arial"/>
                          <a:ea typeface="Arial"/>
                          <a:cs typeface="Arial"/>
                          <a:sym typeface="Arial"/>
                        </a:rPr>
                        <a:t>2</a:t>
                      </a:r>
                      <a:endParaRPr sz="1400" u="none" strike="noStrike" cap="none" dirty="0">
                        <a:latin typeface="Arial"/>
                        <a:ea typeface="Arial"/>
                        <a:cs typeface="Arial"/>
                        <a:sym typeface="Arial"/>
                      </a:endParaRPr>
                    </a:p>
                  </a:txBody>
                  <a:tcPr marL="91450" marR="91450" marT="45725" marB="468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endParaRPr sz="1600" u="none" strike="noStrike" cap="none" dirty="0">
                        <a:solidFill>
                          <a:schemeClr val="accent2"/>
                        </a:solidFill>
                        <a:latin typeface="Arial"/>
                        <a:ea typeface="Arial"/>
                        <a:cs typeface="Arial"/>
                        <a:sym typeface="Arial"/>
                      </a:endParaRPr>
                    </a:p>
                  </a:txBody>
                  <a:tcPr marL="91450" marR="91450" marT="45725" marB="468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endParaRPr sz="1600" u="none" strike="noStrike" cap="none" dirty="0">
                        <a:latin typeface="Arial"/>
                        <a:ea typeface="Arial"/>
                        <a:cs typeface="Arial"/>
                        <a:sym typeface="Arial"/>
                      </a:endParaRPr>
                    </a:p>
                  </a:txBody>
                  <a:tcPr marL="91450" marR="91450" marT="45725" marB="468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GB" sz="1400" u="none" strike="noStrike" cap="none" dirty="0">
                          <a:latin typeface="Arial"/>
                          <a:cs typeface="Arial"/>
                          <a:sym typeface="Arial"/>
                        </a:rPr>
                        <a:t>3</a:t>
                      </a:r>
                      <a:endParaRPr dirty="0"/>
                    </a:p>
                  </a:txBody>
                  <a:tcPr marL="91450" marR="91450" marT="45725" marB="468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endParaRPr sz="1600" u="none" strike="noStrike" cap="none">
                        <a:latin typeface="Arial"/>
                        <a:ea typeface="Arial"/>
                        <a:cs typeface="Arial"/>
                        <a:sym typeface="Arial"/>
                      </a:endParaRPr>
                    </a:p>
                  </a:txBody>
                  <a:tcPr marL="91450" marR="91450" marT="45725" marB="468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GB" sz="1400" u="none" strike="noStrike" cap="none" dirty="0">
                          <a:latin typeface="Arial"/>
                          <a:ea typeface="Arial"/>
                          <a:cs typeface="Arial"/>
                          <a:sym typeface="Arial"/>
                        </a:rPr>
                        <a:t>Optional</a:t>
                      </a:r>
                      <a:endParaRPr sz="1400" u="none" strike="noStrike" cap="none" dirty="0">
                        <a:latin typeface="Arial"/>
                        <a:ea typeface="Arial"/>
                        <a:cs typeface="Arial"/>
                        <a:sym typeface="Arial"/>
                      </a:endParaRPr>
                    </a:p>
                  </a:txBody>
                  <a:tcPr marL="91450" marR="91450" marT="45725" marB="468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bl>
          </a:graphicData>
        </a:graphic>
      </p:graphicFrame>
      <p:sp>
        <p:nvSpPr>
          <p:cNvPr id="530" name="Google Shape;530;p3"/>
          <p:cNvSpPr/>
          <p:nvPr/>
        </p:nvSpPr>
        <p:spPr>
          <a:xfrm>
            <a:off x="411858" y="4881897"/>
            <a:ext cx="7367576" cy="40626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i="0" u="none" strike="noStrike" cap="none" dirty="0">
                <a:solidFill>
                  <a:schemeClr val="dk1"/>
                </a:solidFill>
                <a:latin typeface="Arial"/>
                <a:ea typeface="Arial"/>
                <a:cs typeface="Arial"/>
                <a:sym typeface="Arial"/>
              </a:rPr>
              <a:t>Delivery</a:t>
            </a:r>
            <a:endParaRPr dirty="0"/>
          </a:p>
          <a:p>
            <a:pPr marL="0" marR="0" lvl="0" indent="0" algn="l" rtl="0">
              <a:spcBef>
                <a:spcPts val="600"/>
              </a:spcBef>
              <a:spcAft>
                <a:spcPts val="0"/>
              </a:spcAft>
              <a:buNone/>
            </a:pPr>
            <a:r>
              <a:rPr lang="en-GB" sz="1400" b="0" i="0" u="none" strike="noStrike" cap="none" dirty="0">
                <a:solidFill>
                  <a:schemeClr val="dk1"/>
                </a:solidFill>
                <a:latin typeface="Arial"/>
                <a:ea typeface="Arial"/>
                <a:cs typeface="Arial"/>
                <a:sym typeface="Arial"/>
              </a:rPr>
              <a:t>Delivery suggestions for practitioners, and suggested answers where appropriate, are in the presenter’s notes for each slide. The core activities in each resource provide </a:t>
            </a:r>
            <a:r>
              <a:rPr lang="en-GB" sz="1400" b="0" i="0" u="none" strike="noStrike" cap="none">
                <a:solidFill>
                  <a:schemeClr val="dk1"/>
                </a:solidFill>
                <a:latin typeface="Arial"/>
                <a:ea typeface="Arial"/>
                <a:cs typeface="Arial"/>
                <a:sym typeface="Arial"/>
              </a:rPr>
              <a:t>around   60 </a:t>
            </a:r>
            <a:r>
              <a:rPr lang="en-GB" sz="1400" b="0" i="0" u="none" strike="noStrike" cap="none" dirty="0">
                <a:solidFill>
                  <a:schemeClr val="dk1"/>
                </a:solidFill>
                <a:latin typeface="Arial"/>
                <a:ea typeface="Arial"/>
                <a:cs typeface="Arial"/>
                <a:sym typeface="Arial"/>
              </a:rPr>
              <a:t>mins learning time, though additional suggestions, including independent learning, can extend this time significantly. </a:t>
            </a:r>
            <a:endParaRPr dirty="0"/>
          </a:p>
          <a:p>
            <a:pPr marL="0" marR="0" lvl="0" indent="0" algn="l" rtl="0">
              <a:spcBef>
                <a:spcPts val="1200"/>
              </a:spcBef>
              <a:spcAft>
                <a:spcPts val="0"/>
              </a:spcAft>
              <a:buNone/>
            </a:pPr>
            <a:r>
              <a:rPr lang="en-GB" sz="2000" b="1" i="0" u="none" strike="noStrike" cap="none" dirty="0">
                <a:solidFill>
                  <a:schemeClr val="dk1"/>
                </a:solidFill>
                <a:latin typeface="Arial"/>
                <a:ea typeface="Arial"/>
                <a:cs typeface="Arial"/>
                <a:sym typeface="Arial"/>
              </a:rPr>
              <a:t>Overarching theme/big questions</a:t>
            </a:r>
            <a:endParaRPr dirty="0"/>
          </a:p>
          <a:p>
            <a:pPr marL="0" marR="0" lvl="0" indent="0" algn="l" rtl="0">
              <a:spcBef>
                <a:spcPts val="600"/>
              </a:spcBef>
              <a:spcAft>
                <a:spcPts val="0"/>
              </a:spcAft>
              <a:buNone/>
            </a:pPr>
            <a:r>
              <a:rPr lang="en-GB" sz="1400" b="0" i="0" u="none" strike="noStrike" cap="none" dirty="0">
                <a:solidFill>
                  <a:schemeClr val="dk1"/>
                </a:solidFill>
                <a:latin typeface="Arial"/>
                <a:ea typeface="Arial"/>
                <a:cs typeface="Arial"/>
                <a:sym typeface="Arial"/>
              </a:rPr>
              <a:t>What is a mechatronics/automated system?</a:t>
            </a:r>
            <a:endParaRPr dirty="0"/>
          </a:p>
          <a:p>
            <a:pPr marL="0" marR="0" lvl="0" indent="0" algn="l" rtl="0">
              <a:spcBef>
                <a:spcPts val="0"/>
              </a:spcBef>
              <a:spcAft>
                <a:spcPts val="0"/>
              </a:spcAft>
              <a:buNone/>
            </a:pPr>
            <a:r>
              <a:rPr lang="en-GB" sz="1400" b="0" i="0" u="none" strike="noStrike" cap="none" dirty="0">
                <a:solidFill>
                  <a:schemeClr val="dk1"/>
                </a:solidFill>
                <a:latin typeface="Arial"/>
                <a:ea typeface="Arial"/>
                <a:cs typeface="Arial"/>
                <a:sym typeface="Arial"/>
              </a:rPr>
              <a:t>What is the role of programmable logic controllers (PLCs) in mechatronics?</a:t>
            </a:r>
            <a:endParaRPr dirty="0"/>
          </a:p>
          <a:p>
            <a:pPr marL="0" marR="0" lvl="0" indent="0" algn="l" rtl="0">
              <a:spcBef>
                <a:spcPts val="1200"/>
              </a:spcBef>
              <a:spcAft>
                <a:spcPts val="0"/>
              </a:spcAft>
              <a:buNone/>
            </a:pPr>
            <a:r>
              <a:rPr lang="en-GB" sz="2000" b="1" i="0" u="none" strike="noStrike" cap="none" dirty="0">
                <a:solidFill>
                  <a:schemeClr val="dk1"/>
                </a:solidFill>
                <a:latin typeface="Calibri"/>
                <a:ea typeface="Calibri"/>
                <a:cs typeface="Calibri"/>
                <a:sym typeface="Calibri"/>
              </a:rPr>
              <a:t>Overview</a:t>
            </a:r>
            <a:endParaRPr dirty="0"/>
          </a:p>
          <a:p>
            <a:pPr marL="0" marR="0" lvl="0" indent="0" algn="l" rtl="0">
              <a:spcBef>
                <a:spcPts val="0"/>
              </a:spcBef>
              <a:spcAft>
                <a:spcPts val="0"/>
              </a:spcAft>
              <a:buNone/>
            </a:pPr>
            <a:r>
              <a:rPr lang="en-GB" sz="1400" b="0" i="0" u="none" strike="noStrike" cap="none" dirty="0">
                <a:solidFill>
                  <a:schemeClr val="dk1"/>
                </a:solidFill>
                <a:latin typeface="Arial"/>
                <a:ea typeface="Arial"/>
                <a:cs typeface="Arial"/>
                <a:sym typeface="Arial"/>
              </a:rPr>
              <a:t>The Level 2 resource provides a bridge between Level 2 and Level 3. It helps learners to understand the purpose and features of a mechatronic system, identify examples of mechatronic systems in a range of settings, describe in simple terms how the different components in a mechatronic system work together to control a process, and identify some differences between a microcontroller, PLC and microcomputer, suggesting suitable applications for each.</a:t>
            </a:r>
            <a:endParaRPr dirty="0"/>
          </a:p>
        </p:txBody>
      </p:sp>
      <p:pic>
        <p:nvPicPr>
          <p:cNvPr id="531" name="Google Shape;531;p3" descr="Tic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192286" y="4125653"/>
            <a:ext cx="329406" cy="329406"/>
          </a:xfrm>
          <a:prstGeom prst="rect">
            <a:avLst/>
          </a:prstGeom>
          <a:noFill/>
          <a:ln>
            <a:noFill/>
          </a:ln>
        </p:spPr>
      </p:pic>
      <p:pic>
        <p:nvPicPr>
          <p:cNvPr id="532" name="Google Shape;532;p3" descr="Tic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310121" y="4146325"/>
            <a:ext cx="329406" cy="329406"/>
          </a:xfrm>
          <a:prstGeom prst="rect">
            <a:avLst/>
          </a:prstGeom>
          <a:noFill/>
          <a:ln>
            <a:noFill/>
          </a:ln>
        </p:spPr>
      </p:pic>
      <p:pic>
        <p:nvPicPr>
          <p:cNvPr id="533" name="Google Shape;533;p3" descr="Tic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214443" y="4147859"/>
            <a:ext cx="329406" cy="329406"/>
          </a:xfrm>
          <a:prstGeom prst="rect">
            <a:avLst/>
          </a:prstGeom>
          <a:noFill/>
          <a:ln>
            <a:noFill/>
          </a:ln>
        </p:spPr>
      </p:pic>
      <p:sp>
        <p:nvSpPr>
          <p:cNvPr id="539" name="Google Shape;539;p3"/>
          <p:cNvSpPr txBox="1"/>
          <p:nvPr/>
        </p:nvSpPr>
        <p:spPr>
          <a:xfrm>
            <a:off x="8627220" y="680297"/>
            <a:ext cx="7280229" cy="48683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dk1"/>
                </a:solidFill>
                <a:latin typeface="Arial"/>
                <a:ea typeface="Arial"/>
                <a:cs typeface="Arial"/>
                <a:sym typeface="Arial"/>
              </a:rPr>
              <a:t>1. Mechatronic systems and control | Practitioner guide</a:t>
            </a:r>
            <a:endParaRPr sz="1600" b="0" i="0" u="none" strike="noStrike" cap="none" dirty="0">
              <a:solidFill>
                <a:schemeClr val="dk1"/>
              </a:solidFill>
              <a:latin typeface="Arial"/>
              <a:ea typeface="Arial"/>
              <a:cs typeface="Arial"/>
              <a:sym typeface="Arial"/>
            </a:endParaRPr>
          </a:p>
        </p:txBody>
      </p:sp>
      <p:sp>
        <p:nvSpPr>
          <p:cNvPr id="2" name="Slide Number Placeholder 5">
            <a:extLst>
              <a:ext uri="{FF2B5EF4-FFF2-40B4-BE49-F238E27FC236}">
                <a16:creationId xmlns:a16="http://schemas.microsoft.com/office/drawing/2014/main" id="{39AC65A9-0C0F-0337-8521-034AE7004223}"/>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3</a:t>
            </a:fld>
            <a:endParaRPr lang="en-US" b="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4"/>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dirty="0"/>
              <a:t>Learning outcomes and resource links </a:t>
            </a:r>
            <a:endParaRPr dirty="0"/>
          </a:p>
        </p:txBody>
      </p:sp>
      <p:sp>
        <p:nvSpPr>
          <p:cNvPr id="547" name="Google Shape;547;p4"/>
          <p:cNvSpPr txBox="1">
            <a:spLocks noGrp="1"/>
          </p:cNvSpPr>
          <p:nvPr>
            <p:ph type="body" idx="4294967295"/>
          </p:nvPr>
        </p:nvSpPr>
        <p:spPr>
          <a:xfrm>
            <a:off x="411858" y="2715066"/>
            <a:ext cx="7716936" cy="5578036"/>
          </a:xfrm>
          <a:prstGeom prst="rect">
            <a:avLst/>
          </a:prstGeom>
          <a:noFill/>
          <a:ln>
            <a:noFill/>
          </a:ln>
        </p:spPr>
        <p:txBody>
          <a:bodyPr spcFirstLastPara="1" wrap="square" lIns="90000" tIns="45700" rIns="91425" bIns="45700" anchor="t" anchorCtr="0">
            <a:noAutofit/>
          </a:bodyPr>
          <a:lstStyle/>
          <a:p>
            <a:pPr marL="0" lvl="0" indent="0" algn="l" rtl="0">
              <a:spcBef>
                <a:spcPts val="0"/>
              </a:spcBef>
              <a:spcAft>
                <a:spcPts val="0"/>
              </a:spcAft>
              <a:buClr>
                <a:schemeClr val="dk1"/>
              </a:buClr>
              <a:buSzPts val="2000"/>
              <a:buNone/>
            </a:pPr>
            <a:r>
              <a:rPr lang="en-GB" sz="2000" b="1" dirty="0">
                <a:solidFill>
                  <a:schemeClr val="dk1"/>
                </a:solidFill>
              </a:rPr>
              <a:t>Level 2 resource</a:t>
            </a:r>
            <a:endParaRPr lang="en-GB" dirty="0"/>
          </a:p>
          <a:p>
            <a:pPr marL="0" lvl="0" indent="0" algn="l" rtl="0">
              <a:spcBef>
                <a:spcPts val="0"/>
              </a:spcBef>
              <a:spcAft>
                <a:spcPts val="0"/>
              </a:spcAft>
              <a:buClr>
                <a:schemeClr val="dk1"/>
              </a:buClr>
              <a:buSzPts val="2000"/>
              <a:buNone/>
            </a:pPr>
            <a:endParaRPr lang="en-GB" sz="2000" b="1" dirty="0">
              <a:solidFill>
                <a:schemeClr val="dk1"/>
              </a:solidFill>
            </a:endParaRPr>
          </a:p>
          <a:p>
            <a:pPr marL="0" lvl="0" indent="0" algn="l" rtl="0">
              <a:spcBef>
                <a:spcPts val="0"/>
              </a:spcBef>
              <a:spcAft>
                <a:spcPts val="0"/>
              </a:spcAft>
              <a:buClr>
                <a:schemeClr val="dk1"/>
              </a:buClr>
              <a:buSzPts val="2000"/>
              <a:buNone/>
            </a:pPr>
            <a:r>
              <a:rPr lang="en-GB" sz="2000" b="1" dirty="0">
                <a:solidFill>
                  <a:schemeClr val="dk1"/>
                </a:solidFill>
              </a:rPr>
              <a:t>Mechatronic systems and control</a:t>
            </a:r>
            <a:endParaRPr lang="en-GB" dirty="0"/>
          </a:p>
          <a:p>
            <a:pPr marL="457200" lvl="0" indent="-317500" algn="l" rtl="0">
              <a:spcBef>
                <a:spcPts val="1200"/>
              </a:spcBef>
              <a:spcAft>
                <a:spcPts val="0"/>
              </a:spcAft>
              <a:buClr>
                <a:schemeClr val="dk1"/>
              </a:buClr>
              <a:buSzPct val="70000"/>
              <a:buFont typeface="Arial" panose="020B0604020202020204" pitchFamily="34" charset="0"/>
              <a:buChar char="•"/>
            </a:pPr>
            <a:r>
              <a:rPr lang="en-GB" sz="1800" dirty="0">
                <a:solidFill>
                  <a:schemeClr val="dk1"/>
                </a:solidFill>
              </a:rPr>
              <a:t>Name some examples of mechatronic systems in domestic and industrial settings.</a:t>
            </a:r>
            <a:br>
              <a:rPr lang="en-GB" sz="1800" dirty="0">
                <a:solidFill>
                  <a:schemeClr val="dk1"/>
                </a:solidFill>
              </a:rPr>
            </a:br>
            <a:endParaRPr sz="1800" dirty="0"/>
          </a:p>
          <a:p>
            <a:pPr marL="457200" lvl="0" indent="-317500" algn="l" rtl="0">
              <a:spcBef>
                <a:spcPts val="0"/>
              </a:spcBef>
              <a:spcAft>
                <a:spcPts val="0"/>
              </a:spcAft>
              <a:buClr>
                <a:schemeClr val="dk1"/>
              </a:buClr>
              <a:buSzPct val="70000"/>
              <a:buFont typeface="Arial" panose="020B0604020202020204" pitchFamily="34" charset="0"/>
              <a:buChar char="•"/>
            </a:pPr>
            <a:r>
              <a:rPr lang="en-GB" sz="1800" dirty="0">
                <a:solidFill>
                  <a:schemeClr val="dk1"/>
                </a:solidFill>
              </a:rPr>
              <a:t>List the main parts of a control system and describe how they </a:t>
            </a:r>
            <a:br>
              <a:rPr lang="en-GB" sz="1800" dirty="0">
                <a:solidFill>
                  <a:schemeClr val="dk1"/>
                </a:solidFill>
              </a:rPr>
            </a:br>
            <a:r>
              <a:rPr lang="en-GB" sz="1800" dirty="0">
                <a:solidFill>
                  <a:schemeClr val="dk1"/>
                </a:solidFill>
              </a:rPr>
              <a:t>work together.</a:t>
            </a:r>
          </a:p>
          <a:p>
            <a:pPr marL="457200" lvl="0" indent="-317500" algn="l" rtl="0">
              <a:spcBef>
                <a:spcPts val="0"/>
              </a:spcBef>
              <a:spcAft>
                <a:spcPts val="0"/>
              </a:spcAft>
              <a:buClr>
                <a:schemeClr val="dk1"/>
              </a:buClr>
              <a:buSzPct val="70000"/>
              <a:buFont typeface="Arial" panose="020B0604020202020204" pitchFamily="34" charset="0"/>
              <a:buChar char="•"/>
            </a:pPr>
            <a:endParaRPr sz="1800" dirty="0"/>
          </a:p>
          <a:p>
            <a:pPr marL="457200" lvl="0" indent="-317500" algn="l" rtl="0">
              <a:spcBef>
                <a:spcPts val="0"/>
              </a:spcBef>
              <a:spcAft>
                <a:spcPts val="0"/>
              </a:spcAft>
              <a:buClr>
                <a:schemeClr val="dk1"/>
              </a:buClr>
              <a:buSzPct val="70000"/>
              <a:buFont typeface="Arial" panose="020B0604020202020204" pitchFamily="34" charset="0"/>
              <a:buChar char="•"/>
            </a:pPr>
            <a:r>
              <a:rPr lang="en-GB" sz="1800" dirty="0">
                <a:solidFill>
                  <a:schemeClr val="dk1"/>
                </a:solidFill>
              </a:rPr>
              <a:t>Explain some differences between a microcontroller, a PLC and </a:t>
            </a:r>
            <a:br>
              <a:rPr lang="en-GB" sz="1800" dirty="0">
                <a:solidFill>
                  <a:schemeClr val="dk1"/>
                </a:solidFill>
              </a:rPr>
            </a:br>
            <a:r>
              <a:rPr lang="en-GB" sz="1800" dirty="0">
                <a:solidFill>
                  <a:schemeClr val="dk1"/>
                </a:solidFill>
              </a:rPr>
              <a:t>a microcomputer.</a:t>
            </a:r>
            <a:endParaRPr sz="1800" dirty="0"/>
          </a:p>
          <a:p>
            <a:pPr marL="457200" lvl="0" indent="-228600" algn="l" rtl="0">
              <a:spcBef>
                <a:spcPts val="0"/>
              </a:spcBef>
              <a:spcAft>
                <a:spcPts val="0"/>
              </a:spcAft>
              <a:buClr>
                <a:schemeClr val="dk1"/>
              </a:buClr>
              <a:buSzPts val="1400"/>
              <a:buNone/>
            </a:pPr>
            <a:endParaRPr sz="1600" dirty="0">
              <a:solidFill>
                <a:schemeClr val="dk1"/>
              </a:solidFill>
            </a:endParaRPr>
          </a:p>
          <a:p>
            <a:pPr marL="0" lvl="0" indent="0" algn="l" rtl="0">
              <a:spcBef>
                <a:spcPts val="1200"/>
              </a:spcBef>
              <a:spcAft>
                <a:spcPts val="0"/>
              </a:spcAft>
              <a:buClr>
                <a:schemeClr val="dk1"/>
              </a:buClr>
              <a:buSzPts val="1600"/>
              <a:buNone/>
            </a:pPr>
            <a:endParaRPr sz="1600" dirty="0">
              <a:solidFill>
                <a:schemeClr val="dk1"/>
              </a:solidFill>
            </a:endParaRPr>
          </a:p>
        </p:txBody>
      </p:sp>
      <p:sp>
        <p:nvSpPr>
          <p:cNvPr id="548" name="Google Shape;548;p4"/>
          <p:cNvSpPr txBox="1">
            <a:spLocks noGrp="1"/>
          </p:cNvSpPr>
          <p:nvPr>
            <p:ph type="body" idx="4294967295"/>
          </p:nvPr>
        </p:nvSpPr>
        <p:spPr>
          <a:xfrm>
            <a:off x="8128794" y="2759503"/>
            <a:ext cx="7716936" cy="5578036"/>
          </a:xfrm>
          <a:prstGeom prst="rect">
            <a:avLst/>
          </a:prstGeom>
          <a:noFill/>
          <a:ln>
            <a:noFill/>
          </a:ln>
        </p:spPr>
        <p:txBody>
          <a:bodyPr spcFirstLastPara="1" wrap="square" lIns="90000" tIns="45700" rIns="91425" bIns="45700" anchor="t" anchorCtr="0">
            <a:noAutofit/>
          </a:bodyPr>
          <a:lstStyle/>
          <a:p>
            <a:pPr marL="0" lvl="0" indent="0" algn="l" rtl="0">
              <a:spcBef>
                <a:spcPts val="0"/>
              </a:spcBef>
              <a:spcAft>
                <a:spcPts val="0"/>
              </a:spcAft>
              <a:buClr>
                <a:srgbClr val="000000"/>
              </a:buClr>
              <a:buSzPts val="1500"/>
              <a:buNone/>
            </a:pPr>
            <a:r>
              <a:rPr lang="en-GB" sz="2000" b="1" dirty="0">
                <a:solidFill>
                  <a:schemeClr val="dk1"/>
                </a:solidFill>
              </a:rPr>
              <a:t>Full resource list available for the topic of </a:t>
            </a:r>
          </a:p>
          <a:p>
            <a:pPr marL="0" lvl="0" indent="0" algn="l" rtl="0">
              <a:spcBef>
                <a:spcPts val="0"/>
              </a:spcBef>
              <a:spcAft>
                <a:spcPts val="0"/>
              </a:spcAft>
              <a:buClr>
                <a:srgbClr val="000000"/>
              </a:buClr>
              <a:buSzPts val="1500"/>
              <a:buNone/>
            </a:pPr>
            <a:r>
              <a:rPr lang="en-GB" sz="2000" b="1" dirty="0">
                <a:solidFill>
                  <a:schemeClr val="dk1"/>
                </a:solidFill>
              </a:rPr>
              <a:t>Microcontroller systems:</a:t>
            </a:r>
            <a:endParaRPr lang="en-GB" sz="2000" b="1" dirty="0">
              <a:solidFill>
                <a:srgbClr val="000000"/>
              </a:solidFill>
            </a:endParaRPr>
          </a:p>
          <a:p>
            <a:pPr marL="0" lvl="0" indent="0" algn="l" rtl="0">
              <a:spcBef>
                <a:spcPts val="0"/>
              </a:spcBef>
              <a:spcAft>
                <a:spcPts val="0"/>
              </a:spcAft>
              <a:buClr>
                <a:srgbClr val="000000"/>
              </a:buClr>
              <a:buSzPts val="1500"/>
              <a:buNone/>
            </a:pPr>
            <a:endParaRPr lang="en-GB" sz="2000" b="1" dirty="0">
              <a:solidFill>
                <a:srgbClr val="000000"/>
              </a:solidFill>
            </a:endParaRPr>
          </a:p>
          <a:p>
            <a:pPr marL="0" lvl="0" indent="0" algn="l" rtl="0">
              <a:spcBef>
                <a:spcPts val="0"/>
              </a:spcBef>
              <a:spcAft>
                <a:spcPts val="0"/>
              </a:spcAft>
              <a:buClr>
                <a:srgbClr val="000000"/>
              </a:buClr>
              <a:buSzPts val="1500"/>
              <a:buNone/>
            </a:pPr>
            <a:r>
              <a:rPr lang="en-GB" sz="1800" b="1" dirty="0">
                <a:solidFill>
                  <a:schemeClr val="dk1"/>
                </a:solidFill>
              </a:rPr>
              <a:t>1. </a:t>
            </a:r>
            <a:r>
              <a:rPr lang="en-GB" sz="1800" b="1" dirty="0"/>
              <a:t>Mechatronic systems and control (Level 2)</a:t>
            </a:r>
            <a:endParaRPr sz="1800" dirty="0"/>
          </a:p>
          <a:p>
            <a:pPr marL="0" lvl="0" indent="0" algn="l" rtl="0">
              <a:spcBef>
                <a:spcPts val="0"/>
              </a:spcBef>
              <a:spcAft>
                <a:spcPts val="0"/>
              </a:spcAft>
              <a:buClr>
                <a:srgbClr val="000000"/>
              </a:buClr>
              <a:buSzPts val="1100"/>
              <a:buNone/>
            </a:pPr>
            <a:r>
              <a:rPr lang="en-GB" sz="1800" dirty="0"/>
              <a:t>2. Sensors and signals (Level 3)</a:t>
            </a:r>
            <a:endParaRPr sz="1800" dirty="0"/>
          </a:p>
          <a:p>
            <a:pPr marL="0" lvl="0" indent="0" algn="l" rtl="0">
              <a:spcBef>
                <a:spcPts val="0"/>
              </a:spcBef>
              <a:spcAft>
                <a:spcPts val="0"/>
              </a:spcAft>
              <a:buClr>
                <a:srgbClr val="000000"/>
              </a:buClr>
              <a:buSzPts val="1100"/>
              <a:buNone/>
            </a:pPr>
            <a:r>
              <a:rPr lang="en-GB" sz="1800" dirty="0"/>
              <a:t>3. Understanding control processes (Level 3)</a:t>
            </a:r>
            <a:endParaRPr sz="1800" dirty="0"/>
          </a:p>
          <a:p>
            <a:pPr marL="0" lvl="0" indent="0" algn="l" rtl="0">
              <a:spcBef>
                <a:spcPts val="0"/>
              </a:spcBef>
              <a:spcAft>
                <a:spcPts val="0"/>
              </a:spcAft>
              <a:buClr>
                <a:srgbClr val="000000"/>
              </a:buClr>
              <a:buSzPts val="1100"/>
              <a:buNone/>
            </a:pPr>
            <a:r>
              <a:rPr lang="en-GB" sz="1800" dirty="0"/>
              <a:t>4. Pulse width modulation (Level 3)</a:t>
            </a:r>
          </a:p>
          <a:p>
            <a:pPr marL="0" lvl="0" indent="0" algn="l" rtl="0">
              <a:spcBef>
                <a:spcPts val="0"/>
              </a:spcBef>
              <a:spcAft>
                <a:spcPts val="0"/>
              </a:spcAft>
              <a:buClr>
                <a:srgbClr val="000000"/>
              </a:buClr>
              <a:buSzPts val="1100"/>
              <a:buNone/>
            </a:pPr>
            <a:endParaRPr lang="en-GB" sz="1800" b="1" dirty="0">
              <a:solidFill>
                <a:schemeClr val="dk1"/>
              </a:solidFill>
            </a:endParaRPr>
          </a:p>
          <a:p>
            <a:pPr marL="0" lvl="0" indent="0" algn="l" rtl="0">
              <a:spcBef>
                <a:spcPts val="0"/>
              </a:spcBef>
              <a:spcAft>
                <a:spcPts val="0"/>
              </a:spcAft>
              <a:buClr>
                <a:srgbClr val="000000"/>
              </a:buClr>
              <a:buSzPts val="1100"/>
              <a:buNone/>
            </a:pPr>
            <a:r>
              <a:rPr lang="en-GB" sz="2000" b="1" dirty="0">
                <a:solidFill>
                  <a:schemeClr val="dk1"/>
                </a:solidFill>
              </a:rPr>
              <a:t>Links to other supported topics</a:t>
            </a:r>
            <a:endParaRPr sz="2000" dirty="0"/>
          </a:p>
          <a:p>
            <a:pPr marL="0" lvl="0" indent="0" algn="l" rtl="0">
              <a:spcBef>
                <a:spcPts val="0"/>
              </a:spcBef>
              <a:spcAft>
                <a:spcPts val="0"/>
              </a:spcAft>
              <a:buClr>
                <a:schemeClr val="dk1"/>
              </a:buClr>
              <a:buSzPts val="1100"/>
              <a:buNone/>
            </a:pPr>
            <a:endParaRPr sz="1800" dirty="0">
              <a:solidFill>
                <a:schemeClr val="dk1"/>
              </a:solidFill>
            </a:endParaRPr>
          </a:p>
          <a:p>
            <a:pPr marL="0" lvl="0" indent="0" algn="l" rtl="0">
              <a:spcBef>
                <a:spcPts val="0"/>
              </a:spcBef>
              <a:spcAft>
                <a:spcPts val="0"/>
              </a:spcAft>
              <a:buClr>
                <a:schemeClr val="dk1"/>
              </a:buClr>
              <a:buSzPts val="1100"/>
              <a:buNone/>
            </a:pPr>
            <a:r>
              <a:rPr lang="en-GB" sz="1800" dirty="0">
                <a:solidFill>
                  <a:schemeClr val="dk1"/>
                </a:solidFill>
              </a:rPr>
              <a:t>CNC machinery, Electrical machines, Renewable energy, Robotics, Sustainability.</a:t>
            </a:r>
            <a:endParaRPr sz="1800" b="1" dirty="0">
              <a:solidFill>
                <a:srgbClr val="000000"/>
              </a:solidFill>
            </a:endParaRPr>
          </a:p>
        </p:txBody>
      </p:sp>
      <p:sp>
        <p:nvSpPr>
          <p:cNvPr id="2" name="Google Shape;539;p3">
            <a:extLst>
              <a:ext uri="{FF2B5EF4-FFF2-40B4-BE49-F238E27FC236}">
                <a16:creationId xmlns:a16="http://schemas.microsoft.com/office/drawing/2014/main" id="{B215B576-39FE-EB65-9538-FD8B5159969B}"/>
              </a:ext>
            </a:extLst>
          </p:cNvPr>
          <p:cNvSpPr txBox="1"/>
          <p:nvPr/>
        </p:nvSpPr>
        <p:spPr>
          <a:xfrm>
            <a:off x="8627220" y="680297"/>
            <a:ext cx="7280229" cy="48683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dk1"/>
                </a:solidFill>
                <a:latin typeface="Arial"/>
                <a:ea typeface="Arial"/>
                <a:cs typeface="Arial"/>
                <a:sym typeface="Arial"/>
              </a:rPr>
              <a:t>1. Mechatronic systems and control | Practitioner guide</a:t>
            </a:r>
            <a:endParaRPr sz="1600" b="0" i="0" u="none" strike="noStrike" cap="none" dirty="0">
              <a:solidFill>
                <a:schemeClr val="dk1"/>
              </a:solidFill>
              <a:latin typeface="Arial"/>
              <a:ea typeface="Arial"/>
              <a:cs typeface="Arial"/>
              <a:sym typeface="Arial"/>
            </a:endParaRPr>
          </a:p>
        </p:txBody>
      </p:sp>
      <p:sp>
        <p:nvSpPr>
          <p:cNvPr id="3" name="Slide Number Placeholder 5">
            <a:extLst>
              <a:ext uri="{FF2B5EF4-FFF2-40B4-BE49-F238E27FC236}">
                <a16:creationId xmlns:a16="http://schemas.microsoft.com/office/drawing/2014/main" id="{CC77B25E-6C60-5D11-009D-0B0480F113DE}"/>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4</a:t>
            </a:fld>
            <a:endParaRPr lang="en-US" b="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5"/>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rmAutofit/>
          </a:bodyPr>
          <a:lstStyle/>
          <a:p>
            <a:pPr marL="0" lvl="0" indent="0" algn="l" rtl="0">
              <a:lnSpc>
                <a:spcPct val="90000"/>
              </a:lnSpc>
              <a:spcBef>
                <a:spcPts val="0"/>
              </a:spcBef>
              <a:spcAft>
                <a:spcPts val="0"/>
              </a:spcAft>
              <a:buClr>
                <a:schemeClr val="dk1"/>
              </a:buClr>
              <a:buSzPts val="4400"/>
              <a:buFont typeface="Arial"/>
              <a:buNone/>
            </a:pPr>
            <a:r>
              <a:rPr lang="en-GB"/>
              <a:t>Subject coverage</a:t>
            </a:r>
            <a:endParaRPr/>
          </a:p>
        </p:txBody>
      </p:sp>
      <p:sp>
        <p:nvSpPr>
          <p:cNvPr id="557" name="Google Shape;557;p5"/>
          <p:cNvSpPr txBox="1"/>
          <p:nvPr/>
        </p:nvSpPr>
        <p:spPr>
          <a:xfrm>
            <a:off x="5695999" y="2658794"/>
            <a:ext cx="3780000" cy="5634307"/>
          </a:xfrm>
          <a:prstGeom prst="rect">
            <a:avLst/>
          </a:prstGeom>
          <a:noFill/>
          <a:ln>
            <a:noFill/>
          </a:ln>
        </p:spPr>
        <p:txBody>
          <a:bodyPr spcFirstLastPara="1" wrap="square" lIns="90000" tIns="45700" rIns="91425" bIns="45700" anchor="t" anchorCtr="0">
            <a:noAutofit/>
          </a:bodyPr>
          <a:lstStyle/>
          <a:p>
            <a:pPr marL="457200" marR="0" lvl="0" indent="-228600" algn="l" rtl="0">
              <a:lnSpc>
                <a:spcPct val="90000"/>
              </a:lnSpc>
              <a:spcBef>
                <a:spcPts val="0"/>
              </a:spcBef>
              <a:spcAft>
                <a:spcPts val="0"/>
              </a:spcAft>
              <a:buClr>
                <a:schemeClr val="dk1"/>
              </a:buClr>
              <a:buSzPts val="1100"/>
              <a:buFont typeface="Arial"/>
              <a:buNone/>
            </a:pPr>
            <a:endParaRPr sz="1600" b="0" i="0" u="none" strike="noStrike" cap="none">
              <a:solidFill>
                <a:schemeClr val="dk1"/>
              </a:solidFill>
              <a:latin typeface="Arial"/>
              <a:ea typeface="Arial"/>
              <a:cs typeface="Arial"/>
              <a:sym typeface="Arial"/>
            </a:endParaRPr>
          </a:p>
        </p:txBody>
      </p:sp>
      <p:sp>
        <p:nvSpPr>
          <p:cNvPr id="558" name="Google Shape;558;p5"/>
          <p:cNvSpPr txBox="1">
            <a:spLocks noGrp="1"/>
          </p:cNvSpPr>
          <p:nvPr>
            <p:ph type="body" idx="4294967295"/>
          </p:nvPr>
        </p:nvSpPr>
        <p:spPr>
          <a:xfrm>
            <a:off x="411857" y="2658795"/>
            <a:ext cx="6700143" cy="2609892"/>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GB" sz="2000" b="1" dirty="0"/>
              <a:t>Microcontrollers and PLCs</a:t>
            </a:r>
            <a:endParaRPr sz="2000" b="1" dirty="0">
              <a:solidFill>
                <a:srgbClr val="000000"/>
              </a:solidFill>
            </a:endParaRPr>
          </a:p>
          <a:p>
            <a:pPr marL="0" lvl="0" indent="0" algn="l" rtl="0">
              <a:lnSpc>
                <a:spcPct val="90000"/>
              </a:lnSpc>
              <a:spcBef>
                <a:spcPts val="0"/>
              </a:spcBef>
              <a:spcAft>
                <a:spcPts val="0"/>
              </a:spcAft>
              <a:buClr>
                <a:schemeClr val="dk1"/>
              </a:buClr>
              <a:buSzPts val="1100"/>
              <a:buNone/>
            </a:pPr>
            <a:endParaRPr sz="2000" dirty="0">
              <a:solidFill>
                <a:schemeClr val="dk1"/>
              </a:solidFill>
            </a:endParaRPr>
          </a:p>
          <a:p>
            <a:pPr marL="501650" lvl="0" indent="-342900" algn="l" rtl="0">
              <a:lnSpc>
                <a:spcPct val="100000"/>
              </a:lnSpc>
              <a:spcBef>
                <a:spcPts val="0"/>
              </a:spcBef>
              <a:spcAft>
                <a:spcPts val="600"/>
              </a:spcAft>
              <a:buClr>
                <a:schemeClr val="dk1"/>
              </a:buClr>
              <a:buSzPct val="70000"/>
              <a:buFont typeface="Arial" panose="020B0604020202020204" pitchFamily="34" charset="0"/>
              <a:buChar char="•"/>
            </a:pPr>
            <a:r>
              <a:rPr lang="en-GB" sz="2000" dirty="0">
                <a:solidFill>
                  <a:schemeClr val="dk1"/>
                </a:solidFill>
              </a:rPr>
              <a:t>Mechatronics</a:t>
            </a:r>
            <a:endParaRPr sz="2000" dirty="0"/>
          </a:p>
          <a:p>
            <a:pPr marL="501650" lvl="0" indent="-342900" algn="l" rtl="0">
              <a:lnSpc>
                <a:spcPct val="100000"/>
              </a:lnSpc>
              <a:spcBef>
                <a:spcPts val="0"/>
              </a:spcBef>
              <a:spcAft>
                <a:spcPts val="600"/>
              </a:spcAft>
              <a:buClr>
                <a:schemeClr val="dk1"/>
              </a:buClr>
              <a:buSzPct val="70000"/>
              <a:buFont typeface="Arial" panose="020B0604020202020204" pitchFamily="34" charset="0"/>
              <a:buChar char="•"/>
            </a:pPr>
            <a:r>
              <a:rPr lang="en-GB" sz="2000" dirty="0">
                <a:solidFill>
                  <a:schemeClr val="dk1"/>
                </a:solidFill>
              </a:rPr>
              <a:t>Sensors and actuators in automation and control</a:t>
            </a:r>
            <a:endParaRPr sz="2000" dirty="0"/>
          </a:p>
          <a:p>
            <a:pPr marL="501650" lvl="0" indent="-342900" algn="l" rtl="0">
              <a:lnSpc>
                <a:spcPct val="100000"/>
              </a:lnSpc>
              <a:spcBef>
                <a:spcPts val="0"/>
              </a:spcBef>
              <a:spcAft>
                <a:spcPts val="600"/>
              </a:spcAft>
              <a:buClr>
                <a:schemeClr val="dk1"/>
              </a:buClr>
              <a:buSzPct val="70000"/>
              <a:buFont typeface="Arial" panose="020B0604020202020204" pitchFamily="34" charset="0"/>
              <a:buChar char="•"/>
            </a:pPr>
            <a:r>
              <a:rPr lang="en-GB" sz="2000" dirty="0">
                <a:solidFill>
                  <a:schemeClr val="dk1"/>
                </a:solidFill>
              </a:rPr>
              <a:t>Programmable Logic Controllers (PLCs)</a:t>
            </a:r>
            <a:endParaRPr sz="2000" dirty="0">
              <a:solidFill>
                <a:srgbClr val="0000FF"/>
              </a:solidFill>
            </a:endParaRPr>
          </a:p>
          <a:p>
            <a:pPr marL="501650" lvl="0" indent="-342900" algn="l" rtl="0">
              <a:lnSpc>
                <a:spcPct val="100000"/>
              </a:lnSpc>
              <a:spcBef>
                <a:spcPts val="0"/>
              </a:spcBef>
              <a:spcAft>
                <a:spcPts val="600"/>
              </a:spcAft>
              <a:buClr>
                <a:schemeClr val="dk1"/>
              </a:buClr>
              <a:buSzPct val="70000"/>
              <a:buFont typeface="Arial" panose="020B0604020202020204" pitchFamily="34" charset="0"/>
              <a:buChar char="•"/>
            </a:pPr>
            <a:r>
              <a:rPr lang="en-GB" sz="2000" dirty="0">
                <a:solidFill>
                  <a:schemeClr val="dk1"/>
                </a:solidFill>
              </a:rPr>
              <a:t>Health and safety</a:t>
            </a:r>
            <a:endParaRPr sz="2000" dirty="0"/>
          </a:p>
        </p:txBody>
      </p:sp>
      <p:sp>
        <p:nvSpPr>
          <p:cNvPr id="559" name="Google Shape;559;p5"/>
          <p:cNvSpPr txBox="1"/>
          <p:nvPr/>
        </p:nvSpPr>
        <p:spPr>
          <a:xfrm>
            <a:off x="5431761" y="2605928"/>
            <a:ext cx="4871343" cy="2682210"/>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600" b="1" i="0" u="none" strike="noStrike" cap="none">
              <a:solidFill>
                <a:schemeClr val="dk1"/>
              </a:solidFill>
              <a:latin typeface="Arial"/>
              <a:ea typeface="Arial"/>
              <a:cs typeface="Arial"/>
              <a:sym typeface="Arial"/>
            </a:endParaRPr>
          </a:p>
        </p:txBody>
      </p:sp>
      <p:sp>
        <p:nvSpPr>
          <p:cNvPr id="560" name="Google Shape;560;p5"/>
          <p:cNvSpPr txBox="1"/>
          <p:nvPr/>
        </p:nvSpPr>
        <p:spPr>
          <a:xfrm>
            <a:off x="7584561" y="2675819"/>
            <a:ext cx="5812125" cy="2682210"/>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2000" b="1" i="0" u="none" strike="noStrike" cap="none" dirty="0">
                <a:solidFill>
                  <a:schemeClr val="dk1"/>
                </a:solidFill>
                <a:latin typeface="Arial"/>
                <a:ea typeface="Arial"/>
                <a:cs typeface="Arial"/>
                <a:sym typeface="Arial"/>
              </a:rPr>
              <a:t>Including careers</a:t>
            </a:r>
            <a:endParaRPr sz="2000" dirty="0"/>
          </a:p>
          <a:p>
            <a:pPr marL="457200" marR="0" lvl="0" indent="-228600" algn="l" rtl="0">
              <a:lnSpc>
                <a:spcPct val="100000"/>
              </a:lnSpc>
              <a:spcBef>
                <a:spcPts val="0"/>
              </a:spcBef>
              <a:spcAft>
                <a:spcPts val="0"/>
              </a:spcAft>
              <a:buClr>
                <a:schemeClr val="dk1"/>
              </a:buClr>
              <a:buSzPts val="1100"/>
              <a:buFont typeface="Arial"/>
              <a:buNone/>
            </a:pPr>
            <a:endParaRPr sz="2000" b="0" i="0" u="none" strike="noStrike" cap="none" dirty="0">
              <a:solidFill>
                <a:schemeClr val="dk1"/>
              </a:solidFill>
              <a:latin typeface="Arial"/>
              <a:ea typeface="Arial"/>
              <a:cs typeface="Arial"/>
              <a:sym typeface="Arial"/>
            </a:endParaRPr>
          </a:p>
          <a:p>
            <a:pPr marL="501650" marR="0" lvl="0" indent="-342900" algn="l" rtl="0">
              <a:lnSpc>
                <a:spcPct val="100000"/>
              </a:lnSpc>
              <a:spcBef>
                <a:spcPts val="0"/>
              </a:spcBef>
              <a:spcAft>
                <a:spcPts val="0"/>
              </a:spcAft>
              <a:buClr>
                <a:srgbClr val="000000"/>
              </a:buClr>
              <a:buSzPct val="70000"/>
              <a:buFont typeface="Arial" panose="020B0604020202020204" pitchFamily="34" charset="0"/>
              <a:buChar char="•"/>
            </a:pPr>
            <a:r>
              <a:rPr lang="en-GB" sz="2000" b="0" i="0" u="none" strike="noStrike" cap="none" dirty="0">
                <a:solidFill>
                  <a:srgbClr val="000000"/>
                </a:solidFill>
                <a:latin typeface="Arial"/>
                <a:ea typeface="Arial"/>
                <a:cs typeface="Arial"/>
                <a:sym typeface="Arial"/>
              </a:rPr>
              <a:t>How different engineering </a:t>
            </a:r>
            <a:r>
              <a:rPr lang="en-GB" sz="2000" b="0" i="0" u="none" strike="noStrike" cap="none" dirty="0">
                <a:solidFill>
                  <a:schemeClr val="dk1"/>
                </a:solidFill>
                <a:latin typeface="Arial"/>
                <a:ea typeface="Arial"/>
                <a:cs typeface="Arial"/>
                <a:sym typeface="Arial"/>
              </a:rPr>
              <a:t>sectors</a:t>
            </a:r>
            <a:r>
              <a:rPr lang="en-GB" sz="2000" b="0" i="0" u="none" strike="noStrike" cap="none" dirty="0">
                <a:solidFill>
                  <a:srgbClr val="000000"/>
                </a:solidFill>
                <a:latin typeface="Arial"/>
                <a:ea typeface="Arial"/>
                <a:cs typeface="Arial"/>
                <a:sym typeface="Arial"/>
              </a:rPr>
              <a:t> </a:t>
            </a:r>
            <a:r>
              <a:rPr lang="en-GB" sz="2000" b="0" i="0" u="none" strike="noStrike" cap="none" dirty="0">
                <a:solidFill>
                  <a:schemeClr val="dk1"/>
                </a:solidFill>
                <a:latin typeface="Arial"/>
                <a:ea typeface="Arial"/>
                <a:cs typeface="Arial"/>
                <a:sym typeface="Arial"/>
              </a:rPr>
              <a:t>use control and automation</a:t>
            </a:r>
            <a:endParaRPr sz="2000" dirty="0"/>
          </a:p>
        </p:txBody>
      </p:sp>
      <p:sp>
        <p:nvSpPr>
          <p:cNvPr id="561" name="Google Shape;561;p5"/>
          <p:cNvSpPr txBox="1"/>
          <p:nvPr/>
        </p:nvSpPr>
        <p:spPr>
          <a:xfrm>
            <a:off x="10564465" y="5772891"/>
            <a:ext cx="4871343" cy="2682210"/>
          </a:xfrm>
          <a:prstGeom prst="rect">
            <a:avLst/>
          </a:prstGeom>
          <a:noFill/>
          <a:ln>
            <a:noFill/>
          </a:ln>
        </p:spPr>
        <p:txBody>
          <a:bodyPr spcFirstLastPara="1" wrap="square" lIns="90000" tIns="45700" rIns="91425" bIns="45700" anchor="t" anchorCtr="0">
            <a:noAutofit/>
          </a:bodyPr>
          <a:lstStyle/>
          <a:p>
            <a:pPr marL="0" marR="0" lvl="0" indent="0" algn="l" rtl="0">
              <a:lnSpc>
                <a:spcPct val="90000"/>
              </a:lnSpc>
              <a:spcBef>
                <a:spcPts val="0"/>
              </a:spcBef>
              <a:spcAft>
                <a:spcPts val="0"/>
              </a:spcAft>
              <a:buClr>
                <a:schemeClr val="dk1"/>
              </a:buClr>
              <a:buSzPts val="1100"/>
              <a:buFont typeface="Arial"/>
              <a:buNone/>
            </a:pPr>
            <a:endParaRPr sz="1600" b="0" i="0" u="none" strike="noStrike" cap="none">
              <a:solidFill>
                <a:schemeClr val="dk1"/>
              </a:solidFill>
              <a:latin typeface="Arial"/>
              <a:ea typeface="Arial"/>
              <a:cs typeface="Arial"/>
              <a:sym typeface="Arial"/>
            </a:endParaRPr>
          </a:p>
        </p:txBody>
      </p:sp>
      <p:sp>
        <p:nvSpPr>
          <p:cNvPr id="2" name="Slide Number Placeholder 5">
            <a:extLst>
              <a:ext uri="{FF2B5EF4-FFF2-40B4-BE49-F238E27FC236}">
                <a16:creationId xmlns:a16="http://schemas.microsoft.com/office/drawing/2014/main" id="{587FB5FD-DD6B-6D01-4DEF-8F2EC3516CFD}"/>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5</a:t>
            </a:fld>
            <a:endParaRPr lang="en-US" b="0" dirty="0">
              <a:solidFill>
                <a:schemeClr val="tx1"/>
              </a:solidFill>
            </a:endParaRPr>
          </a:p>
        </p:txBody>
      </p:sp>
      <p:sp>
        <p:nvSpPr>
          <p:cNvPr id="3" name="Google Shape;539;p3">
            <a:extLst>
              <a:ext uri="{FF2B5EF4-FFF2-40B4-BE49-F238E27FC236}">
                <a16:creationId xmlns:a16="http://schemas.microsoft.com/office/drawing/2014/main" id="{8F161A7F-2AF6-55C0-7DAD-2A52A6FC0E8D}"/>
              </a:ext>
            </a:extLst>
          </p:cNvPr>
          <p:cNvSpPr txBox="1"/>
          <p:nvPr/>
        </p:nvSpPr>
        <p:spPr>
          <a:xfrm>
            <a:off x="8627220" y="680297"/>
            <a:ext cx="7280229" cy="48683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dk1"/>
                </a:solidFill>
                <a:latin typeface="Arial"/>
                <a:ea typeface="Arial"/>
                <a:cs typeface="Arial"/>
                <a:sym typeface="Arial"/>
              </a:rPr>
              <a:t>1. Mechatronic systems and control | Practitioner guide</a:t>
            </a:r>
            <a:endParaRPr sz="1600" b="0" i="0" u="none" strike="noStrike" cap="none" dirty="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6"/>
          <p:cNvSpPr txBox="1">
            <a:spLocks noGrp="1"/>
          </p:cNvSpPr>
          <p:nvPr>
            <p:ph type="title"/>
          </p:nvPr>
        </p:nvSpPr>
        <p:spPr>
          <a:xfrm>
            <a:off x="4938729" y="1167130"/>
            <a:ext cx="6380130" cy="6910070"/>
          </a:xfrm>
          <a:prstGeom prst="rect">
            <a:avLst/>
          </a:prstGeom>
          <a:noFill/>
          <a:ln>
            <a:noFill/>
          </a:ln>
        </p:spPr>
        <p:txBody>
          <a:bodyPr spcFirstLastPara="1" wrap="square" lIns="90000" tIns="45700" rIns="91425" bIns="45700" anchor="ctr" anchorCtr="0">
            <a:normAutofit/>
          </a:bodyPr>
          <a:lstStyle/>
          <a:p>
            <a:pPr marL="0" lvl="0" indent="0" algn="ctr" rtl="0">
              <a:lnSpc>
                <a:spcPct val="90000"/>
              </a:lnSpc>
              <a:spcBef>
                <a:spcPts val="0"/>
              </a:spcBef>
              <a:spcAft>
                <a:spcPts val="0"/>
              </a:spcAft>
              <a:buClr>
                <a:schemeClr val="dk1"/>
              </a:buClr>
              <a:buSzPts val="5400"/>
              <a:buFont typeface="Arial"/>
              <a:buNone/>
            </a:pPr>
            <a:r>
              <a:rPr lang="en-GB" dirty="0"/>
              <a:t>1. Mechatronic systems and control</a:t>
            </a:r>
            <a:endParaRPr dirty="0"/>
          </a:p>
        </p:txBody>
      </p:sp>
      <p:sp>
        <p:nvSpPr>
          <p:cNvPr id="2" name="Slide Number Placeholder 5">
            <a:extLst>
              <a:ext uri="{FF2B5EF4-FFF2-40B4-BE49-F238E27FC236}">
                <a16:creationId xmlns:a16="http://schemas.microsoft.com/office/drawing/2014/main" id="{DA534EC3-63FF-22D3-5E20-EBC3105242FF}"/>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6</a:t>
            </a:fld>
            <a:endParaRPr lang="en-US" b="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5" name="Picture 4">
            <a:extLst>
              <a:ext uri="{FF2B5EF4-FFF2-40B4-BE49-F238E27FC236}">
                <a16:creationId xmlns:a16="http://schemas.microsoft.com/office/drawing/2014/main" id="{4440E8E8-3E89-22D7-37F6-6697E2F656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4" y="-4021"/>
            <a:ext cx="16250444" cy="9148021"/>
          </a:xfrm>
          <a:prstGeom prst="rect">
            <a:avLst/>
          </a:prstGeom>
        </p:spPr>
      </p:pic>
      <p:sp>
        <p:nvSpPr>
          <p:cNvPr id="577" name="Google Shape;577;p7"/>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a:t>Learning outcomes</a:t>
            </a:r>
            <a:endParaRPr/>
          </a:p>
        </p:txBody>
      </p:sp>
      <p:sp>
        <p:nvSpPr>
          <p:cNvPr id="578" name="Google Shape;578;p7"/>
          <p:cNvSpPr/>
          <p:nvPr/>
        </p:nvSpPr>
        <p:spPr>
          <a:xfrm>
            <a:off x="411858" y="2291753"/>
            <a:ext cx="2691106"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0" u="none" strike="noStrike" cap="none" dirty="0">
                <a:solidFill>
                  <a:schemeClr val="dk1"/>
                </a:solidFill>
                <a:latin typeface="Arial"/>
                <a:ea typeface="Arial"/>
                <a:cs typeface="Arial"/>
                <a:sym typeface="Arial"/>
              </a:rPr>
              <a:t>You will be able to:</a:t>
            </a:r>
            <a:endParaRPr dirty="0"/>
          </a:p>
        </p:txBody>
      </p:sp>
      <p:pic>
        <p:nvPicPr>
          <p:cNvPr id="581" name="Google Shape;581;p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44266" y="3208248"/>
            <a:ext cx="3208807" cy="3124917"/>
          </a:xfrm>
          <a:prstGeom prst="rect">
            <a:avLst/>
          </a:prstGeom>
          <a:noFill/>
          <a:ln>
            <a:noFill/>
          </a:ln>
        </p:spPr>
      </p:pic>
      <p:pic>
        <p:nvPicPr>
          <p:cNvPr id="583" name="Google Shape;583;p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938580" y="3208248"/>
            <a:ext cx="3208807" cy="3124917"/>
          </a:xfrm>
          <a:prstGeom prst="rect">
            <a:avLst/>
          </a:prstGeom>
          <a:noFill/>
          <a:ln>
            <a:noFill/>
          </a:ln>
        </p:spPr>
      </p:pic>
      <p:sp>
        <p:nvSpPr>
          <p:cNvPr id="582" name="Google Shape;582;p7"/>
          <p:cNvSpPr txBox="1"/>
          <p:nvPr/>
        </p:nvSpPr>
        <p:spPr>
          <a:xfrm>
            <a:off x="4043472" y="4313989"/>
            <a:ext cx="2999022" cy="1200329"/>
          </a:xfrm>
          <a:prstGeom prst="rect">
            <a:avLst/>
          </a:prstGeom>
          <a:noFill/>
          <a:ln>
            <a:noFill/>
          </a:ln>
        </p:spPr>
        <p:txBody>
          <a:bodyPr spcFirstLastPara="1" wrap="square" lIns="91425" tIns="45700" rIns="91425" bIns="45700" anchor="t" anchorCtr="0">
            <a:spAutoFit/>
          </a:bodyPr>
          <a:lstStyle/>
          <a:p>
            <a:pPr marL="139700" marR="0" lvl="0" indent="0" algn="ctr" rtl="0">
              <a:spcBef>
                <a:spcPts val="0"/>
              </a:spcBef>
              <a:spcAft>
                <a:spcPts val="0"/>
              </a:spcAft>
              <a:buNone/>
            </a:pPr>
            <a:r>
              <a:rPr lang="en-GB" sz="1800" dirty="0">
                <a:solidFill>
                  <a:schemeClr val="dk1"/>
                </a:solidFill>
                <a:latin typeface="Arial"/>
                <a:ea typeface="Arial"/>
                <a:cs typeface="Arial"/>
                <a:sym typeface="Arial"/>
              </a:rPr>
              <a:t>List the main parts </a:t>
            </a:r>
            <a:br>
              <a:rPr lang="en-GB" sz="1800" dirty="0">
                <a:solidFill>
                  <a:schemeClr val="dk1"/>
                </a:solidFill>
                <a:latin typeface="Arial"/>
                <a:ea typeface="Arial"/>
                <a:cs typeface="Arial"/>
                <a:sym typeface="Arial"/>
              </a:rPr>
            </a:br>
            <a:r>
              <a:rPr lang="en-GB" sz="1800" dirty="0">
                <a:solidFill>
                  <a:schemeClr val="dk1"/>
                </a:solidFill>
                <a:latin typeface="Arial"/>
                <a:ea typeface="Arial"/>
                <a:cs typeface="Arial"/>
                <a:sym typeface="Arial"/>
              </a:rPr>
              <a:t>of a control system </a:t>
            </a:r>
            <a:br>
              <a:rPr lang="en-GB" sz="1800" dirty="0">
                <a:solidFill>
                  <a:schemeClr val="dk1"/>
                </a:solidFill>
                <a:latin typeface="Arial"/>
                <a:ea typeface="Arial"/>
                <a:cs typeface="Arial"/>
                <a:sym typeface="Arial"/>
              </a:rPr>
            </a:br>
            <a:r>
              <a:rPr lang="en-GB" sz="1800" dirty="0">
                <a:solidFill>
                  <a:schemeClr val="dk1"/>
                </a:solidFill>
                <a:latin typeface="Arial"/>
                <a:ea typeface="Arial"/>
                <a:cs typeface="Arial"/>
                <a:sym typeface="Arial"/>
              </a:rPr>
              <a:t>and describe how </a:t>
            </a:r>
            <a:br>
              <a:rPr lang="en-GB" sz="1800" dirty="0">
                <a:solidFill>
                  <a:schemeClr val="dk1"/>
                </a:solidFill>
                <a:latin typeface="Arial"/>
                <a:ea typeface="Arial"/>
                <a:cs typeface="Arial"/>
                <a:sym typeface="Arial"/>
              </a:rPr>
            </a:br>
            <a:r>
              <a:rPr lang="en-GB" sz="1800" dirty="0">
                <a:solidFill>
                  <a:schemeClr val="dk1"/>
                </a:solidFill>
                <a:latin typeface="Arial"/>
                <a:ea typeface="Arial"/>
                <a:cs typeface="Arial"/>
                <a:sym typeface="Arial"/>
              </a:rPr>
              <a:t>they work together.</a:t>
            </a:r>
            <a:endParaRPr dirty="0"/>
          </a:p>
        </p:txBody>
      </p:sp>
      <p:sp>
        <p:nvSpPr>
          <p:cNvPr id="584" name="Google Shape;584;p7"/>
          <p:cNvSpPr txBox="1"/>
          <p:nvPr/>
        </p:nvSpPr>
        <p:spPr>
          <a:xfrm>
            <a:off x="7447560" y="4037011"/>
            <a:ext cx="2999022" cy="1754286"/>
          </a:xfrm>
          <a:prstGeom prst="rect">
            <a:avLst/>
          </a:prstGeom>
          <a:noFill/>
          <a:ln>
            <a:noFill/>
          </a:ln>
        </p:spPr>
        <p:txBody>
          <a:bodyPr spcFirstLastPara="1" wrap="square" lIns="91425" tIns="45700" rIns="91425" bIns="45700" anchor="t" anchorCtr="0">
            <a:spAutoFit/>
          </a:bodyPr>
          <a:lstStyle/>
          <a:p>
            <a:pPr marL="139700" marR="0" lvl="0" indent="0" algn="ctr" rtl="0">
              <a:spcBef>
                <a:spcPts val="0"/>
              </a:spcBef>
              <a:spcAft>
                <a:spcPts val="0"/>
              </a:spcAft>
              <a:buNone/>
            </a:pPr>
            <a:r>
              <a:rPr lang="en-GB" sz="1800" dirty="0">
                <a:solidFill>
                  <a:schemeClr val="dk1"/>
                </a:solidFill>
                <a:latin typeface="Arial"/>
                <a:ea typeface="Arial"/>
                <a:cs typeface="Arial"/>
                <a:sym typeface="Arial"/>
              </a:rPr>
              <a:t>Explain some </a:t>
            </a:r>
            <a:br>
              <a:rPr lang="en-GB" sz="1800" dirty="0">
                <a:solidFill>
                  <a:schemeClr val="dk1"/>
                </a:solidFill>
                <a:latin typeface="Arial"/>
                <a:ea typeface="Arial"/>
                <a:cs typeface="Arial"/>
                <a:sym typeface="Arial"/>
              </a:rPr>
            </a:br>
            <a:r>
              <a:rPr lang="en-GB" sz="1800" dirty="0">
                <a:solidFill>
                  <a:schemeClr val="dk1"/>
                </a:solidFill>
                <a:latin typeface="Arial"/>
                <a:ea typeface="Arial"/>
                <a:cs typeface="Arial"/>
                <a:sym typeface="Arial"/>
              </a:rPr>
              <a:t>differences between </a:t>
            </a:r>
            <a:br>
              <a:rPr lang="en-GB" sz="1800" dirty="0">
                <a:solidFill>
                  <a:schemeClr val="dk1"/>
                </a:solidFill>
                <a:latin typeface="Arial"/>
                <a:ea typeface="Arial"/>
                <a:cs typeface="Arial"/>
                <a:sym typeface="Arial"/>
              </a:rPr>
            </a:br>
            <a:r>
              <a:rPr lang="en-GB" sz="1800" dirty="0">
                <a:solidFill>
                  <a:schemeClr val="dk1"/>
                </a:solidFill>
                <a:latin typeface="Arial"/>
                <a:ea typeface="Arial"/>
                <a:cs typeface="Arial"/>
                <a:sym typeface="Arial"/>
              </a:rPr>
              <a:t>a microcontroller, </a:t>
            </a:r>
            <a:br>
              <a:rPr lang="en-GB" sz="1800" dirty="0">
                <a:solidFill>
                  <a:schemeClr val="dk1"/>
                </a:solidFill>
                <a:latin typeface="Arial"/>
                <a:ea typeface="Arial"/>
                <a:cs typeface="Arial"/>
                <a:sym typeface="Arial"/>
              </a:rPr>
            </a:br>
            <a:r>
              <a:rPr lang="en-GB" sz="1800" dirty="0">
                <a:solidFill>
                  <a:schemeClr val="dk1"/>
                </a:solidFill>
                <a:latin typeface="Arial"/>
                <a:ea typeface="Arial"/>
                <a:cs typeface="Arial"/>
                <a:sym typeface="Arial"/>
              </a:rPr>
              <a:t>a programmable logic controller (PLC) and a microcomputer.</a:t>
            </a:r>
            <a:endParaRPr sz="1800" dirty="0">
              <a:solidFill>
                <a:schemeClr val="dk1"/>
              </a:solidFill>
              <a:latin typeface="Arial"/>
              <a:ea typeface="Arial"/>
              <a:cs typeface="Arial"/>
              <a:sym typeface="Arial"/>
            </a:endParaRPr>
          </a:p>
        </p:txBody>
      </p:sp>
      <p:pic>
        <p:nvPicPr>
          <p:cNvPr id="585" name="Google Shape;585;p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32894" y="3208248"/>
            <a:ext cx="3208807" cy="3124917"/>
          </a:xfrm>
          <a:prstGeom prst="rect">
            <a:avLst/>
          </a:prstGeom>
          <a:noFill/>
          <a:ln>
            <a:noFill/>
          </a:ln>
        </p:spPr>
      </p:pic>
      <p:sp>
        <p:nvSpPr>
          <p:cNvPr id="586" name="Google Shape;586;p7"/>
          <p:cNvSpPr txBox="1"/>
          <p:nvPr/>
        </p:nvSpPr>
        <p:spPr>
          <a:xfrm>
            <a:off x="492105" y="4313990"/>
            <a:ext cx="2999022" cy="1200329"/>
          </a:xfrm>
          <a:prstGeom prst="rect">
            <a:avLst/>
          </a:prstGeom>
          <a:noFill/>
          <a:ln>
            <a:noFill/>
          </a:ln>
        </p:spPr>
        <p:txBody>
          <a:bodyPr spcFirstLastPara="1" wrap="square" lIns="91425" tIns="45700" rIns="91425" bIns="45700" anchor="t" anchorCtr="0">
            <a:spAutoFit/>
          </a:bodyPr>
          <a:lstStyle/>
          <a:p>
            <a:pPr marL="139700" marR="0" lvl="0" indent="0" algn="ctr" rtl="0">
              <a:spcBef>
                <a:spcPts val="0"/>
              </a:spcBef>
              <a:spcAft>
                <a:spcPts val="0"/>
              </a:spcAft>
              <a:buNone/>
            </a:pPr>
            <a:r>
              <a:rPr lang="en-GB" sz="1800" dirty="0">
                <a:solidFill>
                  <a:schemeClr val="dk1"/>
                </a:solidFill>
                <a:latin typeface="Arial"/>
                <a:ea typeface="Arial"/>
                <a:cs typeface="Arial"/>
                <a:sym typeface="Arial"/>
              </a:rPr>
              <a:t>Name some examples </a:t>
            </a:r>
            <a:br>
              <a:rPr lang="en-GB" sz="1800" dirty="0">
                <a:solidFill>
                  <a:schemeClr val="dk1"/>
                </a:solidFill>
                <a:latin typeface="Arial"/>
                <a:ea typeface="Arial"/>
                <a:cs typeface="Arial"/>
                <a:sym typeface="Arial"/>
              </a:rPr>
            </a:br>
            <a:r>
              <a:rPr lang="en-GB" sz="1800" dirty="0">
                <a:solidFill>
                  <a:schemeClr val="dk1"/>
                </a:solidFill>
                <a:latin typeface="Arial"/>
                <a:ea typeface="Arial"/>
                <a:cs typeface="Arial"/>
                <a:sym typeface="Arial"/>
              </a:rPr>
              <a:t>of mechatronic systems </a:t>
            </a:r>
            <a:br>
              <a:rPr lang="en-GB" sz="1800" dirty="0">
                <a:solidFill>
                  <a:schemeClr val="dk1"/>
                </a:solidFill>
                <a:latin typeface="Arial"/>
                <a:ea typeface="Arial"/>
                <a:cs typeface="Arial"/>
                <a:sym typeface="Arial"/>
              </a:rPr>
            </a:br>
            <a:r>
              <a:rPr lang="en-GB" sz="1800" dirty="0">
                <a:solidFill>
                  <a:schemeClr val="dk1"/>
                </a:solidFill>
                <a:latin typeface="Arial"/>
                <a:ea typeface="Arial"/>
                <a:cs typeface="Arial"/>
                <a:sym typeface="Arial"/>
              </a:rPr>
              <a:t>in domestic and </a:t>
            </a:r>
            <a:br>
              <a:rPr lang="en-GB" sz="1800" dirty="0">
                <a:solidFill>
                  <a:schemeClr val="dk1"/>
                </a:solidFill>
                <a:latin typeface="Arial"/>
                <a:ea typeface="Arial"/>
                <a:cs typeface="Arial"/>
                <a:sym typeface="Arial"/>
              </a:rPr>
            </a:br>
            <a:r>
              <a:rPr lang="en-GB" sz="1800" dirty="0">
                <a:solidFill>
                  <a:schemeClr val="dk1"/>
                </a:solidFill>
                <a:latin typeface="Arial"/>
                <a:ea typeface="Arial"/>
                <a:cs typeface="Arial"/>
                <a:sym typeface="Arial"/>
              </a:rPr>
              <a:t>industrial settings.</a:t>
            </a:r>
            <a:endParaRPr dirty="0"/>
          </a:p>
        </p:txBody>
      </p:sp>
      <p:sp>
        <p:nvSpPr>
          <p:cNvPr id="2" name="Slide Number Placeholder 5">
            <a:extLst>
              <a:ext uri="{FF2B5EF4-FFF2-40B4-BE49-F238E27FC236}">
                <a16:creationId xmlns:a16="http://schemas.microsoft.com/office/drawing/2014/main" id="{DE51CB20-2AEE-A0ED-0678-1F095DAF6E48}"/>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7</a:t>
            </a:fld>
            <a:endParaRPr lang="en-US" b="0" dirty="0">
              <a:solidFill>
                <a:schemeClr val="bg1"/>
              </a:solidFill>
            </a:endParaRPr>
          </a:p>
        </p:txBody>
      </p:sp>
      <p:sp>
        <p:nvSpPr>
          <p:cNvPr id="3" name="Google Shape;539;p3">
            <a:extLst>
              <a:ext uri="{FF2B5EF4-FFF2-40B4-BE49-F238E27FC236}">
                <a16:creationId xmlns:a16="http://schemas.microsoft.com/office/drawing/2014/main" id="{73B271B3-A2F7-9E39-5FDA-B2C9093C8E71}"/>
              </a:ext>
            </a:extLst>
          </p:cNvPr>
          <p:cNvSpPr txBox="1"/>
          <p:nvPr/>
        </p:nvSpPr>
        <p:spPr>
          <a:xfrm>
            <a:off x="8656248" y="680297"/>
            <a:ext cx="7280229" cy="48683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bg1"/>
                </a:solidFill>
                <a:latin typeface="Arial"/>
                <a:ea typeface="Arial"/>
                <a:cs typeface="Arial"/>
                <a:sym typeface="Arial"/>
              </a:rPr>
              <a:t>1. Mechatronic systems and control</a:t>
            </a:r>
            <a:endParaRPr sz="1600" b="0" i="0" u="none" strike="noStrike" cap="none" dirty="0">
              <a:solidFill>
                <a:schemeClr val="bg1"/>
              </a:solidFill>
              <a:latin typeface="Arial"/>
              <a:ea typeface="Arial"/>
              <a:cs typeface="Arial"/>
              <a:sym typeface="Arial"/>
            </a:endParaRPr>
          </a:p>
        </p:txBody>
      </p:sp>
      <p:sp>
        <p:nvSpPr>
          <p:cNvPr id="9" name="Google Shape;539;p3">
            <a:extLst>
              <a:ext uri="{FF2B5EF4-FFF2-40B4-BE49-F238E27FC236}">
                <a16:creationId xmlns:a16="http://schemas.microsoft.com/office/drawing/2014/main" id="{C26ADA9A-1491-A303-845E-0A5C155ABE3D}"/>
              </a:ext>
            </a:extLst>
          </p:cNvPr>
          <p:cNvSpPr txBox="1"/>
          <p:nvPr/>
        </p:nvSpPr>
        <p:spPr>
          <a:xfrm>
            <a:off x="492105"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b="0" i="0" u="none" strike="noStrike" cap="none" dirty="0">
                <a:solidFill>
                  <a:schemeClr val="tx1"/>
                </a:solidFill>
                <a:latin typeface="Arial"/>
                <a:ea typeface="Arial"/>
                <a:cs typeface="Arial"/>
                <a:sym typeface="Arial"/>
              </a:rPr>
              <a:t>Image © This Is Engineering</a:t>
            </a:r>
            <a:endParaRPr b="0" i="0" u="none" strike="noStrike" cap="none" dirty="0">
              <a:solidFill>
                <a:schemeClr val="tx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pic>
        <p:nvPicPr>
          <p:cNvPr id="598" name="Google Shape;598;p8"/>
          <p:cNvPicPr preferRelativeResize="0"/>
          <p:nvPr/>
        </p:nvPicPr>
        <p:blipFill>
          <a:blip r:embed="rId3" cstate="email">
            <a:extLst>
              <a:ext uri="{28A0092B-C50C-407E-A947-70E740481C1C}">
                <a14:useLocalDpi xmlns:a14="http://schemas.microsoft.com/office/drawing/2010/main"/>
              </a:ext>
            </a:extLst>
          </a:blip>
          <a:srcRect/>
          <a:stretch/>
        </p:blipFill>
        <p:spPr>
          <a:xfrm>
            <a:off x="2355657" y="6068225"/>
            <a:ext cx="2467354" cy="2485412"/>
          </a:xfrm>
          <a:custGeom>
            <a:avLst/>
            <a:gdLst/>
            <a:ahLst/>
            <a:cxnLst/>
            <a:rect l="l" t="t" r="r" b="b"/>
            <a:pathLst>
              <a:path w="3528310" h="3446004" extrusionOk="0">
                <a:moveTo>
                  <a:pt x="1766808" y="0"/>
                </a:moveTo>
                <a:lnTo>
                  <a:pt x="3172396" y="687333"/>
                </a:lnTo>
                <a:lnTo>
                  <a:pt x="3528310" y="2222389"/>
                </a:lnTo>
                <a:lnTo>
                  <a:pt x="2553112" y="3446004"/>
                </a:lnTo>
                <a:lnTo>
                  <a:pt x="998904" y="3446004"/>
                </a:lnTo>
                <a:lnTo>
                  <a:pt x="0" y="2233092"/>
                </a:lnTo>
                <a:lnTo>
                  <a:pt x="362796" y="673930"/>
                </a:lnTo>
                <a:close/>
              </a:path>
            </a:pathLst>
          </a:custGeom>
          <a:noFill/>
          <a:ln>
            <a:noFill/>
          </a:ln>
        </p:spPr>
      </p:pic>
      <p:sp>
        <p:nvSpPr>
          <p:cNvPr id="593" name="Google Shape;593;p8"/>
          <p:cNvSpPr txBox="1"/>
          <p:nvPr/>
        </p:nvSpPr>
        <p:spPr>
          <a:xfrm>
            <a:off x="8128794" y="3367188"/>
            <a:ext cx="6059646" cy="2180172"/>
          </a:xfrm>
          <a:prstGeom prst="rect">
            <a:avLst/>
          </a:prstGeom>
          <a:noFill/>
          <a:ln w="28575" cap="flat" cmpd="sng">
            <a:gradFill>
              <a:gsLst>
                <a:gs pos="13000">
                  <a:srgbClr val="21176B"/>
                </a:gs>
                <a:gs pos="97000">
                  <a:srgbClr val="24D6D1"/>
                </a:gs>
              </a:gsLst>
              <a:lin ang="18900000" scaled="0"/>
            </a:gradFill>
            <a:prstDash val="solid"/>
            <a:round/>
            <a:headEnd type="none" w="sm" len="sm"/>
            <a:tailEnd type="none" w="sm" len="sm"/>
          </a:ln>
        </p:spPr>
        <p:txBody>
          <a:bodyPr spcFirstLastPara="1" wrap="square" lIns="288000" tIns="288000" rIns="288000" bIns="288000" anchor="t" anchorCtr="0">
            <a:noAutofit/>
          </a:bodyPr>
          <a:lstStyle/>
          <a:p>
            <a:pPr marL="4572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GB" sz="2200" b="0" i="0" dirty="0">
                <a:solidFill>
                  <a:schemeClr val="dk1"/>
                </a:solidFill>
                <a:latin typeface="Arial"/>
                <a:ea typeface="Arial"/>
                <a:cs typeface="Arial"/>
                <a:sym typeface="Arial"/>
              </a:rPr>
              <a:t>How does each example combine </a:t>
            </a:r>
            <a:br>
              <a:rPr lang="en-GB" sz="2200" b="0" i="0" dirty="0">
                <a:solidFill>
                  <a:schemeClr val="dk1"/>
                </a:solidFill>
                <a:latin typeface="Arial"/>
                <a:ea typeface="Arial"/>
                <a:cs typeface="Arial"/>
                <a:sym typeface="Arial"/>
              </a:rPr>
            </a:br>
            <a:r>
              <a:rPr lang="en-GB" sz="2200" b="0" i="0" dirty="0">
                <a:solidFill>
                  <a:schemeClr val="dk1"/>
                </a:solidFill>
                <a:latin typeface="Arial"/>
                <a:ea typeface="Arial"/>
                <a:cs typeface="Arial"/>
                <a:sym typeface="Arial"/>
              </a:rPr>
              <a:t>mechanical and electronic systems?</a:t>
            </a:r>
            <a:endParaRPr dirty="0"/>
          </a:p>
          <a:p>
            <a:pPr marL="482600" marR="0" lvl="0" indent="-342900" algn="l" rtl="0">
              <a:lnSpc>
                <a:spcPct val="90000"/>
              </a:lnSpc>
              <a:spcBef>
                <a:spcPts val="0"/>
              </a:spcBef>
              <a:spcAft>
                <a:spcPts val="0"/>
              </a:spcAft>
              <a:buClr>
                <a:schemeClr val="dk1"/>
              </a:buClr>
              <a:buSzPts val="1400"/>
              <a:buFont typeface="Arial" panose="020B0604020202020204" pitchFamily="34" charset="0"/>
              <a:buChar char="•"/>
            </a:pPr>
            <a:endParaRPr sz="2200" b="0" i="0" dirty="0">
              <a:solidFill>
                <a:schemeClr val="dk1"/>
              </a:solidFill>
              <a:latin typeface="Arial"/>
              <a:ea typeface="Arial"/>
              <a:cs typeface="Arial"/>
              <a:sym typeface="Arial"/>
            </a:endParaRPr>
          </a:p>
          <a:p>
            <a:pPr marL="457200" marR="0" lvl="0" indent="-342900" algn="l" rtl="0">
              <a:lnSpc>
                <a:spcPct val="90000"/>
              </a:lnSpc>
              <a:spcBef>
                <a:spcPts val="0"/>
              </a:spcBef>
              <a:spcAft>
                <a:spcPts val="0"/>
              </a:spcAft>
              <a:buClr>
                <a:schemeClr val="dk1"/>
              </a:buClr>
              <a:buSzPts val="1800"/>
              <a:buFont typeface="Arial" panose="020B0604020202020204" pitchFamily="34" charset="0"/>
              <a:buChar char="•"/>
            </a:pPr>
            <a:r>
              <a:rPr lang="en-GB" sz="2200" b="0" i="0" dirty="0">
                <a:solidFill>
                  <a:schemeClr val="dk1"/>
                </a:solidFill>
                <a:latin typeface="Arial"/>
                <a:ea typeface="Arial"/>
                <a:cs typeface="Arial"/>
                <a:sym typeface="Arial"/>
              </a:rPr>
              <a:t>Use these examples to define </a:t>
            </a:r>
            <a:br>
              <a:rPr lang="en-GB" sz="2200" b="0" i="0" dirty="0">
                <a:solidFill>
                  <a:schemeClr val="dk1"/>
                </a:solidFill>
                <a:latin typeface="Arial"/>
                <a:ea typeface="Arial"/>
                <a:cs typeface="Arial"/>
                <a:sym typeface="Arial"/>
              </a:rPr>
            </a:br>
            <a:r>
              <a:rPr lang="en-GB" sz="2200" b="0" i="0" dirty="0">
                <a:solidFill>
                  <a:schemeClr val="dk1"/>
                </a:solidFill>
                <a:latin typeface="Arial"/>
                <a:ea typeface="Arial"/>
                <a:cs typeface="Arial"/>
                <a:sym typeface="Arial"/>
              </a:rPr>
              <a:t>a mechatronic system.</a:t>
            </a:r>
            <a:endParaRPr dirty="0"/>
          </a:p>
          <a:p>
            <a:pPr marL="482600" marR="0" lvl="0" indent="-342900" algn="l" rtl="0">
              <a:lnSpc>
                <a:spcPct val="90000"/>
              </a:lnSpc>
              <a:spcBef>
                <a:spcPts val="0"/>
              </a:spcBef>
              <a:spcAft>
                <a:spcPts val="0"/>
              </a:spcAft>
              <a:buClr>
                <a:schemeClr val="dk1"/>
              </a:buClr>
              <a:buSzPts val="1400"/>
              <a:buFont typeface="Arial" panose="020B0604020202020204" pitchFamily="34" charset="0"/>
              <a:buChar char="•"/>
            </a:pPr>
            <a:endParaRPr sz="2200" b="0" i="0" dirty="0">
              <a:solidFill>
                <a:schemeClr val="dk1"/>
              </a:solidFill>
              <a:latin typeface="Arial"/>
              <a:ea typeface="Arial"/>
              <a:cs typeface="Arial"/>
              <a:sym typeface="Arial"/>
            </a:endParaRPr>
          </a:p>
        </p:txBody>
      </p:sp>
      <p:sp>
        <p:nvSpPr>
          <p:cNvPr id="594" name="Google Shape;594;p8"/>
          <p:cNvSpPr txBox="1"/>
          <p:nvPr/>
        </p:nvSpPr>
        <p:spPr>
          <a:xfrm>
            <a:off x="413457" y="1446214"/>
            <a:ext cx="11735000" cy="614720"/>
          </a:xfrm>
          <a:prstGeom prst="rect">
            <a:avLst/>
          </a:prstGeom>
          <a:noFill/>
          <a:ln>
            <a:noFill/>
          </a:ln>
        </p:spPr>
        <p:txBody>
          <a:bodyPr spcFirstLastPara="1" wrap="square" lIns="90000" tIns="45700" rIns="91425" bIns="45700" anchor="t" anchorCtr="0">
            <a:noAutofit/>
          </a:bodyPr>
          <a:lstStyle/>
          <a:p>
            <a:pPr marL="0" marR="0" lvl="0" indent="0" algn="l" rtl="0">
              <a:lnSpc>
                <a:spcPct val="90000"/>
              </a:lnSpc>
              <a:spcBef>
                <a:spcPts val="0"/>
              </a:spcBef>
              <a:spcAft>
                <a:spcPts val="0"/>
              </a:spcAft>
              <a:buClr>
                <a:schemeClr val="dk1"/>
              </a:buClr>
              <a:buSzPts val="4400"/>
              <a:buFont typeface="Arial"/>
              <a:buNone/>
            </a:pPr>
            <a:r>
              <a:rPr lang="en-GB" sz="4400" b="1" i="0" dirty="0">
                <a:solidFill>
                  <a:schemeClr val="dk1"/>
                </a:solidFill>
                <a:latin typeface="Arial"/>
                <a:ea typeface="Arial"/>
                <a:cs typeface="Arial"/>
                <a:sym typeface="Arial"/>
              </a:rPr>
              <a:t>What is a mechatronic system?</a:t>
            </a:r>
            <a:endParaRPr sz="4400" b="1" i="0" dirty="0">
              <a:solidFill>
                <a:schemeClr val="dk1"/>
              </a:solidFill>
              <a:latin typeface="Arial"/>
              <a:ea typeface="Arial"/>
              <a:cs typeface="Arial"/>
              <a:sym typeface="Arial"/>
            </a:endParaRPr>
          </a:p>
        </p:txBody>
      </p:sp>
      <p:sp>
        <p:nvSpPr>
          <p:cNvPr id="595" name="Google Shape;595;p8"/>
          <p:cNvSpPr txBox="1"/>
          <p:nvPr/>
        </p:nvSpPr>
        <p:spPr>
          <a:xfrm>
            <a:off x="411064" y="2151746"/>
            <a:ext cx="15419111" cy="6835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GB" sz="2000" b="0" i="0" dirty="0">
                <a:solidFill>
                  <a:schemeClr val="dk1"/>
                </a:solidFill>
                <a:latin typeface="Arial"/>
                <a:ea typeface="Arial"/>
                <a:cs typeface="Arial"/>
                <a:sym typeface="Arial"/>
              </a:rPr>
              <a:t>In mechatronics, mechanical, electronic and control systems are combined to create a complete system. Mechatronic systems typically  perform fast and precise motions and therefore require sophisticated electronic devices and control algorithms. </a:t>
            </a:r>
            <a:endParaRPr dirty="0"/>
          </a:p>
        </p:txBody>
      </p:sp>
      <p:pic>
        <p:nvPicPr>
          <p:cNvPr id="600" name="Google Shape;600;p8"/>
          <p:cNvPicPr preferRelativeResize="0"/>
          <p:nvPr/>
        </p:nvPicPr>
        <p:blipFill>
          <a:blip r:embed="rId4" cstate="email">
            <a:extLst>
              <a:ext uri="{28A0092B-C50C-407E-A947-70E740481C1C}">
                <a14:useLocalDpi xmlns:a14="http://schemas.microsoft.com/office/drawing/2010/main"/>
              </a:ext>
            </a:extLst>
          </a:blip>
          <a:srcRect/>
          <a:stretch/>
        </p:blipFill>
        <p:spPr>
          <a:xfrm>
            <a:off x="4073445" y="3382656"/>
            <a:ext cx="2467354" cy="2397225"/>
          </a:xfrm>
          <a:custGeom>
            <a:avLst/>
            <a:gdLst/>
            <a:ahLst/>
            <a:cxnLst/>
            <a:rect l="l" t="t" r="r" b="b"/>
            <a:pathLst>
              <a:path w="3528310" h="3446004" extrusionOk="0">
                <a:moveTo>
                  <a:pt x="1766808" y="0"/>
                </a:moveTo>
                <a:lnTo>
                  <a:pt x="3172396" y="687333"/>
                </a:lnTo>
                <a:lnTo>
                  <a:pt x="3528310" y="2222389"/>
                </a:lnTo>
                <a:lnTo>
                  <a:pt x="2553112" y="3446004"/>
                </a:lnTo>
                <a:lnTo>
                  <a:pt x="998904" y="3446004"/>
                </a:lnTo>
                <a:lnTo>
                  <a:pt x="0" y="2233092"/>
                </a:lnTo>
                <a:lnTo>
                  <a:pt x="362796" y="673930"/>
                </a:lnTo>
                <a:close/>
              </a:path>
            </a:pathLst>
          </a:custGeom>
          <a:noFill/>
          <a:ln>
            <a:noFill/>
          </a:ln>
        </p:spPr>
      </p:pic>
      <p:sp>
        <p:nvSpPr>
          <p:cNvPr id="596" name="Google Shape;596;p8"/>
          <p:cNvSpPr txBox="1"/>
          <p:nvPr/>
        </p:nvSpPr>
        <p:spPr>
          <a:xfrm>
            <a:off x="1316182" y="354714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97" name="Google Shape;597;p8"/>
          <p:cNvPicPr preferRelativeResize="0"/>
          <p:nvPr/>
        </p:nvPicPr>
        <p:blipFill rotWithShape="1">
          <a:blip r:embed="rId5" cstate="email">
            <a:extLst>
              <a:ext uri="{28A0092B-C50C-407E-A947-70E740481C1C}">
                <a14:useLocalDpi xmlns:a14="http://schemas.microsoft.com/office/drawing/2010/main"/>
              </a:ext>
            </a:extLst>
          </a:blip>
          <a:srcRect/>
          <a:stretch/>
        </p:blipFill>
        <p:spPr>
          <a:xfrm>
            <a:off x="704281" y="3328227"/>
            <a:ext cx="2476318" cy="2458875"/>
          </a:xfrm>
          <a:custGeom>
            <a:avLst/>
            <a:gdLst/>
            <a:ahLst/>
            <a:cxnLst/>
            <a:rect l="l" t="t" r="r" b="b"/>
            <a:pathLst>
              <a:path w="3528310" h="3446004" extrusionOk="0">
                <a:moveTo>
                  <a:pt x="1766808" y="0"/>
                </a:moveTo>
                <a:lnTo>
                  <a:pt x="3172396" y="687333"/>
                </a:lnTo>
                <a:lnTo>
                  <a:pt x="3528310" y="2222389"/>
                </a:lnTo>
                <a:lnTo>
                  <a:pt x="2553112" y="3446004"/>
                </a:lnTo>
                <a:lnTo>
                  <a:pt x="998904" y="3446004"/>
                </a:lnTo>
                <a:lnTo>
                  <a:pt x="0" y="2233092"/>
                </a:lnTo>
                <a:lnTo>
                  <a:pt x="362796" y="673930"/>
                </a:lnTo>
                <a:close/>
              </a:path>
            </a:pathLst>
          </a:custGeom>
          <a:noFill/>
          <a:ln>
            <a:noFill/>
          </a:ln>
        </p:spPr>
      </p:pic>
      <p:pic>
        <p:nvPicPr>
          <p:cNvPr id="599" name="Google Shape;599;p8"/>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310035" y="248054"/>
            <a:ext cx="955527" cy="931638"/>
          </a:xfrm>
          <a:prstGeom prst="rect">
            <a:avLst/>
          </a:prstGeom>
          <a:noFill/>
          <a:ln>
            <a:noFill/>
          </a:ln>
        </p:spPr>
      </p:pic>
      <p:pic>
        <p:nvPicPr>
          <p:cNvPr id="604" name="Google Shape;604;p8"/>
          <p:cNvPicPr preferRelativeResize="0"/>
          <p:nvPr/>
        </p:nvPicPr>
        <p:blipFill>
          <a:blip r:embed="rId7" cstate="email">
            <a:extLst>
              <a:ext uri="{28A0092B-C50C-407E-A947-70E740481C1C}">
                <a14:useLocalDpi xmlns:a14="http://schemas.microsoft.com/office/drawing/2010/main"/>
              </a:ext>
            </a:extLst>
          </a:blip>
          <a:srcRect/>
          <a:stretch/>
        </p:blipFill>
        <p:spPr>
          <a:xfrm>
            <a:off x="5662092" y="6120576"/>
            <a:ext cx="2442109" cy="2424804"/>
          </a:xfrm>
          <a:custGeom>
            <a:avLst/>
            <a:gdLst/>
            <a:ahLst/>
            <a:cxnLst/>
            <a:rect l="l" t="t" r="r" b="b"/>
            <a:pathLst>
              <a:path w="3528310" h="3446004" extrusionOk="0">
                <a:moveTo>
                  <a:pt x="1766808" y="0"/>
                </a:moveTo>
                <a:lnTo>
                  <a:pt x="3172396" y="687333"/>
                </a:lnTo>
                <a:lnTo>
                  <a:pt x="3528310" y="2222389"/>
                </a:lnTo>
                <a:lnTo>
                  <a:pt x="2553112" y="3446004"/>
                </a:lnTo>
                <a:lnTo>
                  <a:pt x="998904" y="3446004"/>
                </a:lnTo>
                <a:lnTo>
                  <a:pt x="0" y="2233092"/>
                </a:lnTo>
                <a:lnTo>
                  <a:pt x="362796" y="673930"/>
                </a:lnTo>
                <a:close/>
              </a:path>
            </a:pathLst>
          </a:custGeom>
          <a:noFill/>
          <a:ln>
            <a:noFill/>
          </a:ln>
        </p:spPr>
      </p:pic>
      <p:sp>
        <p:nvSpPr>
          <p:cNvPr id="605" name="Google Shape;605;p8"/>
          <p:cNvSpPr txBox="1"/>
          <p:nvPr/>
        </p:nvSpPr>
        <p:spPr>
          <a:xfrm>
            <a:off x="1132193" y="2960850"/>
            <a:ext cx="1577140" cy="38187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GB" sz="1800" b="1" i="0">
                <a:solidFill>
                  <a:schemeClr val="dk1"/>
                </a:solidFill>
                <a:latin typeface="Arial"/>
                <a:ea typeface="Arial"/>
                <a:cs typeface="Arial"/>
                <a:sym typeface="Arial"/>
              </a:rPr>
              <a:t>Dishwasher</a:t>
            </a:r>
            <a:endParaRPr/>
          </a:p>
        </p:txBody>
      </p:sp>
      <p:sp>
        <p:nvSpPr>
          <p:cNvPr id="606" name="Google Shape;606;p8"/>
          <p:cNvSpPr txBox="1"/>
          <p:nvPr/>
        </p:nvSpPr>
        <p:spPr>
          <a:xfrm>
            <a:off x="4265562" y="2975452"/>
            <a:ext cx="2213654" cy="38187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Automatic doors</a:t>
            </a:r>
            <a:endParaRPr dirty="0"/>
          </a:p>
        </p:txBody>
      </p:sp>
      <p:sp>
        <p:nvSpPr>
          <p:cNvPr id="607" name="Google Shape;607;p8"/>
          <p:cNvSpPr txBox="1"/>
          <p:nvPr/>
        </p:nvSpPr>
        <p:spPr>
          <a:xfrm>
            <a:off x="6376068" y="5638971"/>
            <a:ext cx="1018154" cy="32950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Printer</a:t>
            </a:r>
            <a:endParaRPr dirty="0"/>
          </a:p>
        </p:txBody>
      </p:sp>
      <p:sp>
        <p:nvSpPr>
          <p:cNvPr id="608" name="Google Shape;608;p8"/>
          <p:cNvSpPr txBox="1"/>
          <p:nvPr/>
        </p:nvSpPr>
        <p:spPr>
          <a:xfrm>
            <a:off x="3243384" y="5648591"/>
            <a:ext cx="918592" cy="32950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GB" sz="1800" b="1" i="0">
                <a:solidFill>
                  <a:schemeClr val="dk1"/>
                </a:solidFill>
                <a:latin typeface="Arial"/>
                <a:ea typeface="Arial"/>
                <a:cs typeface="Arial"/>
                <a:sym typeface="Arial"/>
              </a:rPr>
              <a:t>ATM</a:t>
            </a:r>
            <a:endParaRPr/>
          </a:p>
        </p:txBody>
      </p:sp>
      <p:sp>
        <p:nvSpPr>
          <p:cNvPr id="2" name="Slide Number Placeholder 5">
            <a:extLst>
              <a:ext uri="{FF2B5EF4-FFF2-40B4-BE49-F238E27FC236}">
                <a16:creationId xmlns:a16="http://schemas.microsoft.com/office/drawing/2014/main" id="{DAE74585-759A-716A-9D35-C4C1FF0E1D23}"/>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8</a:t>
            </a:fld>
            <a:endParaRPr lang="en-US" b="0" dirty="0">
              <a:solidFill>
                <a:schemeClr val="tx1"/>
              </a:solidFill>
            </a:endParaRPr>
          </a:p>
        </p:txBody>
      </p:sp>
      <p:pic>
        <p:nvPicPr>
          <p:cNvPr id="3" name="Picture 2">
            <a:extLst>
              <a:ext uri="{FF2B5EF4-FFF2-40B4-BE49-F238E27FC236}">
                <a16:creationId xmlns:a16="http://schemas.microsoft.com/office/drawing/2014/main" id="{5A0317D0-64F8-BEC3-A7D7-26B144B50099}"/>
              </a:ext>
            </a:extLst>
          </p:cNvPr>
          <p:cNvPicPr>
            <a:picLocks noChangeAspect="1"/>
          </p:cNvPicPr>
          <p:nvPr/>
        </p:nvPicPr>
        <p:blipFill>
          <a:blip r:embed="rId8"/>
          <a:stretch>
            <a:fillRect/>
          </a:stretch>
        </p:blipFill>
        <p:spPr>
          <a:xfrm>
            <a:off x="12849540" y="2810720"/>
            <a:ext cx="1016000" cy="990600"/>
          </a:xfrm>
          <a:prstGeom prst="rect">
            <a:avLst/>
          </a:prstGeom>
        </p:spPr>
      </p:pic>
      <p:sp>
        <p:nvSpPr>
          <p:cNvPr id="8" name="Google Shape;539;p3">
            <a:extLst>
              <a:ext uri="{FF2B5EF4-FFF2-40B4-BE49-F238E27FC236}">
                <a16:creationId xmlns:a16="http://schemas.microsoft.com/office/drawing/2014/main" id="{5187E162-D3A9-78B0-8DFF-C65FEE875CD7}"/>
              </a:ext>
            </a:extLst>
          </p:cNvPr>
          <p:cNvSpPr txBox="1"/>
          <p:nvPr/>
        </p:nvSpPr>
        <p:spPr>
          <a:xfrm>
            <a:off x="8656248" y="680297"/>
            <a:ext cx="7280229" cy="48683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dk1"/>
                </a:solidFill>
                <a:latin typeface="Arial"/>
                <a:ea typeface="Arial"/>
                <a:cs typeface="Arial"/>
                <a:sym typeface="Arial"/>
              </a:rPr>
              <a:t>1. Mechatronic systems and control</a:t>
            </a:r>
            <a:endParaRPr sz="1600" b="0" i="0" u="none" strike="noStrike" cap="none" dirty="0">
              <a:solidFill>
                <a:schemeClr val="dk1"/>
              </a:solidFill>
              <a:latin typeface="Arial"/>
              <a:ea typeface="Arial"/>
              <a:cs typeface="Arial"/>
              <a:sym typeface="Arial"/>
            </a:endParaRPr>
          </a:p>
        </p:txBody>
      </p:sp>
      <p:pic>
        <p:nvPicPr>
          <p:cNvPr id="10" name="Picture 9">
            <a:extLst>
              <a:ext uri="{FF2B5EF4-FFF2-40B4-BE49-F238E27FC236}">
                <a16:creationId xmlns:a16="http://schemas.microsoft.com/office/drawing/2014/main" id="{8062519B-5494-43DE-12DA-FAD1B2054A3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92171" y="3278085"/>
            <a:ext cx="2667050" cy="2587831"/>
          </a:xfrm>
          <a:prstGeom prst="rect">
            <a:avLst/>
          </a:prstGeom>
        </p:spPr>
      </p:pic>
      <p:pic>
        <p:nvPicPr>
          <p:cNvPr id="14" name="Picture 13">
            <a:extLst>
              <a:ext uri="{FF2B5EF4-FFF2-40B4-BE49-F238E27FC236}">
                <a16:creationId xmlns:a16="http://schemas.microsoft.com/office/drawing/2014/main" id="{E9D74E45-F477-BB42-3F1B-442ED38ED0A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972601" y="3289691"/>
            <a:ext cx="2667050" cy="2587831"/>
          </a:xfrm>
          <a:prstGeom prst="rect">
            <a:avLst/>
          </a:prstGeom>
        </p:spPr>
      </p:pic>
      <p:pic>
        <p:nvPicPr>
          <p:cNvPr id="15" name="Picture 14">
            <a:extLst>
              <a:ext uri="{FF2B5EF4-FFF2-40B4-BE49-F238E27FC236}">
                <a16:creationId xmlns:a16="http://schemas.microsoft.com/office/drawing/2014/main" id="{11E7A771-055B-EB8D-EB00-C9410594442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549621" y="6056619"/>
            <a:ext cx="2667050" cy="2587831"/>
          </a:xfrm>
          <a:prstGeom prst="rect">
            <a:avLst/>
          </a:prstGeom>
        </p:spPr>
      </p:pic>
      <p:pic>
        <p:nvPicPr>
          <p:cNvPr id="16" name="Picture 15">
            <a:extLst>
              <a:ext uri="{FF2B5EF4-FFF2-40B4-BE49-F238E27FC236}">
                <a16:creationId xmlns:a16="http://schemas.microsoft.com/office/drawing/2014/main" id="{4D9FE63F-11DE-57BA-14E4-7147B1D11AE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255809" y="6039062"/>
            <a:ext cx="2667050" cy="258783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9"/>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a:t>Mechatronic systems </a:t>
            </a:r>
            <a:br>
              <a:rPr lang="en-GB"/>
            </a:br>
            <a:r>
              <a:rPr lang="en-GB"/>
              <a:t>and control</a:t>
            </a:r>
            <a:endParaRPr/>
          </a:p>
        </p:txBody>
      </p:sp>
      <p:sp>
        <p:nvSpPr>
          <p:cNvPr id="618" name="Google Shape;618;p9"/>
          <p:cNvSpPr txBox="1">
            <a:spLocks noGrp="1"/>
          </p:cNvSpPr>
          <p:nvPr>
            <p:ph type="body" idx="4294967295"/>
          </p:nvPr>
        </p:nvSpPr>
        <p:spPr>
          <a:xfrm>
            <a:off x="468987" y="2884521"/>
            <a:ext cx="8972550" cy="3917950"/>
          </a:xfrm>
          <a:prstGeom prst="rect">
            <a:avLst/>
          </a:prstGeom>
          <a:noFill/>
          <a:ln>
            <a:noFill/>
          </a:ln>
        </p:spPr>
        <p:txBody>
          <a:bodyPr spcFirstLastPara="1" wrap="square" lIns="90000" tIns="45700" rIns="91425" bIns="45700" anchor="t" anchorCtr="0">
            <a:noAutofit/>
          </a:bodyPr>
          <a:lstStyle/>
          <a:p>
            <a:pPr marL="0" lvl="0" indent="0" algn="l" rtl="0">
              <a:lnSpc>
                <a:spcPct val="100000"/>
              </a:lnSpc>
              <a:spcBef>
                <a:spcPts val="0"/>
              </a:spcBef>
              <a:spcAft>
                <a:spcPts val="0"/>
              </a:spcAft>
              <a:buClr>
                <a:schemeClr val="dk1"/>
              </a:buClr>
              <a:buSzPts val="2000"/>
              <a:buNone/>
            </a:pPr>
            <a:r>
              <a:rPr lang="en-GB" sz="2000" dirty="0"/>
              <a:t>A mechatronic system combines electronics, mechanics and computer control to automate a process or response.</a:t>
            </a:r>
            <a:endParaRPr dirty="0"/>
          </a:p>
        </p:txBody>
      </p:sp>
      <p:grpSp>
        <p:nvGrpSpPr>
          <p:cNvPr id="619" name="Google Shape;619;p9"/>
          <p:cNvGrpSpPr/>
          <p:nvPr/>
        </p:nvGrpSpPr>
        <p:grpSpPr>
          <a:xfrm>
            <a:off x="344996" y="4830677"/>
            <a:ext cx="2052723" cy="1882964"/>
            <a:chOff x="739876" y="5114482"/>
            <a:chExt cx="2052723" cy="1882964"/>
          </a:xfrm>
        </p:grpSpPr>
        <p:pic>
          <p:nvPicPr>
            <p:cNvPr id="620" name="Google Shape;620;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59086" y="5114482"/>
              <a:ext cx="1933513" cy="1882964"/>
            </a:xfrm>
            <a:prstGeom prst="rect">
              <a:avLst/>
            </a:prstGeom>
            <a:noFill/>
            <a:ln>
              <a:noFill/>
            </a:ln>
          </p:spPr>
        </p:pic>
        <p:sp>
          <p:nvSpPr>
            <p:cNvPr id="621" name="Google Shape;621;p9"/>
            <p:cNvSpPr txBox="1"/>
            <p:nvPr/>
          </p:nvSpPr>
          <p:spPr>
            <a:xfrm>
              <a:off x="739876" y="5870851"/>
              <a:ext cx="2018387" cy="461665"/>
            </a:xfrm>
            <a:prstGeom prst="rect">
              <a:avLst/>
            </a:prstGeom>
            <a:noFill/>
            <a:ln>
              <a:noFill/>
            </a:ln>
          </p:spPr>
          <p:txBody>
            <a:bodyPr spcFirstLastPara="1" wrap="square" lIns="91425" tIns="45700" rIns="91425" bIns="45700" anchor="t" anchorCtr="0">
              <a:spAutoFit/>
            </a:bodyPr>
            <a:lstStyle/>
            <a:p>
              <a:pPr marL="139700" marR="0" lvl="0" indent="0" algn="ctr" rtl="0">
                <a:spcBef>
                  <a:spcPts val="0"/>
                </a:spcBef>
                <a:spcAft>
                  <a:spcPts val="0"/>
                </a:spcAft>
                <a:buNone/>
              </a:pPr>
              <a:r>
                <a:rPr lang="en-GB" sz="2400" b="1">
                  <a:solidFill>
                    <a:schemeClr val="dk1"/>
                  </a:solidFill>
                  <a:latin typeface="Arial"/>
                  <a:ea typeface="Arial"/>
                  <a:cs typeface="Arial"/>
                  <a:sym typeface="Arial"/>
                </a:rPr>
                <a:t>Sensor</a:t>
              </a:r>
              <a:endParaRPr/>
            </a:p>
          </p:txBody>
        </p:sp>
      </p:grpSp>
      <p:grpSp>
        <p:nvGrpSpPr>
          <p:cNvPr id="622" name="Google Shape;622;p9"/>
          <p:cNvGrpSpPr/>
          <p:nvPr/>
        </p:nvGrpSpPr>
        <p:grpSpPr>
          <a:xfrm>
            <a:off x="2667297" y="4830677"/>
            <a:ext cx="2018387" cy="1882964"/>
            <a:chOff x="2986264" y="4141377"/>
            <a:chExt cx="2018387" cy="1882964"/>
          </a:xfrm>
        </p:grpSpPr>
        <p:pic>
          <p:nvPicPr>
            <p:cNvPr id="623" name="Google Shape;623;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13761" y="4141377"/>
              <a:ext cx="1933513" cy="1882964"/>
            </a:xfrm>
            <a:prstGeom prst="rect">
              <a:avLst/>
            </a:prstGeom>
            <a:noFill/>
            <a:ln>
              <a:noFill/>
            </a:ln>
          </p:spPr>
        </p:pic>
        <p:sp>
          <p:nvSpPr>
            <p:cNvPr id="624" name="Google Shape;624;p9"/>
            <p:cNvSpPr txBox="1"/>
            <p:nvPr/>
          </p:nvSpPr>
          <p:spPr>
            <a:xfrm>
              <a:off x="2986264" y="4732668"/>
              <a:ext cx="2018387"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dk1"/>
                  </a:solidFill>
                  <a:latin typeface="Calibri"/>
                  <a:ea typeface="Calibri"/>
                  <a:cs typeface="Calibri"/>
                  <a:sym typeface="Calibri"/>
                </a:rPr>
                <a:t>Electronic controller</a:t>
              </a:r>
              <a:endParaRPr/>
            </a:p>
          </p:txBody>
        </p:sp>
      </p:grpSp>
      <p:grpSp>
        <p:nvGrpSpPr>
          <p:cNvPr id="625" name="Google Shape;625;p9"/>
          <p:cNvGrpSpPr/>
          <p:nvPr/>
        </p:nvGrpSpPr>
        <p:grpSpPr>
          <a:xfrm>
            <a:off x="7243226" y="4843496"/>
            <a:ext cx="2018387" cy="1882964"/>
            <a:chOff x="3013761" y="6420193"/>
            <a:chExt cx="2018387" cy="1882964"/>
          </a:xfrm>
        </p:grpSpPr>
        <p:pic>
          <p:nvPicPr>
            <p:cNvPr id="626" name="Google Shape;626;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56199" y="6420193"/>
              <a:ext cx="1933513" cy="1882964"/>
            </a:xfrm>
            <a:prstGeom prst="rect">
              <a:avLst/>
            </a:prstGeom>
            <a:noFill/>
            <a:ln>
              <a:noFill/>
            </a:ln>
          </p:spPr>
        </p:pic>
        <p:sp>
          <p:nvSpPr>
            <p:cNvPr id="627" name="Google Shape;627;p9"/>
            <p:cNvSpPr txBox="1"/>
            <p:nvPr/>
          </p:nvSpPr>
          <p:spPr>
            <a:xfrm>
              <a:off x="3013761" y="7002398"/>
              <a:ext cx="2018387"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dk1"/>
                  </a:solidFill>
                  <a:latin typeface="Calibri"/>
                  <a:ea typeface="Calibri"/>
                  <a:cs typeface="Calibri"/>
                  <a:sym typeface="Calibri"/>
                </a:rPr>
                <a:t>Input</a:t>
              </a:r>
              <a:br>
                <a:rPr lang="en-GB" sz="2400" b="1">
                  <a:solidFill>
                    <a:schemeClr val="dk1"/>
                  </a:solidFill>
                  <a:latin typeface="Calibri"/>
                  <a:ea typeface="Calibri"/>
                  <a:cs typeface="Calibri"/>
                  <a:sym typeface="Calibri"/>
                </a:rPr>
              </a:br>
              <a:r>
                <a:rPr lang="en-GB" sz="2400" b="1">
                  <a:solidFill>
                    <a:schemeClr val="dk1"/>
                  </a:solidFill>
                  <a:latin typeface="Calibri"/>
                  <a:ea typeface="Calibri"/>
                  <a:cs typeface="Calibri"/>
                  <a:sym typeface="Calibri"/>
                </a:rPr>
                <a:t>device</a:t>
              </a:r>
              <a:endParaRPr/>
            </a:p>
          </p:txBody>
        </p:sp>
      </p:grpSp>
      <p:grpSp>
        <p:nvGrpSpPr>
          <p:cNvPr id="628" name="Google Shape;628;p9"/>
          <p:cNvGrpSpPr/>
          <p:nvPr/>
        </p:nvGrpSpPr>
        <p:grpSpPr>
          <a:xfrm>
            <a:off x="4955262" y="4826500"/>
            <a:ext cx="2018387" cy="1882964"/>
            <a:chOff x="5172206" y="5082859"/>
            <a:chExt cx="2018387" cy="1882964"/>
          </a:xfrm>
        </p:grpSpPr>
        <p:pic>
          <p:nvPicPr>
            <p:cNvPr id="629" name="Google Shape;629;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14644" y="5082859"/>
              <a:ext cx="1933513" cy="1882964"/>
            </a:xfrm>
            <a:prstGeom prst="rect">
              <a:avLst/>
            </a:prstGeom>
            <a:noFill/>
            <a:ln>
              <a:noFill/>
            </a:ln>
          </p:spPr>
        </p:pic>
        <p:sp>
          <p:nvSpPr>
            <p:cNvPr id="630" name="Google Shape;630;p9"/>
            <p:cNvSpPr txBox="1"/>
            <p:nvPr/>
          </p:nvSpPr>
          <p:spPr>
            <a:xfrm>
              <a:off x="5172206" y="5659920"/>
              <a:ext cx="2018387"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dk1"/>
                  </a:solidFill>
                  <a:latin typeface="Calibri"/>
                  <a:ea typeface="Calibri"/>
                  <a:cs typeface="Calibri"/>
                  <a:sym typeface="Calibri"/>
                </a:rPr>
                <a:t>Output</a:t>
              </a:r>
              <a:br>
                <a:rPr lang="en-GB" sz="2400" b="1">
                  <a:solidFill>
                    <a:schemeClr val="dk1"/>
                  </a:solidFill>
                  <a:latin typeface="Calibri"/>
                  <a:ea typeface="Calibri"/>
                  <a:cs typeface="Calibri"/>
                  <a:sym typeface="Calibri"/>
                </a:rPr>
              </a:br>
              <a:r>
                <a:rPr lang="en-GB" sz="2400" b="1">
                  <a:solidFill>
                    <a:schemeClr val="dk1"/>
                  </a:solidFill>
                  <a:latin typeface="Calibri"/>
                  <a:ea typeface="Calibri"/>
                  <a:cs typeface="Calibri"/>
                  <a:sym typeface="Calibri"/>
                </a:rPr>
                <a:t>device</a:t>
              </a:r>
              <a:endParaRPr/>
            </a:p>
          </p:txBody>
        </p:sp>
      </p:grpSp>
      <p:sp>
        <p:nvSpPr>
          <p:cNvPr id="631" name="Google Shape;631;p9"/>
          <p:cNvSpPr txBox="1"/>
          <p:nvPr/>
        </p:nvSpPr>
        <p:spPr>
          <a:xfrm>
            <a:off x="10089705" y="2583372"/>
            <a:ext cx="4614836" cy="4219100"/>
          </a:xfrm>
          <a:prstGeom prst="rect">
            <a:avLst/>
          </a:prstGeom>
          <a:noFill/>
          <a:ln w="28575" cap="flat" cmpd="sng">
            <a:gradFill>
              <a:gsLst>
                <a:gs pos="18000">
                  <a:srgbClr val="21176B"/>
                </a:gs>
                <a:gs pos="100000">
                  <a:srgbClr val="24D6D1"/>
                </a:gs>
              </a:gsLst>
              <a:lin ang="18900000" scaled="0"/>
            </a:gradFill>
            <a:prstDash val="solid"/>
            <a:round/>
            <a:headEnd type="none" w="sm" len="sm"/>
            <a:tailEnd type="none" w="sm" len="sm"/>
          </a:ln>
        </p:spPr>
        <p:txBody>
          <a:bodyPr spcFirstLastPara="1" wrap="square" lIns="360000" tIns="360000" rIns="360000" bIns="360000" anchor="t" anchorCtr="0">
            <a:noAutofit/>
          </a:bodyPr>
          <a:lstStyle/>
          <a:p>
            <a:pPr marL="457200" marR="0" lvl="0" indent="-342900" algn="l" rtl="0">
              <a:lnSpc>
                <a:spcPct val="115000"/>
              </a:lnSpc>
              <a:spcBef>
                <a:spcPts val="0"/>
              </a:spcBef>
              <a:spcAft>
                <a:spcPts val="0"/>
              </a:spcAft>
              <a:buClr>
                <a:schemeClr val="dk2"/>
              </a:buClr>
              <a:buSzPct val="70000"/>
              <a:buFont typeface="Arial" panose="020B0604020202020204" pitchFamily="34" charset="0"/>
              <a:buChar char="•"/>
            </a:pPr>
            <a:r>
              <a:rPr lang="en-GB" sz="2000" b="0" i="0" dirty="0">
                <a:solidFill>
                  <a:schemeClr val="dk1"/>
                </a:solidFill>
                <a:latin typeface="Arial"/>
                <a:ea typeface="Arial"/>
                <a:cs typeface="Arial"/>
                <a:sym typeface="Arial"/>
              </a:rPr>
              <a:t>Identify the role of each </a:t>
            </a:r>
            <a:br>
              <a:rPr lang="en-GB" sz="2000" b="0" i="0" dirty="0">
                <a:solidFill>
                  <a:schemeClr val="dk1"/>
                </a:solidFill>
                <a:latin typeface="Arial"/>
                <a:ea typeface="Arial"/>
                <a:cs typeface="Arial"/>
                <a:sym typeface="Arial"/>
              </a:rPr>
            </a:br>
            <a:r>
              <a:rPr lang="en-GB" sz="2000" b="0" i="0" dirty="0">
                <a:solidFill>
                  <a:schemeClr val="dk1"/>
                </a:solidFill>
                <a:latin typeface="Arial"/>
                <a:ea typeface="Arial"/>
                <a:cs typeface="Arial"/>
                <a:sym typeface="Arial"/>
              </a:rPr>
              <a:t>part of a control system.</a:t>
            </a:r>
            <a:br>
              <a:rPr lang="en-GB" dirty="0"/>
            </a:br>
            <a:endParaRPr lang="en-GB" dirty="0"/>
          </a:p>
          <a:p>
            <a:pPr marL="457200" marR="0" lvl="0" indent="-342900" algn="l" rtl="0">
              <a:lnSpc>
                <a:spcPct val="115000"/>
              </a:lnSpc>
              <a:spcBef>
                <a:spcPts val="0"/>
              </a:spcBef>
              <a:spcAft>
                <a:spcPts val="0"/>
              </a:spcAft>
              <a:buClr>
                <a:schemeClr val="dk2"/>
              </a:buClr>
              <a:buSzPct val="70000"/>
              <a:buFont typeface="Arial" panose="020B0604020202020204" pitchFamily="34" charset="0"/>
              <a:buChar char="•"/>
            </a:pPr>
            <a:r>
              <a:rPr lang="en-GB" sz="2000" b="0" i="0" dirty="0">
                <a:solidFill>
                  <a:schemeClr val="dk1"/>
                </a:solidFill>
                <a:latin typeface="Arial"/>
                <a:ea typeface="Arial"/>
                <a:cs typeface="Arial"/>
                <a:sym typeface="Arial"/>
              </a:rPr>
              <a:t>Arrange these parts and join them with arrows to show how </a:t>
            </a:r>
            <a:br>
              <a:rPr lang="en-GB" sz="2000" b="0" i="0" dirty="0">
                <a:solidFill>
                  <a:schemeClr val="dk1"/>
                </a:solidFill>
                <a:latin typeface="Arial"/>
                <a:ea typeface="Arial"/>
                <a:cs typeface="Arial"/>
                <a:sym typeface="Arial"/>
              </a:rPr>
            </a:br>
            <a:r>
              <a:rPr lang="en-GB" sz="2000" b="0" i="0" dirty="0">
                <a:solidFill>
                  <a:schemeClr val="dk1"/>
                </a:solidFill>
                <a:latin typeface="Arial"/>
                <a:ea typeface="Arial"/>
                <a:cs typeface="Arial"/>
                <a:sym typeface="Arial"/>
              </a:rPr>
              <a:t>an electronic system can control a mechanical system.</a:t>
            </a:r>
            <a:endParaRPr lang="en-GB" dirty="0"/>
          </a:p>
          <a:p>
            <a:pPr marL="457200" marR="0" lvl="0" indent="-342900" algn="l" rtl="0">
              <a:lnSpc>
                <a:spcPct val="115000"/>
              </a:lnSpc>
              <a:spcBef>
                <a:spcPts val="0"/>
              </a:spcBef>
              <a:spcAft>
                <a:spcPts val="0"/>
              </a:spcAft>
              <a:buClr>
                <a:schemeClr val="dk2"/>
              </a:buClr>
              <a:buSzPct val="70000"/>
              <a:buFont typeface="Arial" panose="020B0604020202020204" pitchFamily="34" charset="0"/>
              <a:buChar char="•"/>
            </a:pPr>
            <a:endParaRPr sz="2000" b="0" i="0" dirty="0">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2"/>
              </a:buClr>
              <a:buSzPct val="70000"/>
              <a:buFont typeface="Arial" panose="020B0604020202020204" pitchFamily="34" charset="0"/>
              <a:buChar char="•"/>
            </a:pPr>
            <a:r>
              <a:rPr lang="en-GB" sz="2000" b="0" i="0" dirty="0">
                <a:solidFill>
                  <a:schemeClr val="dk1"/>
                </a:solidFill>
                <a:latin typeface="Arial"/>
                <a:ea typeface="Arial"/>
                <a:cs typeface="Arial"/>
                <a:sym typeface="Arial"/>
              </a:rPr>
              <a:t>Add labels to show input, output and feedback.</a:t>
            </a:r>
            <a:endParaRPr dirty="0"/>
          </a:p>
          <a:p>
            <a:pPr marL="457200" marR="0" lvl="0" indent="-342900" algn="l" rtl="0">
              <a:lnSpc>
                <a:spcPct val="115000"/>
              </a:lnSpc>
              <a:spcBef>
                <a:spcPts val="0"/>
              </a:spcBef>
              <a:spcAft>
                <a:spcPts val="0"/>
              </a:spcAft>
              <a:buClr>
                <a:schemeClr val="dk2"/>
              </a:buClr>
              <a:buSzPct val="70000"/>
              <a:buFont typeface="Arial" panose="020B0604020202020204" pitchFamily="34" charset="0"/>
              <a:buChar char="•"/>
            </a:pPr>
            <a:endParaRPr sz="2000" b="0" i="0" dirty="0">
              <a:solidFill>
                <a:schemeClr val="dk1"/>
              </a:solidFill>
              <a:latin typeface="Arial"/>
              <a:ea typeface="Arial"/>
              <a:cs typeface="Arial"/>
              <a:sym typeface="Arial"/>
            </a:endParaRPr>
          </a:p>
        </p:txBody>
      </p:sp>
      <p:sp>
        <p:nvSpPr>
          <p:cNvPr id="2" name="Slide Number Placeholder 5">
            <a:extLst>
              <a:ext uri="{FF2B5EF4-FFF2-40B4-BE49-F238E27FC236}">
                <a16:creationId xmlns:a16="http://schemas.microsoft.com/office/drawing/2014/main" id="{96E39D00-823D-3A9D-7EEC-1AC845DDB1F3}"/>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9</a:t>
            </a:fld>
            <a:endParaRPr lang="en-US" b="0" dirty="0">
              <a:solidFill>
                <a:schemeClr val="tx1"/>
              </a:solidFill>
            </a:endParaRPr>
          </a:p>
        </p:txBody>
      </p:sp>
      <p:sp>
        <p:nvSpPr>
          <p:cNvPr id="3" name="Google Shape;539;p3">
            <a:extLst>
              <a:ext uri="{FF2B5EF4-FFF2-40B4-BE49-F238E27FC236}">
                <a16:creationId xmlns:a16="http://schemas.microsoft.com/office/drawing/2014/main" id="{0679F65E-C328-EAC7-4EDA-78C5A9E5340B}"/>
              </a:ext>
            </a:extLst>
          </p:cNvPr>
          <p:cNvSpPr txBox="1"/>
          <p:nvPr/>
        </p:nvSpPr>
        <p:spPr>
          <a:xfrm>
            <a:off x="8656248" y="680297"/>
            <a:ext cx="7280229" cy="48683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dk1"/>
                </a:solidFill>
                <a:latin typeface="Arial"/>
                <a:ea typeface="Arial"/>
                <a:cs typeface="Arial"/>
                <a:sym typeface="Arial"/>
              </a:rPr>
              <a:t>1. Mechatronic systems and control</a:t>
            </a:r>
            <a:endParaRPr sz="1600" b="0" i="0" u="none" strike="noStrike" cap="none" dirty="0">
              <a:solidFill>
                <a:schemeClr val="dk1"/>
              </a:solidFill>
              <a:latin typeface="Arial"/>
              <a:ea typeface="Arial"/>
              <a:cs typeface="Arial"/>
              <a:sym typeface="Arial"/>
            </a:endParaRPr>
          </a:p>
        </p:txBody>
      </p:sp>
      <p:pic>
        <p:nvPicPr>
          <p:cNvPr id="4" name="Picture 3">
            <a:extLst>
              <a:ext uri="{FF2B5EF4-FFF2-40B4-BE49-F238E27FC236}">
                <a16:creationId xmlns:a16="http://schemas.microsoft.com/office/drawing/2014/main" id="{E5E10C37-B663-663D-4A80-EA5360309B14}"/>
              </a:ext>
            </a:extLst>
          </p:cNvPr>
          <p:cNvPicPr>
            <a:picLocks noChangeAspect="1"/>
          </p:cNvPicPr>
          <p:nvPr/>
        </p:nvPicPr>
        <p:blipFill>
          <a:blip r:embed="rId4"/>
          <a:stretch>
            <a:fillRect/>
          </a:stretch>
        </p:blipFill>
        <p:spPr>
          <a:xfrm>
            <a:off x="13418028" y="2010802"/>
            <a:ext cx="1016000" cy="990600"/>
          </a:xfrm>
          <a:prstGeom prst="rect">
            <a:avLst/>
          </a:prstGeom>
        </p:spPr>
      </p:pic>
      <p:pic>
        <p:nvPicPr>
          <p:cNvPr id="7" name="Picture 6">
            <a:extLst>
              <a:ext uri="{FF2B5EF4-FFF2-40B4-BE49-F238E27FC236}">
                <a16:creationId xmlns:a16="http://schemas.microsoft.com/office/drawing/2014/main" id="{4A935420-54CF-C1D2-FDB3-D2BF3916BF7A}"/>
              </a:ext>
            </a:extLst>
          </p:cNvPr>
          <p:cNvPicPr>
            <a:picLocks noChangeAspect="1"/>
          </p:cNvPicPr>
          <p:nvPr/>
        </p:nvPicPr>
        <p:blipFill>
          <a:blip r:embed="rId5"/>
          <a:stretch>
            <a:fillRect/>
          </a:stretch>
        </p:blipFill>
        <p:spPr>
          <a:xfrm>
            <a:off x="3328039" y="236903"/>
            <a:ext cx="952036" cy="92793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271370A8D5F84984EAE15DB732DB6C" ma:contentTypeVersion="17" ma:contentTypeDescription="Create a new document." ma:contentTypeScope="" ma:versionID="77cc91c51cad387ebd814b66518c13a7">
  <xsd:schema xmlns:xsd="http://www.w3.org/2001/XMLSchema" xmlns:xs="http://www.w3.org/2001/XMLSchema" xmlns:p="http://schemas.microsoft.com/office/2006/metadata/properties" xmlns:ns2="94c2123c-08af-4259-afd9-327c11a3f8fe" xmlns:ns3="d89c1b2d-70bc-4028-a552-56ef7d93dfa4" targetNamespace="http://schemas.microsoft.com/office/2006/metadata/properties" ma:root="true" ma:fieldsID="23f814211c9022776c446bd2b5cba1b3" ns2:_="" ns3:_="">
    <xsd:import namespace="94c2123c-08af-4259-afd9-327c11a3f8fe"/>
    <xsd:import namespace="d89c1b2d-70bc-4028-a552-56ef7d93dfa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c2123c-08af-4259-afd9-327c11a3f8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fda258e-6141-476b-a562-def2baa699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9c1b2d-70bc-4028-a552-56ef7d93dfa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48fe45d-e1cc-4125-a718-5efafb3beb06}" ma:internalName="TaxCatchAll" ma:showField="CatchAllData" ma:web="d89c1b2d-70bc-4028-a552-56ef7d93df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4c2123c-08af-4259-afd9-327c11a3f8fe">
      <Terms xmlns="http://schemas.microsoft.com/office/infopath/2007/PartnerControls"/>
    </lcf76f155ced4ddcb4097134ff3c332f>
    <TaxCatchAll xmlns="d89c1b2d-70bc-4028-a552-56ef7d93dfa4" xsi:nil="true"/>
    <MediaLengthInSeconds xmlns="94c2123c-08af-4259-afd9-327c11a3f8fe" xsi:nil="true"/>
    <SharedWithUsers xmlns="d89c1b2d-70bc-4028-a552-56ef7d93dfa4">
      <UserInfo>
        <DisplayName/>
        <AccountId xsi:nil="true"/>
        <AccountType/>
      </UserInfo>
    </SharedWithUsers>
  </documentManagement>
</p:properties>
</file>

<file path=customXml/itemProps1.xml><?xml version="1.0" encoding="utf-8"?>
<ds:datastoreItem xmlns:ds="http://schemas.openxmlformats.org/officeDocument/2006/customXml" ds:itemID="{69BA62D1-C884-4D04-88B8-D6299C34BE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c2123c-08af-4259-afd9-327c11a3f8fe"/>
    <ds:schemaRef ds:uri="d89c1b2d-70bc-4028-a552-56ef7d93df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7319C3-D403-43FF-A2EE-CEC9CC8D2F39}">
  <ds:schemaRefs>
    <ds:schemaRef ds:uri="http://schemas.microsoft.com/sharepoint/v3/contenttype/forms"/>
  </ds:schemaRefs>
</ds:datastoreItem>
</file>

<file path=customXml/itemProps3.xml><?xml version="1.0" encoding="utf-8"?>
<ds:datastoreItem xmlns:ds="http://schemas.openxmlformats.org/officeDocument/2006/customXml" ds:itemID="{0CFC2AFF-1DA6-4C9B-9684-1516E5CF4205}">
  <ds:schemaRefs>
    <ds:schemaRef ds:uri="http://schemas.microsoft.com/office/2006/metadata/properties"/>
    <ds:schemaRef ds:uri="http://schemas.microsoft.com/office/infopath/2007/PartnerControls"/>
    <ds:schemaRef ds:uri="94c2123c-08af-4259-afd9-327c11a3f8fe"/>
    <ds:schemaRef ds:uri="d89c1b2d-70bc-4028-a552-56ef7d93dfa4"/>
  </ds:schemaRefs>
</ds:datastoreItem>
</file>

<file path=docProps/app.xml><?xml version="1.0" encoding="utf-8"?>
<Properties xmlns="http://schemas.openxmlformats.org/officeDocument/2006/extended-properties" xmlns:vt="http://schemas.openxmlformats.org/officeDocument/2006/docPropsVTypes">
  <TotalTime>3132</TotalTime>
  <Words>3970</Words>
  <Application>Microsoft Office PowerPoint</Application>
  <PresentationFormat>Custom</PresentationFormat>
  <Paragraphs>471</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PowerPoint Presentation</vt:lpstr>
      <vt:lpstr>Introduction and overview</vt:lpstr>
      <vt:lpstr>Learning outcomes and resource links </vt:lpstr>
      <vt:lpstr>Subject coverage</vt:lpstr>
      <vt:lpstr>1. Mechatronic systems and control</vt:lpstr>
      <vt:lpstr>Learning outcomes</vt:lpstr>
      <vt:lpstr>PowerPoint Presentation</vt:lpstr>
      <vt:lpstr>Mechatronic systems  and control</vt:lpstr>
      <vt:lpstr>Mechatronic systems and control</vt:lpstr>
      <vt:lpstr>Sensors and actuators</vt:lpstr>
      <vt:lpstr>Sensors</vt:lpstr>
      <vt:lpstr>Microcontrollers, PLCs and microcomputers</vt:lpstr>
      <vt:lpstr>Inputs, outputs and control</vt:lpstr>
      <vt:lpstr>Inputs, outputs and control</vt:lpstr>
      <vt:lpstr>Where might we find control systems?</vt:lpstr>
      <vt:lpstr>Learning outcomes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Marks</dc:creator>
  <cp:lastModifiedBy>Stephen Winterburn</cp:lastModifiedBy>
  <cp:revision>55</cp:revision>
  <dcterms:created xsi:type="dcterms:W3CDTF">2022-05-23T15:11:33Z</dcterms:created>
  <dcterms:modified xsi:type="dcterms:W3CDTF">2024-11-26T14:16:54Z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0x01010049271370A8D5F84984EAE15DB732DB6C</vt:lpwstr>
  </property>
  <property fmtid="{D5CDD505-2E9C-101B-9397-08002B2CF9AE}" pid="3" name="Order">
    <vt:r8>973900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