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20"/>
  </p:notesMasterIdLst>
  <p:sldIdLst>
    <p:sldId id="256" r:id="rId6"/>
    <p:sldId id="272" r:id="rId7"/>
    <p:sldId id="275" r:id="rId8"/>
    <p:sldId id="306" r:id="rId9"/>
    <p:sldId id="303" r:id="rId10"/>
    <p:sldId id="266" r:id="rId11"/>
    <p:sldId id="300" r:id="rId12"/>
    <p:sldId id="271" r:id="rId13"/>
    <p:sldId id="304" r:id="rId14"/>
    <p:sldId id="302" r:id="rId15"/>
    <p:sldId id="299" r:id="rId16"/>
    <p:sldId id="305" r:id="rId17"/>
    <p:sldId id="307" r:id="rId18"/>
    <p:sldId id="308" r:id="rId19"/>
  </p:sldIdLst>
  <p:sldSz cx="16257588" cy="9144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  <p188:author id="{CF2F011B-93EA-287B-77E5-7715EA452C9F}" name="Stylli Charalampous" initials="SC" userId="S::stylli.charalampous@raeng.org.uk::6ccdb83b-cc4f-4a44-90c9-2db0e326924d" providerId="AD"/>
  <p188:author id="{98BD5E20-A1E7-7989-F395-22443D1BA5D1}" name="V-Bryony Yanney" initials="VY" userId="S::bryony.yanney@blackbaud.me::189c5106-5702-4f42-a7ae-43cc43abd7ff" providerId="AD"/>
  <p188:author id="{2858F9E0-1884-5D2C-4266-64D92783599A}" name="V-Mike Guilmant-Cush" initials="VG" userId="S::mike.guilmant-cush@blackbaud.me::3c7f021d-b981-41a2-afc2-8c0dc9565e5f" providerId="AD"/>
  <p188:author id="{0D642AFB-FDC8-0427-6088-68984CFB4362}" name="Gemma Hummerston" initials="GH" userId="S::gemma.hummerston@raeng.org.uk::ddcef535-6d5e-4aa8-a11b-3c9548d20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stelle Lloyd" initials="EL" lastIdx="6" clrIdx="6">
    <p:extLst>
      <p:ext uri="{19B8F6BF-5375-455C-9EA6-DF929625EA0E}">
        <p15:presenceInfo xmlns:p15="http://schemas.microsoft.com/office/powerpoint/2012/main" userId="Estelle Lloyd" providerId="None"/>
      </p:ext>
    </p:extLst>
  </p:cmAuthor>
  <p:cmAuthor id="1" name="Minna Down" initials="MD" lastIdx="15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Bryony" initials="B" lastIdx="35" clrIdx="1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3" name="Mike Guilmant-Cush" initials="MG" lastIdx="6" clrIdx="2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4" name="Karen Wadsworth" initials="KW" lastIdx="30" clrIdx="3">
    <p:extLst>
      <p:ext uri="{19B8F6BF-5375-455C-9EA6-DF929625EA0E}">
        <p15:presenceInfo xmlns:p15="http://schemas.microsoft.com/office/powerpoint/2012/main" userId="Karen Wadsworth" providerId="None"/>
      </p:ext>
    </p:extLst>
  </p:cmAuthor>
  <p:cmAuthor id="5" name="Michael Guilmant-Cush" initials="MGC" lastIdx="3" clrIdx="4">
    <p:extLst>
      <p:ext uri="{19B8F6BF-5375-455C-9EA6-DF929625EA0E}">
        <p15:presenceInfo xmlns:p15="http://schemas.microsoft.com/office/powerpoint/2012/main" userId="S::mike@mgcwriting.onmicrosoft.com::1f83a091-1871-4096-b5ea-a3285935905c" providerId="AD"/>
      </p:ext>
    </p:extLst>
  </p:cmAuthor>
  <p:cmAuthor id="6" name="Sidney Yanney" initials="SY" lastIdx="1" clrIdx="5">
    <p:extLst>
      <p:ext uri="{19B8F6BF-5375-455C-9EA6-DF929625EA0E}">
        <p15:presenceInfo xmlns:p15="http://schemas.microsoft.com/office/powerpoint/2012/main" userId="d447cc76b53634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876"/>
    <a:srgbClr val="21176B"/>
    <a:srgbClr val="D9D9D9"/>
    <a:srgbClr val="ECECED"/>
    <a:srgbClr val="D91C5C"/>
    <a:srgbClr val="00F291"/>
    <a:srgbClr val="24D6D1"/>
    <a:srgbClr val="22166B"/>
    <a:srgbClr val="F1D408"/>
    <a:srgbClr val="D2C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E90A8-29BA-FDA9-744A-A34B2324B7C8}" v="9" dt="2023-01-23T16:05:16.272"/>
    <p1510:client id="{4F41F1F9-974D-A820-D33C-180503480064}" v="12" dt="2023-02-20T10:06:46.496"/>
    <p1510:client id="{57F6190D-57FB-C3D4-EB71-6F33FE4C815E}" v="13" dt="2023-01-23T13:12:51.164"/>
    <p1510:client id="{D02DF02F-CF85-46F7-63F7-12D0B0334FE1}" v="2" dt="2023-01-23T13:45:31.635"/>
    <p1510:client id="{D4AF296F-C791-447D-5AD5-BAA284BB208D}" v="26" dt="2023-01-23T13:45:48.788"/>
    <p1510:client id="{E32F2BAA-017D-F927-FE18-F5E747F36D77}" v="8" dt="2023-02-09T11:39:17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5299" autoAdjust="0"/>
  </p:normalViewPr>
  <p:slideViewPr>
    <p:cSldViewPr snapToGrid="0">
      <p:cViewPr varScale="1">
        <p:scale>
          <a:sx n="21" d="100"/>
          <a:sy n="21" d="100"/>
        </p:scale>
        <p:origin x="21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-Mike Guilmant-Cush" userId="S::mike.guilmant-cush@blackbaud.me::3c7f021d-b981-41a2-afc2-8c0dc9565e5f" providerId="AD" clId="Web-{D4AF296F-C791-447D-5AD5-BAA284BB208D}"/>
    <pc:docChg chg="mod modSld">
      <pc:chgData name="V-Mike Guilmant-Cush" userId="S::mike.guilmant-cush@blackbaud.me::3c7f021d-b981-41a2-afc2-8c0dc9565e5f" providerId="AD" clId="Web-{D4AF296F-C791-447D-5AD5-BAA284BB208D}" dt="2023-01-23T13:45:48.788" v="78"/>
      <pc:docMkLst>
        <pc:docMk/>
      </pc:docMkLst>
      <pc:sldChg chg="modSp modCm">
        <pc:chgData name="V-Mike Guilmant-Cush" userId="S::mike.guilmant-cush@blackbaud.me::3c7f021d-b981-41a2-afc2-8c0dc9565e5f" providerId="AD" clId="Web-{D4AF296F-C791-447D-5AD5-BAA284BB208D}" dt="2023-01-23T13:40:25.486" v="6" actId="20577"/>
        <pc:sldMkLst>
          <pc:docMk/>
          <pc:sldMk cId="502550638" sldId="266"/>
        </pc:sldMkLst>
        <pc:spChg chg="mod">
          <ac:chgData name="V-Mike Guilmant-Cush" userId="S::mike.guilmant-cush@blackbaud.me::3c7f021d-b981-41a2-afc2-8c0dc9565e5f" providerId="AD" clId="Web-{D4AF296F-C791-447D-5AD5-BAA284BB208D}" dt="2023-01-23T13:40:25.486" v="6" actId="20577"/>
          <ac:spMkLst>
            <pc:docMk/>
            <pc:sldMk cId="502550638" sldId="266"/>
            <ac:spMk id="66" creationId="{1BE3EF64-7C2C-9DEB-B488-CDEEB6AC45E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Mike Guilmant-Cush" userId="S::mike.guilmant-cush@blackbaud.me::3c7f021d-b981-41a2-afc2-8c0dc9565e5f" providerId="AD" clId="Web-{D4AF296F-C791-447D-5AD5-BAA284BB208D}" dt="2023-01-23T13:39:52.157" v="1"/>
              <pc2:cmMkLst xmlns:pc2="http://schemas.microsoft.com/office/powerpoint/2019/9/main/command">
                <pc:docMk/>
                <pc:sldMk cId="502550638" sldId="266"/>
                <pc2:cmMk id="{D5656FA4-A20E-45B3-A256-1A5FDE626E86}"/>
              </pc2:cmMkLst>
              <pc226:cmRplyChg chg="add">
                <pc226:chgData name="V-Mike Guilmant-Cush" userId="S::mike.guilmant-cush@blackbaud.me::3c7f021d-b981-41a2-afc2-8c0dc9565e5f" providerId="AD" clId="Web-{D4AF296F-C791-447D-5AD5-BAA284BB208D}" dt="2023-01-23T13:39:52.157" v="1"/>
                <pc2:cmRplyMkLst xmlns:pc2="http://schemas.microsoft.com/office/powerpoint/2019/9/main/command">
                  <pc:docMk/>
                  <pc:sldMk cId="502550638" sldId="266"/>
                  <pc2:cmMk id="{D5656FA4-A20E-45B3-A256-1A5FDE626E86}"/>
                  <pc2:cmRplyMk id="{D36A7C4B-12B3-4EF5-B9EE-5C38B911F065}"/>
                </pc2:cmRplyMkLst>
              </pc226:cmRplyChg>
            </pc226:cmChg>
          </p:ext>
        </pc:extLst>
      </pc:sldChg>
      <pc:sldChg chg="modCm">
        <pc:chgData name="V-Mike Guilmant-Cush" userId="S::mike.guilmant-cush@blackbaud.me::3c7f021d-b981-41a2-afc2-8c0dc9565e5f" providerId="AD" clId="Web-{D4AF296F-C791-447D-5AD5-BAA284BB208D}" dt="2023-01-23T13:40:16.923" v="2"/>
        <pc:sldMkLst>
          <pc:docMk/>
          <pc:sldMk cId="3266249179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Mike Guilmant-Cush" userId="S::mike.guilmant-cush@blackbaud.me::3c7f021d-b981-41a2-afc2-8c0dc9565e5f" providerId="AD" clId="Web-{D4AF296F-C791-447D-5AD5-BAA284BB208D}" dt="2023-01-23T13:40:16.923" v="2"/>
              <pc2:cmMkLst xmlns:pc2="http://schemas.microsoft.com/office/powerpoint/2019/9/main/command">
                <pc:docMk/>
                <pc:sldMk cId="3266249179" sldId="300"/>
                <pc2:cmMk id="{8907E3F4-DC66-4E55-87B9-80ACE7D496E7}"/>
              </pc2:cmMkLst>
              <pc226:cmRplyChg chg="add">
                <pc226:chgData name="V-Mike Guilmant-Cush" userId="S::mike.guilmant-cush@blackbaud.me::3c7f021d-b981-41a2-afc2-8c0dc9565e5f" providerId="AD" clId="Web-{D4AF296F-C791-447D-5AD5-BAA284BB208D}" dt="2023-01-23T13:40:16.923" v="2"/>
                <pc2:cmRplyMkLst xmlns:pc2="http://schemas.microsoft.com/office/powerpoint/2019/9/main/command">
                  <pc:docMk/>
                  <pc:sldMk cId="3266249179" sldId="300"/>
                  <pc2:cmMk id="{8907E3F4-DC66-4E55-87B9-80ACE7D496E7}"/>
                  <pc2:cmRplyMk id="{8495387A-EF65-4B99-B7BF-D9C75AF2DF38}"/>
                </pc2:cmRplyMkLst>
              </pc226:cmRplyChg>
            </pc226:cmChg>
          </p:ext>
        </pc:extLst>
      </pc:sldChg>
      <pc:sldChg chg="modSp modCm">
        <pc:chgData name="V-Mike Guilmant-Cush" userId="S::mike.guilmant-cush@blackbaud.me::3c7f021d-b981-41a2-afc2-8c0dc9565e5f" providerId="AD" clId="Web-{D4AF296F-C791-447D-5AD5-BAA284BB208D}" dt="2023-01-23T13:45:48.788" v="78"/>
        <pc:sldMkLst>
          <pc:docMk/>
          <pc:sldMk cId="2927055649" sldId="305"/>
        </pc:sldMkLst>
        <pc:spChg chg="mod">
          <ac:chgData name="V-Mike Guilmant-Cush" userId="S::mike.guilmant-cush@blackbaud.me::3c7f021d-b981-41a2-afc2-8c0dc9565e5f" providerId="AD" clId="Web-{D4AF296F-C791-447D-5AD5-BAA284BB208D}" dt="2023-01-23T13:45:30.866" v="75" actId="1076"/>
          <ac:spMkLst>
            <pc:docMk/>
            <pc:sldMk cId="2927055649" sldId="305"/>
            <ac:spMk id="7" creationId="{67DDDBA2-3479-9D16-E354-7325AC015C7D}"/>
          </ac:spMkLst>
        </pc:spChg>
        <pc:spChg chg="mod">
          <ac:chgData name="V-Mike Guilmant-Cush" userId="S::mike.guilmant-cush@blackbaud.me::3c7f021d-b981-41a2-afc2-8c0dc9565e5f" providerId="AD" clId="Web-{D4AF296F-C791-447D-5AD5-BAA284BB208D}" dt="2023-01-23T13:45:35.054" v="77" actId="20577"/>
          <ac:spMkLst>
            <pc:docMk/>
            <pc:sldMk cId="2927055649" sldId="305"/>
            <ac:spMk id="8" creationId="{97251E62-5E49-C840-5CEE-FC88AE48B1DD}"/>
          </ac:spMkLst>
        </pc:spChg>
        <pc:picChg chg="mod">
          <ac:chgData name="V-Mike Guilmant-Cush" userId="S::mike.guilmant-cush@blackbaud.me::3c7f021d-b981-41a2-afc2-8c0dc9565e5f" providerId="AD" clId="Web-{D4AF296F-C791-447D-5AD5-BAA284BB208D}" dt="2023-01-23T13:45:30.882" v="76" actId="1076"/>
          <ac:picMkLst>
            <pc:docMk/>
            <pc:sldMk cId="2927055649" sldId="305"/>
            <ac:picMk id="6" creationId="{080550A6-7B69-4A1B-D725-684DAA2726F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-Mike Guilmant-Cush" userId="S::mike.guilmant-cush@blackbaud.me::3c7f021d-b981-41a2-afc2-8c0dc9565e5f" providerId="AD" clId="Web-{D4AF296F-C791-447D-5AD5-BAA284BB208D}" dt="2023-01-23T13:45:48.788" v="78"/>
              <pc2:cmMkLst xmlns:pc2="http://schemas.microsoft.com/office/powerpoint/2019/9/main/command">
                <pc:docMk/>
                <pc:sldMk cId="2927055649" sldId="305"/>
                <pc2:cmMk id="{F7F474EA-62B3-47A1-9711-3718472C0716}"/>
              </pc2:cmMkLst>
              <pc226:cmRplyChg chg="add">
                <pc226:chgData name="V-Mike Guilmant-Cush" userId="S::mike.guilmant-cush@blackbaud.me::3c7f021d-b981-41a2-afc2-8c0dc9565e5f" providerId="AD" clId="Web-{D4AF296F-C791-447D-5AD5-BAA284BB208D}" dt="2023-01-23T13:45:48.788" v="78"/>
                <pc2:cmRplyMkLst xmlns:pc2="http://schemas.microsoft.com/office/powerpoint/2019/9/main/command">
                  <pc:docMk/>
                  <pc:sldMk cId="2927055649" sldId="305"/>
                  <pc2:cmMk id="{F7F474EA-62B3-47A1-9711-3718472C0716}"/>
                  <pc2:cmRplyMk id="{777299DE-323D-4F8C-B72D-50927CFC7419}"/>
                </pc2:cmRplyMkLst>
              </pc226:cmRplyChg>
            </pc226:cmChg>
          </p:ext>
        </pc:extLst>
      </pc:sldChg>
    </pc:docChg>
  </pc:docChgLst>
  <pc:docChgLst>
    <pc:chgData name="V-Mike Guilmant-Cush" userId="S::mike.guilmant-cush@blackbaud.me::3c7f021d-b981-41a2-afc2-8c0dc9565e5f" providerId="AD" clId="Web-{335E90A8-29BA-FDA9-744A-A34B2324B7C8}"/>
    <pc:docChg chg="modSld">
      <pc:chgData name="V-Mike Guilmant-Cush" userId="S::mike.guilmant-cush@blackbaud.me::3c7f021d-b981-41a2-afc2-8c0dc9565e5f" providerId="AD" clId="Web-{335E90A8-29BA-FDA9-744A-A34B2324B7C8}" dt="2023-01-23T16:05:16.272" v="23" actId="20577"/>
      <pc:docMkLst>
        <pc:docMk/>
      </pc:docMkLst>
      <pc:sldChg chg="modNotes">
        <pc:chgData name="V-Mike Guilmant-Cush" userId="S::mike.guilmant-cush@blackbaud.me::3c7f021d-b981-41a2-afc2-8c0dc9565e5f" providerId="AD" clId="Web-{335E90A8-29BA-FDA9-744A-A34B2324B7C8}" dt="2023-01-23T16:01:27.224" v="14"/>
        <pc:sldMkLst>
          <pc:docMk/>
          <pc:sldMk cId="502550638" sldId="266"/>
        </pc:sldMkLst>
      </pc:sldChg>
      <pc:sldChg chg="modSp">
        <pc:chgData name="V-Mike Guilmant-Cush" userId="S::mike.guilmant-cush@blackbaud.me::3c7f021d-b981-41a2-afc2-8c0dc9565e5f" providerId="AD" clId="Web-{335E90A8-29BA-FDA9-744A-A34B2324B7C8}" dt="2023-01-23T16:05:16.272" v="23" actId="20577"/>
        <pc:sldMkLst>
          <pc:docMk/>
          <pc:sldMk cId="705603015" sldId="302"/>
        </pc:sldMkLst>
        <pc:spChg chg="mod">
          <ac:chgData name="V-Mike Guilmant-Cush" userId="S::mike.guilmant-cush@blackbaud.me::3c7f021d-b981-41a2-afc2-8c0dc9565e5f" providerId="AD" clId="Web-{335E90A8-29BA-FDA9-744A-A34B2324B7C8}" dt="2023-01-23T16:05:16.272" v="23" actId="20577"/>
          <ac:spMkLst>
            <pc:docMk/>
            <pc:sldMk cId="705603015" sldId="302"/>
            <ac:spMk id="6" creationId="{B54A9FDE-4BDE-F0E9-A881-204FFAC4D44C}"/>
          </ac:spMkLst>
        </pc:spChg>
      </pc:sldChg>
    </pc:docChg>
  </pc:docChgLst>
  <pc:docChgLst>
    <pc:chgData name="V-Bryony Yanney" userId="S::bryony.yanney@blackbaud.me::189c5106-5702-4f42-a7ae-43cc43abd7ff" providerId="AD" clId="Web-{57F6190D-57FB-C3D4-EB71-6F33FE4C815E}"/>
    <pc:docChg chg="mod modSld">
      <pc:chgData name="V-Bryony Yanney" userId="S::bryony.yanney@blackbaud.me::189c5106-5702-4f42-a7ae-43cc43abd7ff" providerId="AD" clId="Web-{57F6190D-57FB-C3D4-EB71-6F33FE4C815E}" dt="2023-01-23T13:12:51.164" v="12" actId="20577"/>
      <pc:docMkLst>
        <pc:docMk/>
      </pc:docMkLst>
      <pc:sldChg chg="modSp addCm">
        <pc:chgData name="V-Bryony Yanney" userId="S::bryony.yanney@blackbaud.me::189c5106-5702-4f42-a7ae-43cc43abd7ff" providerId="AD" clId="Web-{57F6190D-57FB-C3D4-EB71-6F33FE4C815E}" dt="2023-01-23T12:33:19.027" v="8" actId="20577"/>
        <pc:sldMkLst>
          <pc:docMk/>
          <pc:sldMk cId="932396509" sldId="281"/>
        </pc:sldMkLst>
        <pc:spChg chg="mod">
          <ac:chgData name="V-Bryony Yanney" userId="S::bryony.yanney@blackbaud.me::189c5106-5702-4f42-a7ae-43cc43abd7ff" providerId="AD" clId="Web-{57F6190D-57FB-C3D4-EB71-6F33FE4C815E}" dt="2023-01-23T12:33:19.027" v="8" actId="20577"/>
          <ac:spMkLst>
            <pc:docMk/>
            <pc:sldMk cId="932396509" sldId="281"/>
            <ac:spMk id="8" creationId="{0BCFED62-256B-7F6F-6885-48013D2E567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-Bryony Yanney" userId="S::bryony.yanney@blackbaud.me::189c5106-5702-4f42-a7ae-43cc43abd7ff" providerId="AD" clId="Web-{57F6190D-57FB-C3D4-EB71-6F33FE4C815E}" dt="2023-01-23T12:33:14.277" v="7"/>
              <pc2:cmMkLst xmlns:pc2="http://schemas.microsoft.com/office/powerpoint/2019/9/main/command">
                <pc:docMk/>
                <pc:sldMk cId="932396509" sldId="281"/>
                <pc2:cmMk id="{3F9BD132-1968-4957-B437-7ADF56431AFB}"/>
              </pc2:cmMkLst>
            </pc226:cmChg>
          </p:ext>
        </pc:extLst>
      </pc:sldChg>
      <pc:sldChg chg="modSp modCm">
        <pc:chgData name="V-Bryony Yanney" userId="S::bryony.yanney@blackbaud.me::189c5106-5702-4f42-a7ae-43cc43abd7ff" providerId="AD" clId="Web-{57F6190D-57FB-C3D4-EB71-6F33FE4C815E}" dt="2023-01-23T13:12:51.164" v="12" actId="20577"/>
        <pc:sldMkLst>
          <pc:docMk/>
          <pc:sldMk cId="718417155" sldId="299"/>
        </pc:sldMkLst>
        <pc:spChg chg="mod">
          <ac:chgData name="V-Bryony Yanney" userId="S::bryony.yanney@blackbaud.me::189c5106-5702-4f42-a7ae-43cc43abd7ff" providerId="AD" clId="Web-{57F6190D-57FB-C3D4-EB71-6F33FE4C815E}" dt="2023-01-23T13:12:51.164" v="12" actId="20577"/>
          <ac:spMkLst>
            <pc:docMk/>
            <pc:sldMk cId="718417155" sldId="299"/>
            <ac:spMk id="8" creationId="{97251E62-5E49-C840-5CEE-FC88AE48B1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Bryony Yanney" userId="S::bryony.yanney@blackbaud.me::189c5106-5702-4f42-a7ae-43cc43abd7ff" providerId="AD" clId="Web-{57F6190D-57FB-C3D4-EB71-6F33FE4C815E}" dt="2023-01-23T13:12:02.881" v="9"/>
              <pc2:cmMkLst xmlns:pc2="http://schemas.microsoft.com/office/powerpoint/2019/9/main/command">
                <pc:docMk/>
                <pc:sldMk cId="718417155" sldId="299"/>
                <pc2:cmMk id="{D43A3B20-05B1-4B34-8C45-8FC4201A017B}"/>
              </pc2:cmMkLst>
              <pc226:cmRplyChg chg="add">
                <pc226:chgData name="V-Bryony Yanney" userId="S::bryony.yanney@blackbaud.me::189c5106-5702-4f42-a7ae-43cc43abd7ff" providerId="AD" clId="Web-{57F6190D-57FB-C3D4-EB71-6F33FE4C815E}" dt="2023-01-23T13:12:02.881" v="9"/>
                <pc2:cmRplyMkLst xmlns:pc2="http://schemas.microsoft.com/office/powerpoint/2019/9/main/command">
                  <pc:docMk/>
                  <pc:sldMk cId="718417155" sldId="299"/>
                  <pc2:cmMk id="{D43A3B20-05B1-4B34-8C45-8FC4201A017B}"/>
                  <pc2:cmRplyMk id="{792051FF-E8A0-45A0-820E-B902619E0D99}"/>
                </pc2:cmRplyMkLst>
              </pc226:cmRplyChg>
            </pc226:cmChg>
            <pc226:cmChg xmlns:pc226="http://schemas.microsoft.com/office/powerpoint/2022/06/main/command" chg="">
              <pc226:chgData name="V-Bryony Yanney" userId="S::bryony.yanney@blackbaud.me::189c5106-5702-4f42-a7ae-43cc43abd7ff" providerId="AD" clId="Web-{57F6190D-57FB-C3D4-EB71-6F33FE4C815E}" dt="2023-01-23T13:12:46.789" v="11"/>
              <pc2:cmMkLst xmlns:pc2="http://schemas.microsoft.com/office/powerpoint/2019/9/main/command">
                <pc:docMk/>
                <pc:sldMk cId="718417155" sldId="299"/>
                <pc2:cmMk id="{EDDFFD96-9124-4F33-9250-3D5EEA309115}"/>
              </pc2:cmMkLst>
              <pc226:cmRplyChg chg="add">
                <pc226:chgData name="V-Bryony Yanney" userId="S::bryony.yanney@blackbaud.me::189c5106-5702-4f42-a7ae-43cc43abd7ff" providerId="AD" clId="Web-{57F6190D-57FB-C3D4-EB71-6F33FE4C815E}" dt="2023-01-23T13:12:46.789" v="11"/>
                <pc2:cmRplyMkLst xmlns:pc2="http://schemas.microsoft.com/office/powerpoint/2019/9/main/command">
                  <pc:docMk/>
                  <pc:sldMk cId="718417155" sldId="299"/>
                  <pc2:cmMk id="{EDDFFD96-9124-4F33-9250-3D5EEA309115}"/>
                  <pc2:cmRplyMk id="{8647CE8B-694C-4774-932B-FACF83C7A4F9}"/>
                </pc2:cmRplyMkLst>
              </pc226:cmRplyChg>
            </pc226:cmChg>
          </p:ext>
        </pc:extLst>
      </pc:sldChg>
    </pc:docChg>
  </pc:docChgLst>
  <pc:docChgLst>
    <pc:chgData name="Stylli Charalampous" userId="6ccdb83b-cc4f-4a44-90c9-2db0e326924d" providerId="ADAL" clId="{00579172-E7D4-4C6B-B387-9B4F50A2285C}"/>
    <pc:docChg chg="modSld">
      <pc:chgData name="Stylli Charalampous" userId="6ccdb83b-cc4f-4a44-90c9-2db0e326924d" providerId="ADAL" clId="{00579172-E7D4-4C6B-B387-9B4F50A2285C}" dt="2023-01-20T13:31:04.486" v="4"/>
      <pc:docMkLst>
        <pc:docMk/>
      </pc:docMkLst>
      <pc:sldChg chg="addCm modCm">
        <pc:chgData name="Stylli Charalampous" userId="6ccdb83b-cc4f-4a44-90c9-2db0e326924d" providerId="ADAL" clId="{00579172-E7D4-4C6B-B387-9B4F50A2285C}" dt="2023-01-20T13:23:30.187" v="2"/>
        <pc:sldMkLst>
          <pc:docMk/>
          <pc:sldMk cId="502550638" sldId="266"/>
        </pc:sldMkLst>
      </pc:sldChg>
      <pc:sldChg chg="modSp mod">
        <pc:chgData name="Stylli Charalampous" userId="6ccdb83b-cc4f-4a44-90c9-2db0e326924d" providerId="ADAL" clId="{00579172-E7D4-4C6B-B387-9B4F50A2285C}" dt="2023-01-20T13:27:52.935" v="3" actId="20577"/>
        <pc:sldMkLst>
          <pc:docMk/>
          <pc:sldMk cId="718417155" sldId="299"/>
        </pc:sldMkLst>
        <pc:spChg chg="mod">
          <ac:chgData name="Stylli Charalampous" userId="6ccdb83b-cc4f-4a44-90c9-2db0e326924d" providerId="ADAL" clId="{00579172-E7D4-4C6B-B387-9B4F50A2285C}" dt="2023-01-20T13:27:52.935" v="3" actId="20577"/>
          <ac:spMkLst>
            <pc:docMk/>
            <pc:sldMk cId="718417155" sldId="299"/>
            <ac:spMk id="8" creationId="{97251E62-5E49-C840-5CEE-FC88AE48B1DD}"/>
          </ac:spMkLst>
        </pc:spChg>
      </pc:sldChg>
      <pc:sldChg chg="addCm">
        <pc:chgData name="Stylli Charalampous" userId="6ccdb83b-cc4f-4a44-90c9-2db0e326924d" providerId="ADAL" clId="{00579172-E7D4-4C6B-B387-9B4F50A2285C}" dt="2023-01-20T13:23:03.737" v="1"/>
        <pc:sldMkLst>
          <pc:docMk/>
          <pc:sldMk cId="3266249179" sldId="300"/>
        </pc:sldMkLst>
      </pc:sldChg>
      <pc:sldChg chg="addCm">
        <pc:chgData name="Stylli Charalampous" userId="6ccdb83b-cc4f-4a44-90c9-2db0e326924d" providerId="ADAL" clId="{00579172-E7D4-4C6B-B387-9B4F50A2285C}" dt="2023-01-20T13:31:04.486" v="4"/>
        <pc:sldMkLst>
          <pc:docMk/>
          <pc:sldMk cId="2927055649" sldId="305"/>
        </pc:sldMkLst>
      </pc:sldChg>
    </pc:docChg>
  </pc:docChgLst>
  <pc:docChgLst>
    <pc:chgData name="V-Mike Guilmant-Cush" userId="S::mike.guilmant-cush@blackbaud.me::3c7f021d-b981-41a2-afc2-8c0dc9565e5f" providerId="AD" clId="Web-{EAF06072-F37C-A78F-C501-F3C75EC922C5}"/>
    <pc:docChg chg="modSld">
      <pc:chgData name="V-Mike Guilmant-Cush" userId="S::mike.guilmant-cush@blackbaud.me::3c7f021d-b981-41a2-afc2-8c0dc9565e5f" providerId="AD" clId="Web-{EAF06072-F37C-A78F-C501-F3C75EC922C5}" dt="2023-02-20T15:16:11.386" v="2" actId="20577"/>
      <pc:docMkLst>
        <pc:docMk/>
      </pc:docMkLst>
      <pc:sldChg chg="modSp modCm">
        <pc:chgData name="V-Mike Guilmant-Cush" userId="S::mike.guilmant-cush@blackbaud.me::3c7f021d-b981-41a2-afc2-8c0dc9565e5f" providerId="AD" clId="Web-{EAF06072-F37C-A78F-C501-F3C75EC922C5}" dt="2023-02-20T15:16:11.386" v="2" actId="20577"/>
        <pc:sldMkLst>
          <pc:docMk/>
          <pc:sldMk cId="2927055649" sldId="305"/>
        </pc:sldMkLst>
        <pc:spChg chg="mod">
          <ac:chgData name="V-Mike Guilmant-Cush" userId="S::mike.guilmant-cush@blackbaud.me::3c7f021d-b981-41a2-afc2-8c0dc9565e5f" providerId="AD" clId="Web-{EAF06072-F37C-A78F-C501-F3C75EC922C5}" dt="2023-02-20T15:16:11.386" v="2" actId="20577"/>
          <ac:spMkLst>
            <pc:docMk/>
            <pc:sldMk cId="2927055649" sldId="305"/>
            <ac:spMk id="8" creationId="{97251E62-5E49-C840-5CEE-FC88AE48B1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-Mike Guilmant-Cush" userId="S::mike.guilmant-cush@blackbaud.me::3c7f021d-b981-41a2-afc2-8c0dc9565e5f" providerId="AD" clId="Web-{EAF06072-F37C-A78F-C501-F3C75EC922C5}" dt="2023-02-20T15:16:11.386" v="2" actId="20577"/>
              <pc2:cmMkLst xmlns:pc2="http://schemas.microsoft.com/office/powerpoint/2019/9/main/command">
                <pc:docMk/>
                <pc:sldMk cId="2927055649" sldId="305"/>
                <pc2:cmMk id="{F7F474EA-62B3-47A1-9711-3718472C0716}"/>
              </pc2:cmMkLst>
            </pc226:cmChg>
          </p:ext>
        </pc:extLst>
      </pc:sldChg>
    </pc:docChg>
  </pc:docChgLst>
  <pc:docChgLst>
    <pc:chgData name="Gemma Hummerston" userId="S::gemma.hummerston@raeng.org.uk::ddcef535-6d5e-4aa8-a11b-3c9548d2099e" providerId="AD" clId="Web-{967E7C52-105B-90F6-C730-15AD64342D64}"/>
    <pc:docChg chg="mod modSld">
      <pc:chgData name="Gemma Hummerston" userId="S::gemma.hummerston@raeng.org.uk::ddcef535-6d5e-4aa8-a11b-3c9548d2099e" providerId="AD" clId="Web-{967E7C52-105B-90F6-C730-15AD64342D64}" dt="2023-01-11T12:00:20.676" v="39" actId="20577"/>
      <pc:docMkLst>
        <pc:docMk/>
      </pc:docMkLst>
      <pc:sldChg chg="modSp">
        <pc:chgData name="Gemma Hummerston" userId="S::gemma.hummerston@raeng.org.uk::ddcef535-6d5e-4aa8-a11b-3c9548d2099e" providerId="AD" clId="Web-{967E7C52-105B-90F6-C730-15AD64342D64}" dt="2023-01-11T11:50:14.610" v="18" actId="20577"/>
        <pc:sldMkLst>
          <pc:docMk/>
          <pc:sldMk cId="932396509" sldId="281"/>
        </pc:sldMkLst>
        <pc:spChg chg="mod">
          <ac:chgData name="Gemma Hummerston" userId="S::gemma.hummerston@raeng.org.uk::ddcef535-6d5e-4aa8-a11b-3c9548d2099e" providerId="AD" clId="Web-{967E7C52-105B-90F6-C730-15AD64342D64}" dt="2023-01-11T11:50:14.610" v="18" actId="20577"/>
          <ac:spMkLst>
            <pc:docMk/>
            <pc:sldMk cId="932396509" sldId="281"/>
            <ac:spMk id="8" creationId="{0BCFED62-256B-7F6F-6885-48013D2E5677}"/>
          </ac:spMkLst>
        </pc:spChg>
      </pc:sldChg>
      <pc:sldChg chg="modSp">
        <pc:chgData name="Gemma Hummerston" userId="S::gemma.hummerston@raeng.org.uk::ddcef535-6d5e-4aa8-a11b-3c9548d2099e" providerId="AD" clId="Web-{967E7C52-105B-90F6-C730-15AD64342D64}" dt="2023-01-11T11:43:40.707" v="13"/>
        <pc:sldMkLst>
          <pc:docMk/>
          <pc:sldMk cId="1525105434" sldId="284"/>
        </pc:sldMkLst>
        <pc:graphicFrameChg chg="mod modGraphic">
          <ac:chgData name="Gemma Hummerston" userId="S::gemma.hummerston@raeng.org.uk::ddcef535-6d5e-4aa8-a11b-3c9548d2099e" providerId="AD" clId="Web-{967E7C52-105B-90F6-C730-15AD64342D64}" dt="2023-01-11T11:43:40.707" v="13"/>
          <ac:graphicFrameMkLst>
            <pc:docMk/>
            <pc:sldMk cId="1525105434" sldId="284"/>
            <ac:graphicFrameMk id="9" creationId="{94E333A9-57E9-2930-08FC-2F5FAA06F171}"/>
          </ac:graphicFrameMkLst>
        </pc:graphicFrameChg>
      </pc:sldChg>
      <pc:sldChg chg="modSp addCm modCm">
        <pc:chgData name="Gemma Hummerston" userId="S::gemma.hummerston@raeng.org.uk::ddcef535-6d5e-4aa8-a11b-3c9548d2099e" providerId="AD" clId="Web-{967E7C52-105B-90F6-C730-15AD64342D64}" dt="2023-01-11T12:00:20.676" v="39" actId="20577"/>
        <pc:sldMkLst>
          <pc:docMk/>
          <pc:sldMk cId="718417155" sldId="299"/>
        </pc:sldMkLst>
        <pc:spChg chg="mod">
          <ac:chgData name="Gemma Hummerston" userId="S::gemma.hummerston@raeng.org.uk::ddcef535-6d5e-4aa8-a11b-3c9548d2099e" providerId="AD" clId="Web-{967E7C52-105B-90F6-C730-15AD64342D64}" dt="2023-01-11T12:00:20.676" v="39" actId="20577"/>
          <ac:spMkLst>
            <pc:docMk/>
            <pc:sldMk cId="718417155" sldId="299"/>
            <ac:spMk id="8" creationId="{97251E62-5E49-C840-5CEE-FC88AE48B1DD}"/>
          </ac:spMkLst>
        </pc:spChg>
      </pc:sldChg>
      <pc:sldChg chg="modSp addCm modCm">
        <pc:chgData name="Gemma Hummerston" userId="S::gemma.hummerston@raeng.org.uk::ddcef535-6d5e-4aa8-a11b-3c9548d2099e" providerId="AD" clId="Web-{967E7C52-105B-90F6-C730-15AD64342D64}" dt="2023-01-11T11:58:07.906" v="24"/>
        <pc:sldMkLst>
          <pc:docMk/>
          <pc:sldMk cId="246660490" sldId="304"/>
        </pc:sldMkLst>
        <pc:spChg chg="mod">
          <ac:chgData name="Gemma Hummerston" userId="S::gemma.hummerston@raeng.org.uk::ddcef535-6d5e-4aa8-a11b-3c9548d2099e" providerId="AD" clId="Web-{967E7C52-105B-90F6-C730-15AD64342D64}" dt="2023-01-11T11:57:49.624" v="21" actId="20577"/>
          <ac:spMkLst>
            <pc:docMk/>
            <pc:sldMk cId="246660490" sldId="304"/>
            <ac:spMk id="8" creationId="{97251E62-5E49-C840-5CEE-FC88AE48B1DD}"/>
          </ac:spMkLst>
        </pc:spChg>
      </pc:sldChg>
    </pc:docChg>
  </pc:docChgLst>
  <pc:docChgLst>
    <pc:chgData name="V-Bryony Yanney" userId="S::bryony.yanney@blackbaud.me::189c5106-5702-4f42-a7ae-43cc43abd7ff" providerId="AD" clId="Web-{D02DF02F-CF85-46F7-63F7-12D0B0334FE1}"/>
    <pc:docChg chg="modSld">
      <pc:chgData name="V-Bryony Yanney" userId="S::bryony.yanney@blackbaud.me::189c5106-5702-4f42-a7ae-43cc43abd7ff" providerId="AD" clId="Web-{D02DF02F-CF85-46F7-63F7-12D0B0334FE1}" dt="2023-01-23T13:45:31.635" v="2"/>
      <pc:docMkLst>
        <pc:docMk/>
      </pc:docMkLst>
      <pc:sldChg chg="addCm">
        <pc:chgData name="V-Bryony Yanney" userId="S::bryony.yanney@blackbaud.me::189c5106-5702-4f42-a7ae-43cc43abd7ff" providerId="AD" clId="Web-{D02DF02F-CF85-46F7-63F7-12D0B0334FE1}" dt="2023-01-23T13:45:31.635" v="2"/>
        <pc:sldMkLst>
          <pc:docMk/>
          <pc:sldMk cId="50255063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-Bryony Yanney" userId="S::bryony.yanney@blackbaud.me::189c5106-5702-4f42-a7ae-43cc43abd7ff" providerId="AD" clId="Web-{D02DF02F-CF85-46F7-63F7-12D0B0334FE1}" dt="2023-01-23T13:45:31.635" v="2"/>
              <pc2:cmMkLst xmlns:pc2="http://schemas.microsoft.com/office/powerpoint/2019/9/main/command">
                <pc:docMk/>
                <pc:sldMk cId="502550638" sldId="266"/>
                <pc2:cmMk id="{FB85B9E8-9C2F-4327-A99A-510FE0EAEB53}"/>
              </pc2:cmMkLst>
            </pc226:cmChg>
          </p:ext>
        </pc:extLst>
      </pc:sldChg>
      <pc:sldChg chg="modSp modCm">
        <pc:chgData name="V-Bryony Yanney" userId="S::bryony.yanney@blackbaud.me::189c5106-5702-4f42-a7ae-43cc43abd7ff" providerId="AD" clId="Web-{D02DF02F-CF85-46F7-63F7-12D0B0334FE1}" dt="2023-01-23T13:44:59.385" v="1" actId="20577"/>
        <pc:sldMkLst>
          <pc:docMk/>
          <pc:sldMk cId="3266249179" sldId="300"/>
        </pc:sldMkLst>
        <pc:spChg chg="mod">
          <ac:chgData name="V-Bryony Yanney" userId="S::bryony.yanney@blackbaud.me::189c5106-5702-4f42-a7ae-43cc43abd7ff" providerId="AD" clId="Web-{D02DF02F-CF85-46F7-63F7-12D0B0334FE1}" dt="2023-01-23T13:44:59.385" v="1" actId="20577"/>
          <ac:spMkLst>
            <pc:docMk/>
            <pc:sldMk cId="3266249179" sldId="300"/>
            <ac:spMk id="8" creationId="{97251E62-5E49-C840-5CEE-FC88AE48B1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-Bryony Yanney" userId="S::bryony.yanney@blackbaud.me::189c5106-5702-4f42-a7ae-43cc43abd7ff" providerId="AD" clId="Web-{D02DF02F-CF85-46F7-63F7-12D0B0334FE1}" dt="2023-01-23T13:44:59.385" v="1" actId="20577"/>
              <pc2:cmMkLst xmlns:pc2="http://schemas.microsoft.com/office/powerpoint/2019/9/main/command">
                <pc:docMk/>
                <pc:sldMk cId="3266249179" sldId="300"/>
                <pc2:cmMk id="{8907E3F4-DC66-4E55-87B9-80ACE7D496E7}"/>
              </pc2:cmMkLst>
            </pc226:cmChg>
          </p:ext>
        </pc:extLst>
      </pc:sldChg>
    </pc:docChg>
  </pc:docChgLst>
  <pc:docChgLst>
    <pc:chgData name="V-Bryony Yanney" userId="S::bryony.yanney@blackbaud.me::189c5106-5702-4f42-a7ae-43cc43abd7ff" providerId="AD" clId="Web-{E32F2BAA-017D-F927-FE18-F5E747F36D77}"/>
    <pc:docChg chg="modSld">
      <pc:chgData name="V-Bryony Yanney" userId="S::bryony.yanney@blackbaud.me::189c5106-5702-4f42-a7ae-43cc43abd7ff" providerId="AD" clId="Web-{E32F2BAA-017D-F927-FE18-F5E747F36D77}" dt="2023-02-09T11:39:17.001" v="7" actId="20577"/>
      <pc:docMkLst>
        <pc:docMk/>
      </pc:docMkLst>
      <pc:sldChg chg="modSp">
        <pc:chgData name="V-Bryony Yanney" userId="S::bryony.yanney@blackbaud.me::189c5106-5702-4f42-a7ae-43cc43abd7ff" providerId="AD" clId="Web-{E32F2BAA-017D-F927-FE18-F5E747F36D77}" dt="2023-02-09T11:35:18.910" v="1" actId="20577"/>
        <pc:sldMkLst>
          <pc:docMk/>
          <pc:sldMk cId="932396509" sldId="281"/>
        </pc:sldMkLst>
        <pc:spChg chg="mod">
          <ac:chgData name="V-Bryony Yanney" userId="S::bryony.yanney@blackbaud.me::189c5106-5702-4f42-a7ae-43cc43abd7ff" providerId="AD" clId="Web-{E32F2BAA-017D-F927-FE18-F5E747F36D77}" dt="2023-02-09T11:35:18.910" v="1" actId="20577"/>
          <ac:spMkLst>
            <pc:docMk/>
            <pc:sldMk cId="932396509" sldId="281"/>
            <ac:spMk id="8" creationId="{0BCFED62-256B-7F6F-6885-48013D2E5677}"/>
          </ac:spMkLst>
        </pc:spChg>
      </pc:sldChg>
      <pc:sldChg chg="modSp modCm">
        <pc:chgData name="V-Bryony Yanney" userId="S::bryony.yanney@blackbaud.me::189c5106-5702-4f42-a7ae-43cc43abd7ff" providerId="AD" clId="Web-{E32F2BAA-017D-F927-FE18-F5E747F36D77}" dt="2023-02-09T11:39:17.001" v="7" actId="20577"/>
        <pc:sldMkLst>
          <pc:docMk/>
          <pc:sldMk cId="718417155" sldId="299"/>
        </pc:sldMkLst>
        <pc:spChg chg="mod">
          <ac:chgData name="V-Bryony Yanney" userId="S::bryony.yanney@blackbaud.me::189c5106-5702-4f42-a7ae-43cc43abd7ff" providerId="AD" clId="Web-{E32F2BAA-017D-F927-FE18-F5E747F36D77}" dt="2023-02-09T11:39:17.001" v="7" actId="20577"/>
          <ac:spMkLst>
            <pc:docMk/>
            <pc:sldMk cId="718417155" sldId="299"/>
            <ac:spMk id="8" creationId="{97251E62-5E49-C840-5CEE-FC88AE48B1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Bryony Yanney" userId="S::bryony.yanney@blackbaud.me::189c5106-5702-4f42-a7ae-43cc43abd7ff" providerId="AD" clId="Web-{E32F2BAA-017D-F927-FE18-F5E747F36D77}" dt="2023-02-09T11:39:09.282" v="6"/>
              <pc2:cmMkLst xmlns:pc2="http://schemas.microsoft.com/office/powerpoint/2019/9/main/command">
                <pc:docMk/>
                <pc:sldMk cId="718417155" sldId="299"/>
                <pc2:cmMk id="{EDDFFD96-9124-4F33-9250-3D5EEA309115}"/>
              </pc2:cmMkLst>
              <pc226:cmRplyChg chg="add">
                <pc226:chgData name="V-Bryony Yanney" userId="S::bryony.yanney@blackbaud.me::189c5106-5702-4f42-a7ae-43cc43abd7ff" providerId="AD" clId="Web-{E32F2BAA-017D-F927-FE18-F5E747F36D77}" dt="2023-02-09T11:39:09.282" v="6"/>
                <pc2:cmRplyMkLst xmlns:pc2="http://schemas.microsoft.com/office/powerpoint/2019/9/main/command">
                  <pc:docMk/>
                  <pc:sldMk cId="718417155" sldId="299"/>
                  <pc2:cmMk id="{EDDFFD96-9124-4F33-9250-3D5EEA309115}"/>
                  <pc2:cmRplyMk id="{FBDD9740-F967-4D19-9CA4-6E44ECC433A9}"/>
                </pc2:cmRplyMkLst>
              </pc226:cmRplyChg>
            </pc226:cmChg>
          </p:ext>
        </pc:extLst>
      </pc:sldChg>
      <pc:sldChg chg="modSp modCm">
        <pc:chgData name="V-Bryony Yanney" userId="S::bryony.yanney@blackbaud.me::189c5106-5702-4f42-a7ae-43cc43abd7ff" providerId="AD" clId="Web-{E32F2BAA-017D-F927-FE18-F5E747F36D77}" dt="2023-02-09T11:38:02.955" v="4" actId="20577"/>
        <pc:sldMkLst>
          <pc:docMk/>
          <pc:sldMk cId="246660490" sldId="304"/>
        </pc:sldMkLst>
        <pc:spChg chg="mod">
          <ac:chgData name="V-Bryony Yanney" userId="S::bryony.yanney@blackbaud.me::189c5106-5702-4f42-a7ae-43cc43abd7ff" providerId="AD" clId="Web-{E32F2BAA-017D-F927-FE18-F5E747F36D77}" dt="2023-02-09T11:38:02.955" v="4" actId="20577"/>
          <ac:spMkLst>
            <pc:docMk/>
            <pc:sldMk cId="246660490" sldId="304"/>
            <ac:spMk id="8" creationId="{97251E62-5E49-C840-5CEE-FC88AE48B1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Bryony Yanney" userId="S::bryony.yanney@blackbaud.me::189c5106-5702-4f42-a7ae-43cc43abd7ff" providerId="AD" clId="Web-{E32F2BAA-017D-F927-FE18-F5E747F36D77}" dt="2023-02-09T11:37:52.939" v="2"/>
              <pc2:cmMkLst xmlns:pc2="http://schemas.microsoft.com/office/powerpoint/2019/9/main/command">
                <pc:docMk/>
                <pc:sldMk cId="246660490" sldId="304"/>
                <pc2:cmMk id="{A067668E-4F6A-440C-884D-7B8B3AF98F2F}"/>
              </pc2:cmMkLst>
              <pc226:cmRplyChg chg="add">
                <pc226:chgData name="V-Bryony Yanney" userId="S::bryony.yanney@blackbaud.me::189c5106-5702-4f42-a7ae-43cc43abd7ff" providerId="AD" clId="Web-{E32F2BAA-017D-F927-FE18-F5E747F36D77}" dt="2023-02-09T11:37:52.939" v="2"/>
                <pc2:cmRplyMkLst xmlns:pc2="http://schemas.microsoft.com/office/powerpoint/2019/9/main/command">
                  <pc:docMk/>
                  <pc:sldMk cId="246660490" sldId="304"/>
                  <pc2:cmMk id="{A067668E-4F6A-440C-884D-7B8B3AF98F2F}"/>
                  <pc2:cmRplyMk id="{187297AE-8D78-47AA-BA4A-4292C3EB661C}"/>
                </pc2:cmRplyMkLst>
              </pc226:cmRplyChg>
            </pc226:cmChg>
          </p:ext>
        </pc:extLst>
      </pc:sldChg>
    </pc:docChg>
  </pc:docChgLst>
  <pc:docChgLst>
    <pc:chgData name="V-Bryony Yanney" userId="S::bryony.yanney@blackbaud.me::189c5106-5702-4f42-a7ae-43cc43abd7ff" providerId="AD" clId="Web-{4F41F1F9-974D-A820-D33C-180503480064}"/>
    <pc:docChg chg="modSld">
      <pc:chgData name="V-Bryony Yanney" userId="S::bryony.yanney@blackbaud.me::189c5106-5702-4f42-a7ae-43cc43abd7ff" providerId="AD" clId="Web-{4F41F1F9-974D-A820-D33C-180503480064}" dt="2023-02-20T10:06:45.511" v="1"/>
      <pc:docMkLst>
        <pc:docMk/>
      </pc:docMkLst>
      <pc:sldChg chg="modSp">
        <pc:chgData name="V-Bryony Yanney" userId="S::bryony.yanney@blackbaud.me::189c5106-5702-4f42-a7ae-43cc43abd7ff" providerId="AD" clId="Web-{4F41F1F9-974D-A820-D33C-180503480064}" dt="2023-02-20T10:06:45.511" v="1"/>
        <pc:sldMkLst>
          <pc:docMk/>
          <pc:sldMk cId="1525105434" sldId="284"/>
        </pc:sldMkLst>
        <pc:graphicFrameChg chg="mod modGraphic">
          <ac:chgData name="V-Bryony Yanney" userId="S::bryony.yanney@blackbaud.me::189c5106-5702-4f42-a7ae-43cc43abd7ff" providerId="AD" clId="Web-{4F41F1F9-974D-A820-D33C-180503480064}" dt="2023-02-20T10:06:45.511" v="1"/>
          <ac:graphicFrameMkLst>
            <pc:docMk/>
            <pc:sldMk cId="1525105434" sldId="284"/>
            <ac:graphicFrameMk id="9" creationId="{94E333A9-57E9-2930-08FC-2F5FAA06F17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77F610-3751-F945-A338-751CC6F6B17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6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3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4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2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8E24A-34F9-0AD6-AB48-B433D01E0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257588" cy="9144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1FC77-D3A0-3C63-61CA-E7AA3EAA08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897CB-974E-069C-8094-6BFEC27D6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9670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3722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6753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92069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0F706F8-5627-88C8-EC9F-07440C4700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735878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2683565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5307496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789166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051560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EED61-3CFF-2FF9-126D-5BA2275F8C4D}"/>
              </a:ext>
            </a:extLst>
          </p:cNvPr>
          <p:cNvCxnSpPr/>
          <p:nvPr userDrawn="1"/>
        </p:nvCxnSpPr>
        <p:spPr>
          <a:xfrm>
            <a:off x="13139531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5861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9669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384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7652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92070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25C9ADA1-FB02-8C2D-2B82-98F6D54C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3587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15A83B9-640B-4F6C-2EEB-AFC89476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Title and Content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BE80E-2D13-818C-D464-F6F3D11235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9670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3722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6753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92069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0F706F8-5627-88C8-EC9F-07440C4700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735878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2683565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5307496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789166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051560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EED61-3CFF-2FF9-126D-5BA2275F8C4D}"/>
              </a:ext>
            </a:extLst>
          </p:cNvPr>
          <p:cNvCxnSpPr/>
          <p:nvPr userDrawn="1"/>
        </p:nvCxnSpPr>
        <p:spPr>
          <a:xfrm>
            <a:off x="13139531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5861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9669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384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7652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92070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25C9ADA1-FB02-8C2D-2B82-98F6D54C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3587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15A83B9-640B-4F6C-2EEB-AFC89476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_5 box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0805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4614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58666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902475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427013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401850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664244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9226613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1850544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0805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4613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3878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82596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42701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022CC44-5D5C-E576-0820-E097B464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996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9499443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0058" y="2620098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28709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2448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982257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6118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908831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80058" y="50850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0058" y="69138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29391" y="2361680"/>
            <a:ext cx="3021496" cy="1020046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96267" y="4482399"/>
            <a:ext cx="2454620" cy="1020040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31544" y="6311199"/>
            <a:ext cx="2819343" cy="1248962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5C651C-85F0-E621-1DEE-119021FE6D0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DBD076-6652-572E-B8E3-52D5D1F3D384}"/>
              </a:ext>
            </a:extLst>
          </p:cNvPr>
          <p:cNvCxnSpPr>
            <a:cxnSpLocks/>
          </p:cNvCxnSpPr>
          <p:nvPr userDrawn="1"/>
        </p:nvCxnSpPr>
        <p:spPr>
          <a:xfrm>
            <a:off x="1739692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00FE7-6207-1265-4812-9760BFF1F4B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229332-1479-1945-721A-33E6DF8DC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AF03D1-9FAE-DC30-85D6-B21FBEA0030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70568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ED1AF2-4747-06F3-89C5-71B5598EA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708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A40BA7-2165-367F-D693-E4AFAEEBBF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39000" y="3699933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63A19-55CE-31E6-57E3-CF74350DAD84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8923867" y="64262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140D2F-B30F-0F5F-20E7-34CD02411307}"/>
              </a:ext>
            </a:extLst>
          </p:cNvPr>
          <p:cNvCxnSpPr>
            <a:cxnSpLocks/>
          </p:cNvCxnSpPr>
          <p:nvPr userDrawn="1"/>
        </p:nvCxnSpPr>
        <p:spPr>
          <a:xfrm rot="3983921" flipH="1" flipV="1">
            <a:off x="8726317" y="3713216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9CB9E8-BB63-41BE-5FC9-5F8C690A49F9}"/>
              </a:ext>
            </a:extLst>
          </p:cNvPr>
          <p:cNvCxnSpPr>
            <a:cxnSpLocks/>
          </p:cNvCxnSpPr>
          <p:nvPr userDrawn="1"/>
        </p:nvCxnSpPr>
        <p:spPr>
          <a:xfrm rot="14783921" flipH="1" flipV="1">
            <a:off x="7049730" y="64419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723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95873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82210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0648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723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0648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F9FB3AE4-B69A-412A-1B89-DA453FD0A30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941593" y="4022486"/>
            <a:ext cx="2420843" cy="242084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Circle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996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9499443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0058" y="2620098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28709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2448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982257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6118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908831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80058" y="50850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0058" y="69138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29391" y="2361680"/>
            <a:ext cx="3021496" cy="1020046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96267" y="4482399"/>
            <a:ext cx="2454620" cy="1020040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31544" y="6311199"/>
            <a:ext cx="2819343" cy="1248962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5C651C-85F0-E621-1DEE-119021FE6D0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DBD076-6652-572E-B8E3-52D5D1F3D384}"/>
              </a:ext>
            </a:extLst>
          </p:cNvPr>
          <p:cNvCxnSpPr>
            <a:cxnSpLocks/>
          </p:cNvCxnSpPr>
          <p:nvPr userDrawn="1"/>
        </p:nvCxnSpPr>
        <p:spPr>
          <a:xfrm>
            <a:off x="1739692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00FE7-6207-1265-4812-9760BFF1F4B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229332-1479-1945-721A-33E6DF8DC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AF03D1-9FAE-DC30-85D6-B21FBEA0030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70568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ED1AF2-4747-06F3-89C5-71B5598EA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708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A40BA7-2165-367F-D693-E4AFAEEBBF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39000" y="3699933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63A19-55CE-31E6-57E3-CF74350DAD84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8923867" y="64262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140D2F-B30F-0F5F-20E7-34CD02411307}"/>
              </a:ext>
            </a:extLst>
          </p:cNvPr>
          <p:cNvCxnSpPr>
            <a:cxnSpLocks/>
          </p:cNvCxnSpPr>
          <p:nvPr userDrawn="1"/>
        </p:nvCxnSpPr>
        <p:spPr>
          <a:xfrm rot="3983921" flipH="1" flipV="1">
            <a:off x="8726317" y="3713216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9CB9E8-BB63-41BE-5FC9-5F8C690A49F9}"/>
              </a:ext>
            </a:extLst>
          </p:cNvPr>
          <p:cNvCxnSpPr>
            <a:cxnSpLocks/>
          </p:cNvCxnSpPr>
          <p:nvPr userDrawn="1"/>
        </p:nvCxnSpPr>
        <p:spPr>
          <a:xfrm rot="14783921" flipH="1" flipV="1">
            <a:off x="7049730" y="64419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723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95873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82210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0648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723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0648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F9FB3AE4-B69A-412A-1B89-DA453FD0A30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941593" y="4022486"/>
            <a:ext cx="2420843" cy="242084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4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B_6R_3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5175414" y="271011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3748347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2409" y="2990197"/>
            <a:ext cx="4673241" cy="509373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 noChangeAspect="1"/>
          </p:cNvSpPr>
          <p:nvPr>
            <p:ph sz="quarter" idx="25"/>
          </p:nvPr>
        </p:nvSpPr>
        <p:spPr>
          <a:xfrm>
            <a:off x="5175411" y="5653615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 noChangeAspect="1"/>
          </p:cNvSpPr>
          <p:nvPr>
            <p:ph sz="quarter" idx="26"/>
          </p:nvPr>
        </p:nvSpPr>
        <p:spPr>
          <a:xfrm>
            <a:off x="5175413" y="3673774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 noChangeAspect="1"/>
          </p:cNvSpPr>
          <p:nvPr>
            <p:ph sz="quarter" idx="27"/>
          </p:nvPr>
        </p:nvSpPr>
        <p:spPr>
          <a:xfrm>
            <a:off x="5175411" y="666238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 noChangeAspect="1"/>
          </p:cNvSpPr>
          <p:nvPr>
            <p:ph sz="quarter" idx="28"/>
          </p:nvPr>
        </p:nvSpPr>
        <p:spPr>
          <a:xfrm>
            <a:off x="5175411" y="4647793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 noChangeAspect="1"/>
          </p:cNvSpPr>
          <p:nvPr>
            <p:ph sz="quarter" idx="29"/>
          </p:nvPr>
        </p:nvSpPr>
        <p:spPr>
          <a:xfrm>
            <a:off x="5175411" y="7701056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409" y="3964385"/>
            <a:ext cx="4673240" cy="501389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2407" y="4953991"/>
            <a:ext cx="4673240" cy="48580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2408" y="5923655"/>
            <a:ext cx="4673240" cy="51354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2407" y="6963112"/>
            <a:ext cx="4673240" cy="491270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2407" y="7986691"/>
            <a:ext cx="4673239" cy="506365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2408" y="2710112"/>
            <a:ext cx="4673242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2408" y="3673773"/>
            <a:ext cx="4673241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2407" y="6662383"/>
            <a:ext cx="4673240" cy="286441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2407" y="5653616"/>
            <a:ext cx="4673240" cy="274394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2408" y="4647793"/>
            <a:ext cx="4673240" cy="27445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2407" y="7701056"/>
            <a:ext cx="4673239" cy="28563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D7B7E0-A152-BE87-1460-AF2275E0F8D3}"/>
              </a:ext>
            </a:extLst>
          </p:cNvPr>
          <p:cNvCxnSpPr>
            <a:cxnSpLocks/>
          </p:cNvCxnSpPr>
          <p:nvPr userDrawn="1"/>
        </p:nvCxnSpPr>
        <p:spPr>
          <a:xfrm>
            <a:off x="11837271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2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diagram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_sim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125DC-8F08-40AC-205B-842D9D7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_sim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125DC-8F08-40AC-205B-842D9D7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4689C-D456-0524-6D9D-0F06DFE53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FB7060-D8FA-C6EA-E860-5E4F4C69E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39371" y="0"/>
            <a:ext cx="7332579" cy="9173629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2579" h="9173629">
                <a:moveTo>
                  <a:pt x="0" y="6288986"/>
                </a:moveTo>
                <a:lnTo>
                  <a:pt x="1206550" y="1026019"/>
                </a:lnTo>
                <a:lnTo>
                  <a:pt x="3377058" y="2159"/>
                </a:lnTo>
                <a:lnTo>
                  <a:pt x="7328159" y="0"/>
                </a:lnTo>
                <a:cubicBezTo>
                  <a:pt x="7336164" y="3078414"/>
                  <a:pt x="7324574" y="6084982"/>
                  <a:pt x="7332579" y="9163396"/>
                </a:cubicBezTo>
                <a:lnTo>
                  <a:pt x="2347578" y="9168242"/>
                </a:lnTo>
                <a:cubicBezTo>
                  <a:pt x="2304888" y="9177635"/>
                  <a:pt x="2324192" y="9171530"/>
                  <a:pt x="2289251" y="9173174"/>
                </a:cubicBezTo>
                <a:lnTo>
                  <a:pt x="0" y="6288986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534DC2-A6B5-7FA2-2549-D363422378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638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FB707EE-93E3-8AB9-BC96-26C6833772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10635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CDE676-5253-DE8D-FCAA-DEB9714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9DCB50-AC23-3699-CADC-2D80B8378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1662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8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C6633-5DFD-2CE6-7EB7-9E4EFC395C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5" y="0"/>
            <a:ext cx="16256794" cy="91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2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C6633-5DFD-2CE6-7EB7-9E4EFC395C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5" y="0"/>
            <a:ext cx="16256794" cy="9144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00FD2-2BE8-C63E-3E8E-F52E147AB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" y="0"/>
            <a:ext cx="16266765" cy="91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8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FB7060-D8FA-C6EA-E860-5E4F4C69E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5605" y="-8682"/>
            <a:ext cx="7332579" cy="9173629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2579" h="9173629">
                <a:moveTo>
                  <a:pt x="0" y="6288986"/>
                </a:moveTo>
                <a:lnTo>
                  <a:pt x="1206550" y="1026019"/>
                </a:lnTo>
                <a:lnTo>
                  <a:pt x="3377058" y="2159"/>
                </a:lnTo>
                <a:lnTo>
                  <a:pt x="7328159" y="0"/>
                </a:lnTo>
                <a:cubicBezTo>
                  <a:pt x="7336164" y="3078414"/>
                  <a:pt x="7324574" y="6084982"/>
                  <a:pt x="7332579" y="9163396"/>
                </a:cubicBezTo>
                <a:lnTo>
                  <a:pt x="2347578" y="9168242"/>
                </a:lnTo>
                <a:cubicBezTo>
                  <a:pt x="2304888" y="9177635"/>
                  <a:pt x="2324192" y="9171530"/>
                  <a:pt x="2289251" y="9173174"/>
                </a:cubicBezTo>
                <a:lnTo>
                  <a:pt x="0" y="6288986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534DC2-A6B5-7FA2-2549-D363422378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638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FB707EE-93E3-8AB9-BC96-26C6833772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10635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CDE676-5253-DE8D-FCAA-DEB9714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60835-944E-7CBD-3997-491A87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9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245972-D3D9-B483-0041-8D9AFD4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8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9F9920-B0B6-28A2-62FE-A54B339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00B66-1DD8-6CEF-8ECF-43ED974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8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A4707-2BE5-C8B2-2A71-D40AE0F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15ABE-7EE4-4A97-FAA8-1736137AD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E7AF-1298-7727-ACE8-E9975447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3538C-AFC8-5EBD-11BC-16A8D879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375-923B-BBD3-E153-118134A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00CF-14C1-7BBB-EF95-89DC1BB9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F6D-29F9-58E4-688B-DA1E5E1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2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DE5E-C45B-5C30-6A45-E4304B60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EE0-D309-955A-C1A2-73AC063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65BB-C942-DE28-7F7E-DC71B0DA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92E4-D234-612F-BA10-A169AF2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7E5-8A29-4398-2BC8-F95A680C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6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CE4-9E53-3D0E-ABE4-43F7B0A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D0B7-62BC-25D8-E753-B55CC7E2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E874-F06A-1983-AA94-1892977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3F51-1C52-585D-9E48-E72550D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DE76-BA89-D917-8C76-6EC3C4D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0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7FD9-51D9-BAF0-C0F2-28586B5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6B93-5B89-C74D-27E7-FA600F43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3582A-6D7F-FB3C-37BF-9033C5E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699B-214C-4B7C-CCEE-C96EC858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A2D2-7D61-7D92-EB9D-B60FB687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09E8-EB0B-2C43-3A09-3EC3DD8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3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4DB3-EC2F-E6B6-EE9A-FD909C9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7415-E951-C3DD-5354-9C1EDDB6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3CBA-356F-E158-0AD7-60F9E83D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1AE9-3872-A94E-DC03-AF73431A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38B-F176-8BCC-08F1-84D9BEF1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3E13-F64D-36C2-3A96-1ED31CF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52879-7EA7-8A4D-0771-D831123A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7BAE-3DE4-ED1A-E0F7-5F26188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23EC-3D03-CF8B-25B2-0F8F04E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38345-49FA-D206-376F-8336C44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4E86-B911-1A51-8ED6-9A3FB2DC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0EBE-6A9A-1136-869D-A9B28C0B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AEDF4-CC12-6366-19BD-F51533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247-20BD-F2F2-2ACE-890664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32FB-794A-B6BF-A102-244B8145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2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5D7-CE14-1190-9C40-B0D58B1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DCF1-149D-1397-4AE2-7975399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1F2E-2368-A669-7865-55328BB5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98E-A303-1C62-24C9-BCFBA3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394-455F-E7D2-38AE-F74D8C0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742C-F47E-571B-F815-9DCB386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3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609-6681-721D-3E31-E1E5DF6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206B6-A955-0212-79CC-0D5E818E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F044-88B5-B57F-A0EF-74620A239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B92-F52E-E434-142B-9C5E635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C34E-58D4-BDF1-1034-CD6B8D6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075D-A7FD-5C52-2EBD-4507B78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1FC-87BF-322E-F210-5E27169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B477-5352-DFFD-8BF7-5A295E56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2981-B35A-8C7E-929D-1B8C396C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6713-91B2-DD05-FF88-DCD6AC4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E8C2-3ADA-3F0B-6C00-A1074B0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0FD2B-46D4-460A-B587-31DEA4B374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0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7E1A5-B155-5530-5566-2725C460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1CE1-9D16-1B7D-B0EF-2E71FE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1EC2-326F-55D4-2B63-36C198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E72D-18C5-AB2B-33AF-2ACC42C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443B-C039-58BC-84EC-F2E60B09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D96F8-24D1-E866-70B0-6F92AA015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8750F-EFE8-76BB-944E-8E5F90DB2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CFAC08-2320-7263-1F3A-34CBA4248F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476" y="477926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057C67-94BE-A669-CEE0-7E3EBEAD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9EB0776-B1B4-3E7E-8447-4705F62407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36476" y="258470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E9507C9-334D-655A-C31C-98AEF6EAB3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3244" y="4791456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50FB8EA-AD6E-A0D7-DDD2-E523460BA5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1372" y="1938528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DBFE590B-CE82-F200-E6F9-186AAA377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19644" y="4389120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BF52-5EA6-48A5-5384-878B67AD2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74" y="0"/>
            <a:ext cx="16267961" cy="91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02" r:id="rId4"/>
    <p:sldLayoutId id="2147483704" r:id="rId5"/>
    <p:sldLayoutId id="2147483705" r:id="rId6"/>
    <p:sldLayoutId id="2147483695" r:id="rId7"/>
    <p:sldLayoutId id="2147483690" r:id="rId8"/>
    <p:sldLayoutId id="2147483663" r:id="rId9"/>
    <p:sldLayoutId id="2147483684" r:id="rId10"/>
    <p:sldLayoutId id="2147483691" r:id="rId11"/>
    <p:sldLayoutId id="2147483688" r:id="rId12"/>
    <p:sldLayoutId id="2147483685" r:id="rId13"/>
    <p:sldLayoutId id="2147483692" r:id="rId14"/>
    <p:sldLayoutId id="2147483697" r:id="rId15"/>
    <p:sldLayoutId id="2147483686" r:id="rId16"/>
    <p:sldLayoutId id="2147483693" r:id="rId17"/>
    <p:sldLayoutId id="2147483689" r:id="rId18"/>
    <p:sldLayoutId id="2147483698" r:id="rId19"/>
    <p:sldLayoutId id="2147483666" r:id="rId20"/>
    <p:sldLayoutId id="2147483699" r:id="rId21"/>
    <p:sldLayoutId id="2147483700" r:id="rId22"/>
    <p:sldLayoutId id="2147483701" r:id="rId23"/>
    <p:sldLayoutId id="2147483696" r:id="rId24"/>
    <p:sldLayoutId id="2147483667" r:id="rId25"/>
    <p:sldLayoutId id="2147483668" r:id="rId26"/>
    <p:sldLayoutId id="2147483669" r:id="rId27"/>
    <p:sldLayoutId id="2147483670" r:id="rId28"/>
    <p:sldLayoutId id="2147483671" r:id="rId2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0DF07-6C02-7FD2-9041-A1F9FC5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003-B59B-C655-2EC6-F38EA838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5E99-5E4E-A3E6-B493-7F0462794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062-C0B6-F2DD-CEA0-E6294B4E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AD62-1D8E-2BFF-D76A-321CB917D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61890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NZ"/>
              <a:t>Battery</a:t>
            </a:r>
            <a:br>
              <a:rPr lang="en-NZ"/>
            </a:br>
            <a:r>
              <a:rPr lang="en-NZ"/>
              <a:t>technologies</a:t>
            </a:r>
            <a:br>
              <a:rPr lang="en-NZ"/>
            </a:br>
            <a:r>
              <a:rPr lang="en" sz="2500" b="0"/>
              <a:t>2. Cell chemistry</a:t>
            </a:r>
            <a:endParaRPr lang="en-NZ" sz="2500" b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CB3C9F-BF33-E18D-2219-83C2B6734D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581" y="3463676"/>
            <a:ext cx="6980708" cy="3559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Energy densities of secondary cells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10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064" y="2291752"/>
            <a:ext cx="7011879" cy="6395047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 key innovation in secondary cells has been to increase their energy density, measured as the </a:t>
            </a:r>
            <a:r>
              <a:rPr lang="en-GB" sz="2000" b="1">
                <a:solidFill>
                  <a:schemeClr val="dk1"/>
                </a:solidFill>
              </a:rPr>
              <a:t>energy available </a:t>
            </a:r>
            <a:br>
              <a:rPr lang="en-GB" sz="2000" b="1">
                <a:solidFill>
                  <a:schemeClr val="dk1"/>
                </a:solidFill>
              </a:rPr>
            </a:br>
            <a:r>
              <a:rPr lang="en-GB" sz="2000" b="1">
                <a:solidFill>
                  <a:schemeClr val="dk1"/>
                </a:solidFill>
              </a:rPr>
              <a:t>per unit of mass or volume</a:t>
            </a:r>
            <a:r>
              <a:rPr lang="en-GB" sz="200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This matters for EVs as better energy density delivers more range, and more energy-dense battery packs take up less volume within the car.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CF107EB-1955-B207-810D-700457040DEF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B54A9FDE-4BDE-F0E9-A881-204FFAC4D44C}"/>
              </a:ext>
            </a:extLst>
          </p:cNvPr>
          <p:cNvSpPr txBox="1">
            <a:spLocks/>
          </p:cNvSpPr>
          <p:nvPr/>
        </p:nvSpPr>
        <p:spPr>
          <a:xfrm>
            <a:off x="564426" y="5106128"/>
            <a:ext cx="6148071" cy="322144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342900" algn="l" rtl="0"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Describe how the energy density </a:t>
            </a:r>
            <a:br>
              <a:rPr lang="en-GB" dirty="0"/>
            </a:br>
            <a:r>
              <a:rPr lang="en-GB" dirty="0">
                <a:latin typeface="Arial"/>
                <a:cs typeface="Arial"/>
              </a:rPr>
              <a:t>of lead acid, nickel metal hydride and lithium polymer cells differs.</a:t>
            </a:r>
          </a:p>
          <a:p>
            <a:pPr marL="482600" lvl="0" indent="-342900" algn="l" rtl="0"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Why do you think nickel metal hydride cells have replaced nickel cadmium cells?</a:t>
            </a:r>
          </a:p>
          <a:p>
            <a:pPr marL="482600" indent="-342900"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In total, roughly how much more </a:t>
            </a:r>
            <a:br>
              <a:rPr lang="en-GB" dirty="0"/>
            </a:b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energy-dense is a lithium polymer cell per litre, compared with a lead-acid cell?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3285E-1E34-8893-CAB9-ECF4884AEF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565" y="4511374"/>
            <a:ext cx="1003300" cy="977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ED443F-288B-BE60-A7BD-9586AA8A9205}"/>
              </a:ext>
            </a:extLst>
          </p:cNvPr>
          <p:cNvSpPr txBox="1"/>
          <p:nvPr/>
        </p:nvSpPr>
        <p:spPr>
          <a:xfrm>
            <a:off x="8978464" y="7108542"/>
            <a:ext cx="527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DCE41-5C6C-C025-E177-074D53CAACDF}"/>
              </a:ext>
            </a:extLst>
          </p:cNvPr>
          <p:cNvSpPr txBox="1"/>
          <p:nvPr/>
        </p:nvSpPr>
        <p:spPr>
          <a:xfrm>
            <a:off x="9630715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03121-8EAE-D31B-CE51-090C608CC067}"/>
              </a:ext>
            </a:extLst>
          </p:cNvPr>
          <p:cNvSpPr txBox="1"/>
          <p:nvPr/>
        </p:nvSpPr>
        <p:spPr>
          <a:xfrm>
            <a:off x="10351423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3E88F-C543-CA83-EF6B-77E2FA0BC610}"/>
              </a:ext>
            </a:extLst>
          </p:cNvPr>
          <p:cNvSpPr txBox="1"/>
          <p:nvPr/>
        </p:nvSpPr>
        <p:spPr>
          <a:xfrm>
            <a:off x="11102538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EB2B30-25E3-9588-379E-DFA6B6B1A1A2}"/>
              </a:ext>
            </a:extLst>
          </p:cNvPr>
          <p:cNvSpPr txBox="1"/>
          <p:nvPr/>
        </p:nvSpPr>
        <p:spPr>
          <a:xfrm>
            <a:off x="11869981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E3D565-2F12-B9EA-9E18-F07796073998}"/>
              </a:ext>
            </a:extLst>
          </p:cNvPr>
          <p:cNvSpPr txBox="1"/>
          <p:nvPr/>
        </p:nvSpPr>
        <p:spPr>
          <a:xfrm>
            <a:off x="12637424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AAA099-3352-8022-5DA3-C8C681E9642F}"/>
              </a:ext>
            </a:extLst>
          </p:cNvPr>
          <p:cNvSpPr txBox="1"/>
          <p:nvPr/>
        </p:nvSpPr>
        <p:spPr>
          <a:xfrm>
            <a:off x="13372209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43ABC-132E-4051-0BAF-9239D5D444E3}"/>
              </a:ext>
            </a:extLst>
          </p:cNvPr>
          <p:cNvSpPr txBox="1"/>
          <p:nvPr/>
        </p:nvSpPr>
        <p:spPr>
          <a:xfrm>
            <a:off x="14123323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D1D895-0F54-58A5-06C2-3F3F88136C50}"/>
              </a:ext>
            </a:extLst>
          </p:cNvPr>
          <p:cNvSpPr txBox="1"/>
          <p:nvPr/>
        </p:nvSpPr>
        <p:spPr>
          <a:xfrm>
            <a:off x="14858109" y="710854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EB1FEE-8AB2-B681-E474-30551910E951}"/>
              </a:ext>
            </a:extLst>
          </p:cNvPr>
          <p:cNvSpPr txBox="1"/>
          <p:nvPr/>
        </p:nvSpPr>
        <p:spPr>
          <a:xfrm>
            <a:off x="7630066" y="6014531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B7BAC9-A33C-BBCB-318E-CF87600D1DF7}"/>
              </a:ext>
            </a:extLst>
          </p:cNvPr>
          <p:cNvSpPr txBox="1"/>
          <p:nvPr/>
        </p:nvSpPr>
        <p:spPr>
          <a:xfrm>
            <a:off x="7630066" y="5361388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6C740-20FE-C0EC-39D1-F654DABA7623}"/>
              </a:ext>
            </a:extLst>
          </p:cNvPr>
          <p:cNvSpPr txBox="1"/>
          <p:nvPr/>
        </p:nvSpPr>
        <p:spPr>
          <a:xfrm>
            <a:off x="7630066" y="4724574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4AFD2D-3A01-EC35-692E-3DC21211BFD7}"/>
              </a:ext>
            </a:extLst>
          </p:cNvPr>
          <p:cNvSpPr txBox="1"/>
          <p:nvPr/>
        </p:nvSpPr>
        <p:spPr>
          <a:xfrm>
            <a:off x="7630066" y="4055102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CDFAFD-CE31-7CFD-BB44-F914B6AB5246}"/>
              </a:ext>
            </a:extLst>
          </p:cNvPr>
          <p:cNvSpPr txBox="1"/>
          <p:nvPr/>
        </p:nvSpPr>
        <p:spPr>
          <a:xfrm>
            <a:off x="7630066" y="3434616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2381C9-D976-A17B-D9A6-F828D86241A7}"/>
              </a:ext>
            </a:extLst>
          </p:cNvPr>
          <p:cNvCxnSpPr>
            <a:cxnSpLocks/>
          </p:cNvCxnSpPr>
          <p:nvPr/>
        </p:nvCxnSpPr>
        <p:spPr>
          <a:xfrm>
            <a:off x="12115800" y="3114571"/>
            <a:ext cx="1009332" cy="1299756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8C4D191-7689-DFA7-D72F-2DAF6E70751B}"/>
              </a:ext>
            </a:extLst>
          </p:cNvPr>
          <p:cNvSpPr txBox="1"/>
          <p:nvPr/>
        </p:nvSpPr>
        <p:spPr>
          <a:xfrm>
            <a:off x="11084519" y="2716498"/>
            <a:ext cx="2022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Lithium polymer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8F443B4-8590-56E6-DCB8-1D3E1A7E318F}"/>
              </a:ext>
            </a:extLst>
          </p:cNvPr>
          <p:cNvCxnSpPr>
            <a:cxnSpLocks/>
          </p:cNvCxnSpPr>
          <p:nvPr/>
        </p:nvCxnSpPr>
        <p:spPr>
          <a:xfrm flipH="1">
            <a:off x="13425205" y="3619282"/>
            <a:ext cx="698118" cy="1067773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A2D4C6E-27CA-A206-A6EF-5E00A636777E}"/>
              </a:ext>
            </a:extLst>
          </p:cNvPr>
          <p:cNvSpPr txBox="1"/>
          <p:nvPr/>
        </p:nvSpPr>
        <p:spPr>
          <a:xfrm>
            <a:off x="13517525" y="3207602"/>
            <a:ext cx="2328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Lithium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hosphate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5EFC25-DF0D-695F-1159-59310611882B}"/>
              </a:ext>
            </a:extLst>
          </p:cNvPr>
          <p:cNvCxnSpPr>
            <a:cxnSpLocks/>
          </p:cNvCxnSpPr>
          <p:nvPr/>
        </p:nvCxnSpPr>
        <p:spPr>
          <a:xfrm flipH="1">
            <a:off x="12115800" y="5812440"/>
            <a:ext cx="1658464" cy="202091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4B7D164-B41B-A9E5-28AF-9357314CA366}"/>
              </a:ext>
            </a:extLst>
          </p:cNvPr>
          <p:cNvSpPr txBox="1"/>
          <p:nvPr/>
        </p:nvSpPr>
        <p:spPr>
          <a:xfrm>
            <a:off x="13434887" y="5489274"/>
            <a:ext cx="2328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Nickel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etal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ydride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D211E0-B615-2369-7495-E205EB93F2C9}"/>
              </a:ext>
            </a:extLst>
          </p:cNvPr>
          <p:cNvSpPr txBox="1"/>
          <p:nvPr/>
        </p:nvSpPr>
        <p:spPr>
          <a:xfrm>
            <a:off x="8794653" y="4478879"/>
            <a:ext cx="2795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Nickel cadmium</a:t>
            </a:r>
            <a:endParaRPr lang="en-GB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1EDE23-3CDE-A16C-5BA4-0F8504F5AEA9}"/>
              </a:ext>
            </a:extLst>
          </p:cNvPr>
          <p:cNvCxnSpPr>
            <a:cxnSpLocks/>
          </p:cNvCxnSpPr>
          <p:nvPr/>
        </p:nvCxnSpPr>
        <p:spPr>
          <a:xfrm>
            <a:off x="10254136" y="4867228"/>
            <a:ext cx="149260" cy="1516635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2A52F3B-4A50-5E5F-4D09-1FF66DCE3DFA}"/>
              </a:ext>
            </a:extLst>
          </p:cNvPr>
          <p:cNvSpPr txBox="1"/>
          <p:nvPr/>
        </p:nvSpPr>
        <p:spPr>
          <a:xfrm>
            <a:off x="8540854" y="5166109"/>
            <a:ext cx="1769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cid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8980E6-C03C-794C-60E4-FC765D23DBA5}"/>
              </a:ext>
            </a:extLst>
          </p:cNvPr>
          <p:cNvCxnSpPr>
            <a:cxnSpLocks/>
          </p:cNvCxnSpPr>
          <p:nvPr/>
        </p:nvCxnSpPr>
        <p:spPr>
          <a:xfrm>
            <a:off x="9350650" y="5608988"/>
            <a:ext cx="155671" cy="90930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B4C1098-44F0-34DA-1A19-BE91F29B64AE}"/>
              </a:ext>
            </a:extLst>
          </p:cNvPr>
          <p:cNvSpPr txBox="1"/>
          <p:nvPr/>
        </p:nvSpPr>
        <p:spPr>
          <a:xfrm>
            <a:off x="10932903" y="7531187"/>
            <a:ext cx="2105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Watt-hours/litre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74A499-8A15-C172-0AC7-078633374A50}"/>
              </a:ext>
            </a:extLst>
          </p:cNvPr>
          <p:cNvSpPr txBox="1"/>
          <p:nvPr/>
        </p:nvSpPr>
        <p:spPr>
          <a:xfrm rot="16200000">
            <a:off x="6376221" y="4935307"/>
            <a:ext cx="2473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Watt-hours/kilogram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9F065-E0F3-EBD8-1C4D-18A1C4C3B0BF}"/>
              </a:ext>
            </a:extLst>
          </p:cNvPr>
          <p:cNvSpPr txBox="1"/>
          <p:nvPr/>
        </p:nvSpPr>
        <p:spPr>
          <a:xfrm>
            <a:off x="13894549" y="4643737"/>
            <a:ext cx="2328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Lithium i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GB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C90607-0512-422C-9E52-BABF4E13A487}"/>
              </a:ext>
            </a:extLst>
          </p:cNvPr>
          <p:cNvCxnSpPr>
            <a:cxnSpLocks/>
          </p:cNvCxnSpPr>
          <p:nvPr/>
        </p:nvCxnSpPr>
        <p:spPr>
          <a:xfrm flipH="1">
            <a:off x="12115800" y="4867228"/>
            <a:ext cx="2195490" cy="690103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4DAD6B-8D69-3933-8B04-68DCABAABF07}"/>
              </a:ext>
            </a:extLst>
          </p:cNvPr>
          <p:cNvSpPr txBox="1"/>
          <p:nvPr/>
        </p:nvSpPr>
        <p:spPr>
          <a:xfrm>
            <a:off x="7724410" y="6718473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6496B-B9DA-E26C-3064-4E6094626874}"/>
              </a:ext>
            </a:extLst>
          </p:cNvPr>
          <p:cNvSpPr txBox="1"/>
          <p:nvPr/>
        </p:nvSpPr>
        <p:spPr>
          <a:xfrm>
            <a:off x="8109034" y="7103098"/>
            <a:ext cx="72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0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Case study: freeze-thaw cell chemistry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11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063" y="2291753"/>
            <a:ext cx="10849229" cy="2966047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 new freeze-thaw cell technology may make long-term, seasonal energy storage possible.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The cell’s electrolyte is a type of salt that is liquid at 180 °C but solid at room temperature. </a:t>
            </a:r>
            <a:br>
              <a:rPr lang="en-GB" sz="2000" dirty="0"/>
            </a:b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The cell is heated before being charged. When the cell cools the electrolyte solidifies, effectively ‘locking up’ the energy until needed. When needed, the cell is heated to allow </a:t>
            </a:r>
            <a:br>
              <a:rPr lang="en-GB" sz="2000" dirty="0"/>
            </a:b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 current to flow.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The technology is at an early stage of development but in laboratory tests </a:t>
            </a:r>
            <a:br>
              <a:rPr lang="en-GB" sz="2000" dirty="0"/>
            </a:br>
            <a:r>
              <a:rPr lang="en-GB" sz="2000" dirty="0">
                <a:solidFill>
                  <a:srgbClr val="333333"/>
                </a:solidFill>
                <a:latin typeface="Arial"/>
                <a:cs typeface="Arial"/>
              </a:rPr>
              <a:t>a freeze-thaw cell has retained 92% of its capacity for three months.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7DDDBA2-3479-9D16-E354-7325AC015C7D}"/>
              </a:ext>
            </a:extLst>
          </p:cNvPr>
          <p:cNvSpPr txBox="1">
            <a:spLocks/>
          </p:cNvSpPr>
          <p:nvPr/>
        </p:nvSpPr>
        <p:spPr>
          <a:xfrm>
            <a:off x="11715805" y="2437770"/>
            <a:ext cx="4109377" cy="4268459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432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425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333333"/>
                </a:solidFill>
              </a:rPr>
              <a:t>What do you think happens to the electrolyte ions during the </a:t>
            </a:r>
            <a:br>
              <a:rPr lang="en-GB" sz="2000">
                <a:solidFill>
                  <a:srgbClr val="333333"/>
                </a:solidFill>
              </a:rPr>
            </a:br>
            <a:r>
              <a:rPr lang="en-GB" sz="2000">
                <a:solidFill>
                  <a:srgbClr val="333333"/>
                </a:solidFill>
              </a:rPr>
              <a:t>freeze-thaw process?</a:t>
            </a:r>
            <a:br>
              <a:rPr lang="en-GB" sz="2000">
                <a:solidFill>
                  <a:srgbClr val="333333"/>
                </a:solidFill>
              </a:rPr>
            </a:br>
            <a:endParaRPr lang="en-GB" sz="2000">
              <a:solidFill>
                <a:srgbClr val="333333"/>
              </a:solidFill>
            </a:endParaRPr>
          </a:p>
          <a:p>
            <a:pPr marL="479425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333333"/>
                </a:solidFill>
              </a:rPr>
              <a:t>How might this type of cell make renewable energy more available over seasonal periods </a:t>
            </a:r>
            <a:br>
              <a:rPr lang="en-GB" sz="2000">
                <a:solidFill>
                  <a:srgbClr val="333333"/>
                </a:solidFill>
              </a:rPr>
            </a:br>
            <a:r>
              <a:rPr lang="en-GB" sz="2000">
                <a:solidFill>
                  <a:srgbClr val="333333"/>
                </a:solidFill>
              </a:rPr>
              <a:t>of time?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2396B-5464-EC9E-5699-171A177280FE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550A6-7B69-4A1B-D725-684DAA2726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370" y="1816956"/>
            <a:ext cx="1003300" cy="977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E2AF60-FEA8-85DE-F613-A75A9539DF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598" y="6633336"/>
            <a:ext cx="3256654" cy="20988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563A92-1FE2-6739-D45E-2C1E1EFCAB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332" y="4894079"/>
            <a:ext cx="977474" cy="9546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C2BB9C-741E-9D31-CB16-E04BAC0A77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48" y="4883873"/>
            <a:ext cx="977474" cy="954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294C83-AD76-49F5-65A8-B228898781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413" y="5781917"/>
            <a:ext cx="3239315" cy="29502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853AC9-BBED-AF20-C2AC-FDA739F6C1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13" y="5761466"/>
            <a:ext cx="3261770" cy="29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E234BF-4334-F663-E01B-B049239CAA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355" y="3666151"/>
            <a:ext cx="4628356" cy="3323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9"/>
            <a:ext cx="7540156" cy="724930"/>
          </a:xfrm>
        </p:spPr>
        <p:txBody>
          <a:bodyPr/>
          <a:lstStyle/>
          <a:p>
            <a:r>
              <a:rPr lang="en"/>
              <a:t>Case study: flow batteries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12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061" y="2291753"/>
            <a:ext cx="8959981" cy="5741904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Flow batteries store energy in tanks of liquid electrolytes made of iron salts.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To store energy inside the cell, one electrolyte is pumped past a positive electrode, depositing iron, and the other past a negative electrode, gaining electrons. This can store large amounts of chemical energy over long periods.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To produce electricity, the direction of the pumps is reversed so the electrolytes flow in the reverse direction past the electrodes, producing a current.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These cells have low energy density but use much safer chemistry than lithium-ion cells. Because the energy is stored in the electrolyte, to increase a flow battery’s storage capacity, engineers just increase the size of the electrolyte storage. </a:t>
            </a:r>
            <a:endParaRPr lang="en-GB" sz="2000" dirty="0">
              <a:solidFill>
                <a:schemeClr val="dk1"/>
              </a:solidFill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7DDDBA2-3479-9D16-E354-7325AC015C7D}"/>
              </a:ext>
            </a:extLst>
          </p:cNvPr>
          <p:cNvSpPr txBox="1">
            <a:spLocks/>
          </p:cNvSpPr>
          <p:nvPr/>
        </p:nvSpPr>
        <p:spPr>
          <a:xfrm>
            <a:off x="565471" y="6460878"/>
            <a:ext cx="7069639" cy="2225452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432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What applications might benefit from this </a:t>
            </a:r>
            <a:br>
              <a:rPr lang="en-GB"/>
            </a:br>
            <a:r>
              <a:rPr lang="en-GB"/>
              <a:t>form of energy storage?</a:t>
            </a: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Can you suggest how this concept might one day be adapted for electric vehicles?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2396B-5464-EC9E-5699-171A177280FE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550A6-7B69-4A1B-D725-684DAA272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685" y="5851014"/>
            <a:ext cx="1003300" cy="977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7C5C6C-75EF-11E8-E66F-605AD788E762}"/>
              </a:ext>
            </a:extLst>
          </p:cNvPr>
          <p:cNvSpPr txBox="1"/>
          <p:nvPr/>
        </p:nvSpPr>
        <p:spPr>
          <a:xfrm>
            <a:off x="13793356" y="2825337"/>
            <a:ext cx="2304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Catholyte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ank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90DD9-ECF2-2FC7-9640-B74C503393D4}"/>
              </a:ext>
            </a:extLst>
          </p:cNvPr>
          <p:cNvSpPr txBox="1"/>
          <p:nvPr/>
        </p:nvSpPr>
        <p:spPr>
          <a:xfrm>
            <a:off x="11609872" y="7664325"/>
            <a:ext cx="2991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Ion-selective membrane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A72E4-CB76-E63A-410C-0C04275AF1C9}"/>
              </a:ext>
            </a:extLst>
          </p:cNvPr>
          <p:cNvSpPr txBox="1"/>
          <p:nvPr/>
        </p:nvSpPr>
        <p:spPr>
          <a:xfrm>
            <a:off x="10179597" y="7515961"/>
            <a:ext cx="1513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3C212C-1F2E-A362-21E5-042F75BE5056}"/>
              </a:ext>
            </a:extLst>
          </p:cNvPr>
          <p:cNvSpPr txBox="1"/>
          <p:nvPr/>
        </p:nvSpPr>
        <p:spPr>
          <a:xfrm>
            <a:off x="9305296" y="2928764"/>
            <a:ext cx="2304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Anolyte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ank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38930B-270F-9ED8-F8A0-443179AD59BC}"/>
              </a:ext>
            </a:extLst>
          </p:cNvPr>
          <p:cNvCxnSpPr>
            <a:cxnSpLocks/>
          </p:cNvCxnSpPr>
          <p:nvPr/>
        </p:nvCxnSpPr>
        <p:spPr>
          <a:xfrm flipH="1">
            <a:off x="14492377" y="3297537"/>
            <a:ext cx="453039" cy="1445182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5A8994-703A-0C48-66B8-B147BF4AC5E1}"/>
              </a:ext>
            </a:extLst>
          </p:cNvPr>
          <p:cNvCxnSpPr>
            <a:cxnSpLocks/>
          </p:cNvCxnSpPr>
          <p:nvPr/>
        </p:nvCxnSpPr>
        <p:spPr>
          <a:xfrm>
            <a:off x="10466652" y="3390202"/>
            <a:ext cx="633956" cy="1352517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6B4507-1F5F-25BE-26AC-15630C3F66C3}"/>
              </a:ext>
            </a:extLst>
          </p:cNvPr>
          <p:cNvCxnSpPr>
            <a:cxnSpLocks/>
          </p:cNvCxnSpPr>
          <p:nvPr/>
        </p:nvCxnSpPr>
        <p:spPr>
          <a:xfrm flipV="1">
            <a:off x="11060920" y="6831592"/>
            <a:ext cx="1203265" cy="71445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9DC95F-9E3D-0266-2C97-0BCDB43A3753}"/>
              </a:ext>
            </a:extLst>
          </p:cNvPr>
          <p:cNvCxnSpPr>
            <a:cxnSpLocks/>
          </p:cNvCxnSpPr>
          <p:nvPr/>
        </p:nvCxnSpPr>
        <p:spPr>
          <a:xfrm flipH="1" flipV="1">
            <a:off x="12798493" y="6401938"/>
            <a:ext cx="135448" cy="1144112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5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5FC8DBF-C056-0A5C-C184-7EA818E959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562" y="1741123"/>
            <a:ext cx="3410761" cy="3309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8FC62C-A38A-0FF8-D36D-5FDAF6AF86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72" y="4956235"/>
            <a:ext cx="3410761" cy="3309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860095-3215-A2FC-0E98-E5F932276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080" y="5006242"/>
            <a:ext cx="3410761" cy="3309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9E34B-5128-84C4-ACEF-B3BC4010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6378409" cy="707887"/>
          </a:xfrm>
        </p:spPr>
        <p:txBody>
          <a:bodyPr/>
          <a:lstStyle/>
          <a:p>
            <a:r>
              <a:rPr lang="en"/>
              <a:t>New cell technologies </a:t>
            </a:r>
            <a:br>
              <a:rPr lang="en"/>
            </a:br>
            <a:r>
              <a:rPr lang="en"/>
              <a:t>and engineering</a:t>
            </a:r>
            <a:endParaRPr lang="en-US"/>
          </a:p>
        </p:txBody>
      </p:sp>
      <p:sp>
        <p:nvSpPr>
          <p:cNvPr id="3" name="Content Placeholder 20">
            <a:extLst>
              <a:ext uri="{FF2B5EF4-FFF2-40B4-BE49-F238E27FC236}">
                <a16:creationId xmlns:a16="http://schemas.microsoft.com/office/drawing/2014/main" id="{01E06C8A-412A-FF2D-E80C-DBE25D7D09B2}"/>
              </a:ext>
            </a:extLst>
          </p:cNvPr>
          <p:cNvSpPr txBox="1">
            <a:spLocks/>
          </p:cNvSpPr>
          <p:nvPr/>
        </p:nvSpPr>
        <p:spPr>
          <a:xfrm>
            <a:off x="6221486" y="2160797"/>
            <a:ext cx="2986051" cy="2986053"/>
          </a:xfrm>
          <a:prstGeom prst="heptagon">
            <a:avLst/>
          </a:prstGeom>
        </p:spPr>
        <p:txBody>
          <a:bodyPr anchor="ctr" anchorCtr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Henry </a:t>
            </a:r>
            <a:br>
              <a:rPr lang="en-GB" sz="1800" b="1"/>
            </a:br>
            <a:r>
              <a:rPr lang="en-GB" sz="1800" b="1"/>
              <a:t>EV technician</a:t>
            </a:r>
            <a:br>
              <a:rPr lang="en-GB" sz="1800" b="1"/>
            </a:br>
            <a:endParaRPr lang="en-GB"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 convert classic cars from petrol to EV systems.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28D1B-A433-3183-CC6B-AB0A34C9D086}"/>
              </a:ext>
            </a:extLst>
          </p:cNvPr>
          <p:cNvSpPr txBox="1"/>
          <p:nvPr/>
        </p:nvSpPr>
        <p:spPr>
          <a:xfrm>
            <a:off x="410359" y="3025573"/>
            <a:ext cx="5386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How might each engineer’s role be changed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as new cell technologies come to market?</a:t>
            </a:r>
          </a:p>
        </p:txBody>
      </p:sp>
      <p:sp>
        <p:nvSpPr>
          <p:cNvPr id="15" name="Content Placeholder 20">
            <a:extLst>
              <a:ext uri="{FF2B5EF4-FFF2-40B4-BE49-F238E27FC236}">
                <a16:creationId xmlns:a16="http://schemas.microsoft.com/office/drawing/2014/main" id="{0103A174-D554-C29B-40AE-087A33B7044C}"/>
              </a:ext>
            </a:extLst>
          </p:cNvPr>
          <p:cNvSpPr txBox="1">
            <a:spLocks/>
          </p:cNvSpPr>
          <p:nvPr/>
        </p:nvSpPr>
        <p:spPr>
          <a:xfrm>
            <a:off x="3973226" y="5369386"/>
            <a:ext cx="2986051" cy="2986053"/>
          </a:xfrm>
          <a:prstGeom prst="heptagon">
            <a:avLst/>
          </a:prstGeom>
        </p:spPr>
        <p:txBody>
          <a:bodyPr anchor="ctr" anchorCtr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Samira </a:t>
            </a:r>
            <a:br>
              <a:rPr lang="en-GB" sz="1800" b="1"/>
            </a:br>
            <a:r>
              <a:rPr lang="en-GB" sz="1800" b="1"/>
              <a:t>Power engineer</a:t>
            </a:r>
            <a:br>
              <a:rPr lang="en-GB" sz="1800" b="1"/>
            </a:br>
            <a:endParaRPr lang="en-GB"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 design the systems that respond to </a:t>
            </a:r>
            <a:br>
              <a:rPr lang="en-GB" sz="1800"/>
            </a:br>
            <a:r>
              <a:rPr lang="en-GB" sz="1800"/>
              <a:t>short-term peaks </a:t>
            </a:r>
            <a:br>
              <a:rPr lang="en-GB" sz="1800"/>
            </a:br>
            <a:r>
              <a:rPr lang="en-GB" sz="1800"/>
              <a:t>in demand.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43B82A24-FD82-EE35-EE3C-6E1C9E8CC66F}"/>
              </a:ext>
            </a:extLst>
          </p:cNvPr>
          <p:cNvSpPr txBox="1">
            <a:spLocks/>
          </p:cNvSpPr>
          <p:nvPr/>
        </p:nvSpPr>
        <p:spPr>
          <a:xfrm>
            <a:off x="7879436" y="5242114"/>
            <a:ext cx="2986051" cy="2986053"/>
          </a:xfrm>
          <a:prstGeom prst="heptagon">
            <a:avLst/>
          </a:prstGeom>
        </p:spPr>
        <p:txBody>
          <a:bodyPr anchor="ctr" anchorCtr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Vicky </a:t>
            </a:r>
            <a:br>
              <a:rPr lang="en-GB" sz="1800" b="1"/>
            </a:br>
            <a:r>
              <a:rPr lang="en-GB" sz="1800" b="1"/>
              <a:t>Recycling engineer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 develop new ways to recycle precious materials, including the rare earth metals used in modern secondary cells.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875558-4BC8-2232-BAE8-DB2173EACD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483" y="5045988"/>
            <a:ext cx="3410761" cy="33094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5A6FB8-8CDD-F017-2735-BBDD3CFED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404" y="1736293"/>
            <a:ext cx="3410761" cy="3309451"/>
          </a:xfrm>
          <a:prstGeom prst="rect">
            <a:avLst/>
          </a:prstGeom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18EE2186-EC1F-D9E4-5AFA-F93760AEA191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sp>
        <p:nvSpPr>
          <p:cNvPr id="27" name="Content Placeholder 20">
            <a:extLst>
              <a:ext uri="{FF2B5EF4-FFF2-40B4-BE49-F238E27FC236}">
                <a16:creationId xmlns:a16="http://schemas.microsoft.com/office/drawing/2014/main" id="{A41243B2-CC52-F138-9C31-B7169DD3259C}"/>
              </a:ext>
            </a:extLst>
          </p:cNvPr>
          <p:cNvSpPr txBox="1">
            <a:spLocks/>
          </p:cNvSpPr>
          <p:nvPr/>
        </p:nvSpPr>
        <p:spPr>
          <a:xfrm>
            <a:off x="11555482" y="5400200"/>
            <a:ext cx="3410761" cy="2986053"/>
          </a:xfrm>
          <a:prstGeom prst="heptagon">
            <a:avLst/>
          </a:prstGeom>
        </p:spPr>
        <p:txBody>
          <a:bodyPr anchor="ctr" anchorCtr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Jamal </a:t>
            </a:r>
            <a:br>
              <a:rPr lang="en-GB" sz="1800" b="1"/>
            </a:br>
            <a:r>
              <a:rPr lang="en-GB" sz="1800" b="1"/>
              <a:t>Home renewables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 install home solar power generation and storage.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30" name="Content Placeholder 20">
            <a:extLst>
              <a:ext uri="{FF2B5EF4-FFF2-40B4-BE49-F238E27FC236}">
                <a16:creationId xmlns:a16="http://schemas.microsoft.com/office/drawing/2014/main" id="{C3C53947-C373-750D-21A4-C8469ADEC36E}"/>
              </a:ext>
            </a:extLst>
          </p:cNvPr>
          <p:cNvSpPr txBox="1">
            <a:spLocks/>
          </p:cNvSpPr>
          <p:nvPr/>
        </p:nvSpPr>
        <p:spPr>
          <a:xfrm>
            <a:off x="10034470" y="2132845"/>
            <a:ext cx="3272628" cy="2986053"/>
          </a:xfrm>
          <a:prstGeom prst="heptagon">
            <a:avLst/>
          </a:prstGeom>
        </p:spPr>
        <p:txBody>
          <a:bodyPr anchor="ctr" anchorCtr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Katrina  </a:t>
            </a:r>
            <a:br>
              <a:rPr lang="en-GB" sz="1800" b="1"/>
            </a:br>
            <a:r>
              <a:rPr lang="en-GB" sz="1800" b="1"/>
              <a:t>Maintenance engineer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 maintain the automated warehouse vehicles in a busy warehouse.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51D40BA-C5D1-0E97-7843-2972034F952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13</a:t>
            </a:fld>
            <a:endParaRPr lang="en-US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E9BBA5-9A73-AB49-7A58-7A5F092B3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992" y="2531307"/>
            <a:ext cx="3145154" cy="3051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C44052-29B9-ECD8-FA37-ED13626B86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715" y="5552561"/>
            <a:ext cx="3146393" cy="30529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94F0F-5D87-B03F-90FD-D00320AF138E}"/>
              </a:ext>
            </a:extLst>
          </p:cNvPr>
          <p:cNvSpPr txBox="1"/>
          <p:nvPr/>
        </p:nvSpPr>
        <p:spPr>
          <a:xfrm>
            <a:off x="2203992" y="3825067"/>
            <a:ext cx="299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Describe the parts of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basic electrical cell.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B0872-AFFB-0476-C756-972D217B336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14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3F08342-CE11-6D2C-7685-1BABBBF904B5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2. Cell chemistry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DF7BD-359F-B688-0B00-B83C7E61F8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845" y="2578976"/>
            <a:ext cx="3146391" cy="305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0931B-0A4E-4052-43A5-B0EB792F7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98" y="5537600"/>
            <a:ext cx="3146391" cy="3052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662D15-FE3A-7937-8232-F82424C64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10" y="5537600"/>
            <a:ext cx="3146391" cy="3052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7C2412-7301-11CA-5A3D-5727C33B4ADB}"/>
              </a:ext>
            </a:extLst>
          </p:cNvPr>
          <p:cNvSpPr txBox="1"/>
          <p:nvPr/>
        </p:nvSpPr>
        <p:spPr>
          <a:xfrm>
            <a:off x="5567685" y="3711312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Describe how a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simple electrical cell produces electricity.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28A289-BC78-C3AE-6436-778F32086E0E}"/>
              </a:ext>
            </a:extLst>
          </p:cNvPr>
          <p:cNvSpPr txBox="1"/>
          <p:nvPr/>
        </p:nvSpPr>
        <p:spPr>
          <a:xfrm>
            <a:off x="612608" y="6708687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Explain the difference between primary and secondary cells.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80596-350C-67C4-8ABA-6161A89D9EFD}"/>
              </a:ext>
            </a:extLst>
          </p:cNvPr>
          <p:cNvSpPr txBox="1"/>
          <p:nvPr/>
        </p:nvSpPr>
        <p:spPr>
          <a:xfrm>
            <a:off x="3976290" y="6534869"/>
            <a:ext cx="2999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Identify how primary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 secondary cell discharge characteristics vary, linking this to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applications.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580866-A98C-FFA1-916F-6A0DB5CF8736}"/>
              </a:ext>
            </a:extLst>
          </p:cNvPr>
          <p:cNvSpPr txBox="1"/>
          <p:nvPr/>
        </p:nvSpPr>
        <p:spPr>
          <a:xfrm>
            <a:off x="7344715" y="6475263"/>
            <a:ext cx="2999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Analyse the energy density of different cell types and use this to explain their relative advantages.</a:t>
            </a:r>
          </a:p>
        </p:txBody>
      </p:sp>
    </p:spTree>
    <p:extLst>
      <p:ext uri="{BB962C8B-B14F-4D97-AF65-F5344CB8AC3E}">
        <p14:creationId xmlns:p14="http://schemas.microsoft.com/office/powerpoint/2010/main" val="5646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25DB53-4CAF-1D86-EBBB-0F6A8CF2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729" y="1332501"/>
            <a:ext cx="6380130" cy="6910070"/>
          </a:xfrm>
        </p:spPr>
        <p:txBody>
          <a:bodyPr/>
          <a:lstStyle/>
          <a:p>
            <a:r>
              <a:rPr lang="en-US"/>
              <a:t>2. Cell chemistry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5BA41FC-77C7-28BF-9152-CCC466502F2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2</a:t>
            </a:fld>
            <a:endParaRPr lang="en-US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E9BBA5-9A73-AB49-7A58-7A5F092B3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992" y="2531307"/>
            <a:ext cx="3145154" cy="3051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C44052-29B9-ECD8-FA37-ED13626B86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715" y="5552561"/>
            <a:ext cx="3146393" cy="30529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94F0F-5D87-B03F-90FD-D00320AF138E}"/>
              </a:ext>
            </a:extLst>
          </p:cNvPr>
          <p:cNvSpPr txBox="1"/>
          <p:nvPr/>
        </p:nvSpPr>
        <p:spPr>
          <a:xfrm>
            <a:off x="2203992" y="3825067"/>
            <a:ext cx="299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Describe the parts of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basic electrical cell.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B0872-AFFB-0476-C756-972D217B336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3F08342-CE11-6D2C-7685-1BABBBF904B5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2. Cell chemistry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DF7BD-359F-B688-0B00-B83C7E61F8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845" y="2578976"/>
            <a:ext cx="3146391" cy="305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0931B-0A4E-4052-43A5-B0EB792F7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98" y="5537600"/>
            <a:ext cx="3146391" cy="3052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662D15-FE3A-7937-8232-F82424C64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10" y="5537600"/>
            <a:ext cx="3146391" cy="3052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7C2412-7301-11CA-5A3D-5727C33B4ADB}"/>
              </a:ext>
            </a:extLst>
          </p:cNvPr>
          <p:cNvSpPr txBox="1"/>
          <p:nvPr/>
        </p:nvSpPr>
        <p:spPr>
          <a:xfrm>
            <a:off x="5567685" y="3711312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Describe how a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simple electrical cell produces electricity.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28A289-BC78-C3AE-6436-778F32086E0E}"/>
              </a:ext>
            </a:extLst>
          </p:cNvPr>
          <p:cNvSpPr txBox="1"/>
          <p:nvPr/>
        </p:nvSpPr>
        <p:spPr>
          <a:xfrm>
            <a:off x="612608" y="6708687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Explain the difference between primary and secondary cells.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80596-350C-67C4-8ABA-6161A89D9EFD}"/>
              </a:ext>
            </a:extLst>
          </p:cNvPr>
          <p:cNvSpPr txBox="1"/>
          <p:nvPr/>
        </p:nvSpPr>
        <p:spPr>
          <a:xfrm>
            <a:off x="3976290" y="6534869"/>
            <a:ext cx="2999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Identify how primary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 secondary cell discharge characteristics vary, linking this to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applications.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580866-A98C-FFA1-916F-6A0DB5CF8736}"/>
              </a:ext>
            </a:extLst>
          </p:cNvPr>
          <p:cNvSpPr txBox="1"/>
          <p:nvPr/>
        </p:nvSpPr>
        <p:spPr>
          <a:xfrm>
            <a:off x="7344715" y="6475263"/>
            <a:ext cx="2999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Analyse the energy density of different cell types and use this to explain their relative advantages.</a:t>
            </a:r>
          </a:p>
        </p:txBody>
      </p:sp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CCA20F-4456-09D9-0D99-228628A848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814" y="5714436"/>
            <a:ext cx="5862555" cy="1923561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666AB80-97F0-C719-2D5F-AE327DD6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What happens in a cell?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16A1F1E-661A-5CE0-0876-0F385BDA03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8023" y="2287588"/>
            <a:ext cx="10082891" cy="2371402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/>
              <a:t>A cell converts stored chemical energy into electrical energy.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/>
              <a:t>Any simple cell includes a cathode, anode and electrolyte.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/>
              <a:t>The cathode and anode are made of different metals, for example manganese and zinc.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The use of different metals creates a potential difference (voltage) across the cell.</a:t>
            </a: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/>
              <a:t>The electrolyte is a solution or paste that can conduct electricity.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-GB" sz="2000"/>
            </a:br>
            <a:r>
              <a:rPr lang="en-GB" sz="2000"/>
              <a:t> </a:t>
            </a:r>
            <a:endParaRPr lang="en-US" sz="200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73D8A0DC-8383-6379-3931-3BE143648CC0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FB89B-1973-AD4A-A045-E94CB24D8D7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72AA35-0031-8623-F197-C2023835D01B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4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3560A6-0CE0-DA1E-B0C3-9E6C46E6194A}"/>
              </a:ext>
            </a:extLst>
          </p:cNvPr>
          <p:cNvSpPr txBox="1">
            <a:spLocks/>
          </p:cNvSpPr>
          <p:nvPr/>
        </p:nvSpPr>
        <p:spPr>
          <a:xfrm>
            <a:off x="11181039" y="2174041"/>
            <a:ext cx="4215815" cy="4533900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What happens </a:t>
            </a:r>
            <a:br>
              <a:rPr lang="en-GB"/>
            </a:br>
            <a:r>
              <a:rPr lang="en-GB"/>
              <a:t>when a cell is connected in a complete circuit, for example, to an LED?</a:t>
            </a:r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GB"/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Given your answer, what do you think must happen inside the cell?</a:t>
            </a:r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GB"/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Can what happens inside the cell continue indefinitely, and what evidence supports your answer?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EF920A4-F5DA-081F-DE8D-1820FAFF2574}"/>
              </a:ext>
            </a:extLst>
          </p:cNvPr>
          <p:cNvSpPr txBox="1">
            <a:spLocks/>
          </p:cNvSpPr>
          <p:nvPr/>
        </p:nvSpPr>
        <p:spPr>
          <a:xfrm>
            <a:off x="3408383" y="4576856"/>
            <a:ext cx="899709" cy="1382334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8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2CE00-AA14-34A9-1D38-D04C67F7B40E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68A0C-5A41-1320-A9D6-A1F9E40DA1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406" y="285811"/>
            <a:ext cx="946752" cy="92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10CA2-3A96-1C46-3454-9773CAA9C6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141" y="1597598"/>
            <a:ext cx="1003300" cy="977900"/>
          </a:xfrm>
          <a:prstGeom prst="rect">
            <a:avLst/>
          </a:prstGeom>
        </p:spPr>
      </p:pic>
      <p:sp>
        <p:nvSpPr>
          <p:cNvPr id="23" name="Google Shape;120;p20">
            <a:extLst>
              <a:ext uri="{FF2B5EF4-FFF2-40B4-BE49-F238E27FC236}">
                <a16:creationId xmlns:a16="http://schemas.microsoft.com/office/drawing/2014/main" id="{61797AA0-4FEE-3B2A-36FD-4988E37986CA}"/>
              </a:ext>
            </a:extLst>
          </p:cNvPr>
          <p:cNvSpPr txBox="1"/>
          <p:nvPr/>
        </p:nvSpPr>
        <p:spPr>
          <a:xfrm>
            <a:off x="8478609" y="5081700"/>
            <a:ext cx="11502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122;p20">
            <a:extLst>
              <a:ext uri="{FF2B5EF4-FFF2-40B4-BE49-F238E27FC236}">
                <a16:creationId xmlns:a16="http://schemas.microsoft.com/office/drawing/2014/main" id="{9C813A92-753F-7F05-0A6C-F3FA70EFA943}"/>
              </a:ext>
            </a:extLst>
          </p:cNvPr>
          <p:cNvSpPr txBox="1"/>
          <p:nvPr/>
        </p:nvSpPr>
        <p:spPr>
          <a:xfrm>
            <a:off x="8438061" y="5949827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1;p20">
            <a:extLst>
              <a:ext uri="{FF2B5EF4-FFF2-40B4-BE49-F238E27FC236}">
                <a16:creationId xmlns:a16="http://schemas.microsoft.com/office/drawing/2014/main" id="{1A83207E-3E4C-3A94-A47A-74BE0E7B2064}"/>
              </a:ext>
            </a:extLst>
          </p:cNvPr>
          <p:cNvSpPr txBox="1"/>
          <p:nvPr/>
        </p:nvSpPr>
        <p:spPr>
          <a:xfrm>
            <a:off x="8490242" y="6761194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92EE3C7F-6EDE-CFE2-9C0E-CAF356EBEB26}"/>
              </a:ext>
            </a:extLst>
          </p:cNvPr>
          <p:cNvSpPr txBox="1">
            <a:spLocks/>
          </p:cNvSpPr>
          <p:nvPr/>
        </p:nvSpPr>
        <p:spPr>
          <a:xfrm>
            <a:off x="7853461" y="5081700"/>
            <a:ext cx="523190" cy="523189"/>
          </a:xfrm>
          <a:prstGeom prst="heptago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F8701DD-F05E-028D-D5B3-56E171A8CD2B}"/>
              </a:ext>
            </a:extLst>
          </p:cNvPr>
          <p:cNvSpPr txBox="1">
            <a:spLocks/>
          </p:cNvSpPr>
          <p:nvPr/>
        </p:nvSpPr>
        <p:spPr>
          <a:xfrm>
            <a:off x="7853461" y="5899818"/>
            <a:ext cx="523190" cy="523189"/>
          </a:xfrm>
          <a:prstGeom prst="heptagon">
            <a:avLst/>
          </a:prstGeom>
          <a:solidFill>
            <a:srgbClr val="21176B"/>
          </a:solidFill>
          <a:ln w="12700">
            <a:solidFill>
              <a:schemeClr val="tx1"/>
            </a:solidFill>
          </a:ln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EEC2A62D-9EAD-85B7-43AB-094A2334A359}"/>
              </a:ext>
            </a:extLst>
          </p:cNvPr>
          <p:cNvSpPr txBox="1">
            <a:spLocks/>
          </p:cNvSpPr>
          <p:nvPr/>
        </p:nvSpPr>
        <p:spPr>
          <a:xfrm>
            <a:off x="7874360" y="6717936"/>
            <a:ext cx="523190" cy="523189"/>
          </a:xfrm>
          <a:prstGeom prst="heptagon">
            <a:avLst/>
          </a:prstGeom>
          <a:solidFill>
            <a:srgbClr val="3DB876"/>
          </a:solidFill>
          <a:ln w="12700">
            <a:solidFill>
              <a:schemeClr val="tx1"/>
            </a:solidFill>
          </a:ln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B2D722-D816-1C5C-F8AA-E639186FDA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240" y="4833938"/>
            <a:ext cx="7431660" cy="3277553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666AB80-97F0-C719-2D5F-AE327DD6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What happens in a cell?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16A1F1E-661A-5CE0-0876-0F385BDA03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1858" y="2287588"/>
            <a:ext cx="11903075" cy="2022475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When the cell is connected in a complete circuit a current flows through the wire and the LED lights up.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This means that the current must also flow within the cell. The electrolyte enables this to happen.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 reaction takes place within the cell between the anode and cathode, which releases the cell’s stored chemical energy. This reaction can’t continue indefinitely. </a:t>
            </a:r>
            <a:r>
              <a:rPr lang="en-GB" sz="2000">
                <a:solidFill>
                  <a:schemeClr val="dk1"/>
                </a:solidFill>
              </a:rPr>
              <a:t>The cell only works until the stored chemical energy is used up and the reaction stops.</a:t>
            </a: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-GB" sz="2000"/>
            </a:br>
            <a:r>
              <a:rPr lang="en-GB" sz="2000"/>
              <a:t> </a:t>
            </a:r>
            <a:endParaRPr lang="en-US" sz="200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73D8A0DC-8383-6379-3931-3BE143648CC0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FB89B-1973-AD4A-A045-E94CB24D8D7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72AA35-0031-8623-F197-C2023835D01B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5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EF920A4-F5DA-081F-DE8D-1820FAFF2574}"/>
              </a:ext>
            </a:extLst>
          </p:cNvPr>
          <p:cNvSpPr txBox="1">
            <a:spLocks/>
          </p:cNvSpPr>
          <p:nvPr/>
        </p:nvSpPr>
        <p:spPr>
          <a:xfrm>
            <a:off x="3408383" y="4576856"/>
            <a:ext cx="899709" cy="1382334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8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2CE00-AA14-34A9-1D38-D04C67F7B40E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70B58E-4D07-2C81-4A84-17B7725C5FDC}"/>
              </a:ext>
            </a:extLst>
          </p:cNvPr>
          <p:cNvGrpSpPr/>
          <p:nvPr/>
        </p:nvGrpSpPr>
        <p:grpSpPr>
          <a:xfrm>
            <a:off x="11435191" y="6649431"/>
            <a:ext cx="335560" cy="200085"/>
            <a:chOff x="12998824" y="4833258"/>
            <a:chExt cx="824752" cy="49177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3B975C-E8A0-E493-DFBF-587DFE5210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11200" y="4833258"/>
              <a:ext cx="412376" cy="49177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55C709-E589-5A95-2901-D4429BC1CFD8}"/>
                </a:ext>
              </a:extLst>
            </p:cNvPr>
            <p:cNvCxnSpPr>
              <a:cxnSpLocks/>
            </p:cNvCxnSpPr>
            <p:nvPr/>
          </p:nvCxnSpPr>
          <p:spPr>
            <a:xfrm>
              <a:off x="12998824" y="4833258"/>
              <a:ext cx="412376" cy="49177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7444C2-EF67-7EB5-E59A-AB8D0AFF316F}"/>
              </a:ext>
            </a:extLst>
          </p:cNvPr>
          <p:cNvGrpSpPr/>
          <p:nvPr/>
        </p:nvGrpSpPr>
        <p:grpSpPr>
          <a:xfrm rot="10800000">
            <a:off x="4021461" y="6649430"/>
            <a:ext cx="335560" cy="200085"/>
            <a:chOff x="12998824" y="4833258"/>
            <a:chExt cx="824752" cy="49177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B330D1-BD4E-7DBD-99EC-D269CCBDB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11200" y="4833258"/>
              <a:ext cx="412376" cy="49177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B7FC78-AA62-9582-EDAA-8E59BA398DCE}"/>
                </a:ext>
              </a:extLst>
            </p:cNvPr>
            <p:cNvCxnSpPr>
              <a:cxnSpLocks/>
            </p:cNvCxnSpPr>
            <p:nvPr/>
          </p:nvCxnSpPr>
          <p:spPr>
            <a:xfrm>
              <a:off x="12998824" y="4833258"/>
              <a:ext cx="412376" cy="49177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962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0666AB80-97F0-C719-2D5F-AE327DD6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Examples of cells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16A1F1E-661A-5CE0-0876-0F385BDA03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8023" y="2287588"/>
            <a:ext cx="10082891" cy="2719220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-GB" sz="2000"/>
            </a:br>
            <a:r>
              <a:rPr lang="en-GB" sz="2000"/>
              <a:t> </a:t>
            </a:r>
            <a:endParaRPr lang="en-US" sz="200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73D8A0DC-8383-6379-3931-3BE143648CC0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FB89B-1973-AD4A-A045-E94CB24D8D7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72AA35-0031-8623-F197-C2023835D01B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6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3560A6-0CE0-DA1E-B0C3-9E6C46E6194A}"/>
              </a:ext>
            </a:extLst>
          </p:cNvPr>
          <p:cNvSpPr txBox="1">
            <a:spLocks/>
          </p:cNvSpPr>
          <p:nvPr/>
        </p:nvSpPr>
        <p:spPr>
          <a:xfrm>
            <a:off x="3027328" y="6154434"/>
            <a:ext cx="9776350" cy="2231819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Which of these cell types are familiar to you?</a:t>
            </a:r>
            <a:br>
              <a:rPr lang="en-GB" sz="2000"/>
            </a:br>
            <a:endParaRPr lang="en-GB" sz="2000"/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Can you use your real-life experiences to divide them into two types of cell?</a:t>
            </a:r>
            <a:br>
              <a:rPr lang="en-GB" sz="2000"/>
            </a:br>
            <a:endParaRPr lang="en-GB" sz="2000"/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What difference explains your choices?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2CE00-AA14-34A9-1D38-D04C67F7B40E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010CA2-3A96-1C46-3454-9773CAA9C6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6332" y="5510911"/>
            <a:ext cx="1003300" cy="9779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7A79129-31B4-AE4A-D916-51A4163CB7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986" y="282373"/>
            <a:ext cx="946752" cy="9227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12C9D51-9DFD-252C-4144-ACFDC74EC5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90" y="4128455"/>
            <a:ext cx="2180998" cy="603106"/>
          </a:xfrm>
          <a:prstGeom prst="rect">
            <a:avLst/>
          </a:prstGeom>
        </p:spPr>
      </p:pic>
      <p:sp>
        <p:nvSpPr>
          <p:cNvPr id="62" name="Google Shape;153;p22">
            <a:extLst>
              <a:ext uri="{FF2B5EF4-FFF2-40B4-BE49-F238E27FC236}">
                <a16:creationId xmlns:a16="http://schemas.microsoft.com/office/drawing/2014/main" id="{08663D0C-32FF-191A-741F-79B5B3E64D5D}"/>
              </a:ext>
            </a:extLst>
          </p:cNvPr>
          <p:cNvSpPr txBox="1"/>
          <p:nvPr/>
        </p:nvSpPr>
        <p:spPr>
          <a:xfrm>
            <a:off x="1591615" y="3109086"/>
            <a:ext cx="909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Zinc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Google Shape;154;p22">
            <a:extLst>
              <a:ext uri="{FF2B5EF4-FFF2-40B4-BE49-F238E27FC236}">
                <a16:creationId xmlns:a16="http://schemas.microsoft.com/office/drawing/2014/main" id="{A8534ACC-C2C0-90AE-C5DD-3C281FA77E33}"/>
              </a:ext>
            </a:extLst>
          </p:cNvPr>
          <p:cNvSpPr txBox="1"/>
          <p:nvPr/>
        </p:nvSpPr>
        <p:spPr>
          <a:xfrm>
            <a:off x="4521788" y="3106251"/>
            <a:ext cx="133220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Alkaline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Google Shape;155;p22">
            <a:extLst>
              <a:ext uri="{FF2B5EF4-FFF2-40B4-BE49-F238E27FC236}">
                <a16:creationId xmlns:a16="http://schemas.microsoft.com/office/drawing/2014/main" id="{F8EBA336-A9E5-FD16-C5DE-2ED8D23781B7}"/>
              </a:ext>
            </a:extLst>
          </p:cNvPr>
          <p:cNvSpPr txBox="1"/>
          <p:nvPr/>
        </p:nvSpPr>
        <p:spPr>
          <a:xfrm>
            <a:off x="6584556" y="3127850"/>
            <a:ext cx="301418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Nickel metal </a:t>
            </a:r>
            <a:br>
              <a:rPr lang="en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hydride (NiMH)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Google Shape;156;p22">
            <a:extLst>
              <a:ext uri="{FF2B5EF4-FFF2-40B4-BE49-F238E27FC236}">
                <a16:creationId xmlns:a16="http://schemas.microsoft.com/office/drawing/2014/main" id="{1BE3EF64-7C2C-9DEB-B488-CDEEB6AC45E6}"/>
              </a:ext>
            </a:extLst>
          </p:cNvPr>
          <p:cNvSpPr txBox="1"/>
          <p:nvPr/>
        </p:nvSpPr>
        <p:spPr>
          <a:xfrm>
            <a:off x="13576177" y="3141154"/>
            <a:ext cx="145763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latin typeface="Arial"/>
                <a:cs typeface="Arial"/>
              </a:rPr>
              <a:t>Lithium ion (Li)</a:t>
            </a:r>
            <a:endParaRPr b="1">
              <a:latin typeface="Arial"/>
              <a:cs typeface="Arial"/>
            </a:endParaRPr>
          </a:p>
        </p:txBody>
      </p:sp>
      <p:sp>
        <p:nvSpPr>
          <p:cNvPr id="67" name="Google Shape;161;p22">
            <a:extLst>
              <a:ext uri="{FF2B5EF4-FFF2-40B4-BE49-F238E27FC236}">
                <a16:creationId xmlns:a16="http://schemas.microsoft.com/office/drawing/2014/main" id="{53A36DB5-8CB6-3047-535A-AC308FAB7EFA}"/>
              </a:ext>
            </a:extLst>
          </p:cNvPr>
          <p:cNvSpPr txBox="1"/>
          <p:nvPr/>
        </p:nvSpPr>
        <p:spPr>
          <a:xfrm>
            <a:off x="9598743" y="3110319"/>
            <a:ext cx="313061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Nickel cadmium </a:t>
            </a:r>
            <a:br>
              <a:rPr lang="en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(NiCad)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6F4D8A1-C35A-80FB-5C38-03DF55F6D1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04" y="4128455"/>
            <a:ext cx="2180998" cy="6031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483137D-D71D-11FF-549E-5A3160B0E0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318" y="4128455"/>
            <a:ext cx="2180998" cy="6031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1ED60A3-889B-5748-7A64-29FA7DCB0B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732" y="4128455"/>
            <a:ext cx="2180998" cy="6031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FC12EB0-44AD-D9A3-46AA-50337CE45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3145" y="4128455"/>
            <a:ext cx="2180998" cy="603106"/>
          </a:xfrm>
          <a:prstGeom prst="rect">
            <a:avLst/>
          </a:prstGeom>
        </p:spPr>
      </p:pic>
      <p:sp>
        <p:nvSpPr>
          <p:cNvPr id="3" name="Google Shape;154;p22">
            <a:extLst>
              <a:ext uri="{FF2B5EF4-FFF2-40B4-BE49-F238E27FC236}">
                <a16:creationId xmlns:a16="http://schemas.microsoft.com/office/drawing/2014/main" id="{A944B975-0929-2A20-6FB8-3275F4460746}"/>
              </a:ext>
            </a:extLst>
          </p:cNvPr>
          <p:cNvSpPr txBox="1"/>
          <p:nvPr/>
        </p:nvSpPr>
        <p:spPr>
          <a:xfrm>
            <a:off x="4520449" y="4199190"/>
            <a:ext cx="133220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Long life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013DA-66FA-4199-3C68-95177DFD2AFE}"/>
              </a:ext>
            </a:extLst>
          </p:cNvPr>
          <p:cNvSpPr txBox="1"/>
          <p:nvPr/>
        </p:nvSpPr>
        <p:spPr>
          <a:xfrm>
            <a:off x="7753440" y="4249882"/>
            <a:ext cx="813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NiMH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A3153-27E8-E7A1-DD46-80684A94CC0A}"/>
              </a:ext>
            </a:extLst>
          </p:cNvPr>
          <p:cNvSpPr txBox="1"/>
          <p:nvPr/>
        </p:nvSpPr>
        <p:spPr>
          <a:xfrm>
            <a:off x="10776822" y="4242454"/>
            <a:ext cx="813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NiCad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651A7-206B-E6B8-8D11-FB317C7FBF90}"/>
              </a:ext>
            </a:extLst>
          </p:cNvPr>
          <p:cNvSpPr txBox="1"/>
          <p:nvPr/>
        </p:nvSpPr>
        <p:spPr>
          <a:xfrm>
            <a:off x="14081496" y="4258496"/>
            <a:ext cx="813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Primary v secondary cells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7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858" y="2486945"/>
            <a:ext cx="8228289" cy="4811176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The difference is whether the cells are used once or can be recharged.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In any cell a voltage and electric current will be produced until the reaction can no longer continue. The cell is discharged.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>
                <a:latin typeface="Arial"/>
                <a:cs typeface="Arial"/>
              </a:rPr>
              <a:t>When a zinc or alkaline cell is discharged it can’t be recharged: this is </a:t>
            </a:r>
            <a:br>
              <a:rPr lang="en-GB" sz="2000"/>
            </a:br>
            <a:r>
              <a:rPr lang="en-GB" sz="2000">
                <a:latin typeface="Arial"/>
                <a:cs typeface="Arial"/>
              </a:rPr>
              <a:t>a </a:t>
            </a:r>
            <a:r>
              <a:rPr lang="en-GB" sz="2000" b="1">
                <a:latin typeface="Arial"/>
                <a:cs typeface="Arial"/>
              </a:rPr>
              <a:t>primary cell.</a:t>
            </a:r>
            <a:r>
              <a:rPr lang="en-GB" sz="2000">
                <a:latin typeface="Arial"/>
                <a:cs typeface="Arial"/>
              </a:rPr>
              <a:t> A NiCad, NiMH or lithium ion cell can be recharged: this is a </a:t>
            </a:r>
            <a:r>
              <a:rPr lang="en-GB" sz="2000" b="1">
                <a:latin typeface="Arial"/>
                <a:cs typeface="Arial"/>
              </a:rPr>
              <a:t>secondary cell</a:t>
            </a:r>
            <a:r>
              <a:rPr lang="en-GB" sz="200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000"/>
              <a:t> </a:t>
            </a:r>
            <a:endParaRPr lang="en-US" sz="200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ADD535-9C04-6299-4096-972D26798E80}"/>
              </a:ext>
            </a:extLst>
          </p:cNvPr>
          <p:cNvSpPr txBox="1">
            <a:spLocks/>
          </p:cNvSpPr>
          <p:nvPr/>
        </p:nvSpPr>
        <p:spPr>
          <a:xfrm>
            <a:off x="543439" y="5251446"/>
            <a:ext cx="7422689" cy="305017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/>
              <a:t>Zinc or alkaline cells use one-way </a:t>
            </a:r>
            <a:br>
              <a:rPr lang="en-GB"/>
            </a:br>
            <a:r>
              <a:rPr lang="en-GB"/>
              <a:t>chemical reactions to produce electricity. What kind of reaction do you think happens inside secondary cells?</a:t>
            </a:r>
            <a:br>
              <a:rPr lang="en-GB"/>
            </a:br>
            <a:endParaRPr lang="en-GB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/>
              <a:t>What does it therefore mean to recharge a cell?</a:t>
            </a:r>
            <a:br>
              <a:rPr lang="en-GB"/>
            </a:br>
            <a:endParaRPr lang="en-GB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/>
              <a:t>What energy source provides this ability to recharge?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1398E-2DAE-F545-BB07-29BE70EC3E58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2. Cell chemistry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AEED6-826C-5006-5C31-C9B7D37D01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057" y="4762496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31EDB3-94B1-D3F7-C381-DEB05D5076FA}"/>
              </a:ext>
            </a:extLst>
          </p:cNvPr>
          <p:cNvSpPr/>
          <p:nvPr/>
        </p:nvSpPr>
        <p:spPr>
          <a:xfrm>
            <a:off x="-5475282" y="9256131"/>
            <a:ext cx="7426513" cy="58212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Characteristics of primary v secondary cells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8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065" y="2291753"/>
            <a:ext cx="8919548" cy="294028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An engineer wants to know whether to use a lithium or alkaline cell to power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a handheld measurement device. They carry out an investigation to find out how each type of cell discharges over time. </a:t>
            </a:r>
            <a:r>
              <a:rPr lang="en-GB" sz="2000"/>
              <a:t>They connect each type of cell to an identical load and measure the voltage across the load every 10 minutes.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table shows how each cell’s voltage declines over time. Note that this is as a percentage of the maximum value. The engineer knows that rechargeable cells can have a lower terminal voltage, for example rechargeable AA cells are 1.2 V instead of 1.5 V, which can limit certain uses.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>
              <a:lnSpc>
                <a:spcPct val="100000"/>
              </a:lnSpc>
            </a:pPr>
            <a:r>
              <a:rPr lang="en-GB" sz="2000"/>
              <a:t> </a:t>
            </a:r>
            <a:endParaRPr lang="en-US" sz="200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FC8F153-F17A-D924-E51D-F640D4A12B62}"/>
              </a:ext>
            </a:extLst>
          </p:cNvPr>
          <p:cNvSpPr txBox="1">
            <a:spLocks/>
          </p:cNvSpPr>
          <p:nvPr/>
        </p:nvSpPr>
        <p:spPr>
          <a:xfrm>
            <a:off x="592732" y="5751815"/>
            <a:ext cx="8375257" cy="3094743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268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Plot a line graph to compare how each cell discharges </a:t>
            </a:r>
            <a:br>
              <a:rPr lang="en-GB" sz="2000"/>
            </a:br>
            <a:r>
              <a:rPr lang="en-GB" sz="2000"/>
              <a:t>over time.</a:t>
            </a:r>
            <a:br>
              <a:rPr lang="en-GB" sz="2000"/>
            </a:br>
            <a:endParaRPr lang="en-GB" sz="2000"/>
          </a:p>
          <a:p>
            <a:pPr marL="489268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Describe the difference and suggest how an engineer might use this information when selecting cells to power a device.</a:t>
            </a:r>
            <a:br>
              <a:rPr lang="en-GB" sz="2000"/>
            </a:br>
            <a:endParaRPr lang="en-GB" sz="2000"/>
          </a:p>
          <a:p>
            <a:pPr marL="489268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Would you use lithium or alkaline cells to power a TV remote or cordless drill? Justify your answers.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8123D4-BA8E-CD60-FBC9-1BF11065D84E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3CC12A-C63E-7D18-4CFA-816C3B3BC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454" y="276914"/>
            <a:ext cx="946752" cy="922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5D2091-61E0-176C-C5DE-78EE667F431C}"/>
              </a:ext>
            </a:extLst>
          </p:cNvPr>
          <p:cNvSpPr txBox="1"/>
          <p:nvPr/>
        </p:nvSpPr>
        <p:spPr>
          <a:xfrm>
            <a:off x="9977096" y="2545760"/>
            <a:ext cx="8126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Load voltage as % of maximum</a:t>
            </a:r>
          </a:p>
        </p:txBody>
      </p:sp>
      <p:graphicFrame>
        <p:nvGraphicFramePr>
          <p:cNvPr id="12" name="Google Shape;178;p24">
            <a:extLst>
              <a:ext uri="{FF2B5EF4-FFF2-40B4-BE49-F238E27FC236}">
                <a16:creationId xmlns:a16="http://schemas.microsoft.com/office/drawing/2014/main" id="{DCD59BB7-B002-0C6F-2CA9-8D4407CA5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737819"/>
              </p:ext>
            </p:extLst>
          </p:nvPr>
        </p:nvGraphicFramePr>
        <p:xfrm>
          <a:off x="10054586" y="3145926"/>
          <a:ext cx="5379381" cy="40298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9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mins</a:t>
                      </a:r>
                      <a:endParaRPr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95" marR="53795" marT="35863" marB="35863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Lithium %</a:t>
                      </a:r>
                      <a:endParaRPr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95" marR="53795" marT="35863" marB="35863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Alkaline %</a:t>
                      </a:r>
                      <a:endParaRPr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95" marR="53795" marT="35863" marB="35863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5515417-82BC-A668-1ABD-BABC5D8A2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478" y="5125894"/>
            <a:ext cx="1003300" cy="977900"/>
          </a:xfrm>
          <a:prstGeom prst="rect">
            <a:avLst/>
          </a:prstGeom>
        </p:spPr>
      </p:pic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0BAB6B2E-D51F-6C05-BA25-CB2BE680234E}"/>
              </a:ext>
            </a:extLst>
          </p:cNvPr>
          <p:cNvSpPr txBox="1">
            <a:spLocks/>
          </p:cNvSpPr>
          <p:nvPr/>
        </p:nvSpPr>
        <p:spPr>
          <a:xfrm>
            <a:off x="10054586" y="3145925"/>
            <a:ext cx="5379381" cy="4029867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268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71267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559DC0-8162-CAF1-1F35-E5F5B66203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245" y="3081021"/>
            <a:ext cx="6674946" cy="29507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531EDB3-94B1-D3F7-C381-DEB05D5076FA}"/>
              </a:ext>
            </a:extLst>
          </p:cNvPr>
          <p:cNvSpPr/>
          <p:nvPr/>
        </p:nvSpPr>
        <p:spPr>
          <a:xfrm>
            <a:off x="-5475282" y="9256131"/>
            <a:ext cx="7426513" cy="58212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1485287"/>
          </a:xfrm>
        </p:spPr>
        <p:txBody>
          <a:bodyPr/>
          <a:lstStyle/>
          <a:p>
            <a:r>
              <a:rPr lang="en"/>
              <a:t>Characteristics of primary v secondary cells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9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67823" y="2447978"/>
            <a:ext cx="7053362" cy="408479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Arial"/>
                <a:cs typeface="Arial"/>
              </a:rPr>
              <a:t>The graph shows that lithium cells retain a much higher working voltage as they discharge, while alkaline cells lose voltage steadily. </a:t>
            </a:r>
            <a:endParaRPr lang="en-GB" sz="200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>
                <a:latin typeface="Arial"/>
                <a:cs typeface="Arial"/>
              </a:rPr>
              <a:t>Lithium cells are suitable for devices where it is important to always provide as close to the working voltage as possible, for example when powering a DC motor.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>
                <a:latin typeface="Arial"/>
                <a:cs typeface="Arial"/>
              </a:rPr>
              <a:t>Alkaline cells are suitable for non-critical applications like a TV remote.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dirty="0">
                <a:latin typeface="Arial"/>
                <a:cs typeface="Arial"/>
              </a:rPr>
              <a:t>Lithium cells are more suitable for critical or motor applications like cordless drills, drones, electric vehicles (EVs) or autonomous guided vehicles.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>
              <a:lnSpc>
                <a:spcPct val="100000"/>
              </a:lnSpc>
            </a:pPr>
            <a:endParaRPr lang="en-US" sz="200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FC8F153-F17A-D924-E51D-F640D4A12B62}"/>
              </a:ext>
            </a:extLst>
          </p:cNvPr>
          <p:cNvSpPr txBox="1">
            <a:spLocks/>
          </p:cNvSpPr>
          <p:nvPr/>
        </p:nvSpPr>
        <p:spPr>
          <a:xfrm>
            <a:off x="541397" y="6756500"/>
            <a:ext cx="7742344" cy="2050931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EV batteries need to output a consistent voltage </a:t>
            </a:r>
            <a:br>
              <a:rPr lang="en-GB"/>
            </a:br>
            <a:r>
              <a:rPr lang="en-GB"/>
              <a:t>to maintain speed, but what cell factor will affect the </a:t>
            </a:r>
            <a:br>
              <a:rPr lang="en-GB"/>
            </a:br>
            <a:r>
              <a:rPr lang="en-GB"/>
              <a:t>range of the vehicle?</a:t>
            </a:r>
          </a:p>
          <a:p>
            <a:pPr marL="36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How does this link to the overall design of the vehicle?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8123D4-BA8E-CD60-FBC9-1BF11065D84E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2. Cell chemistry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515417-82BC-A668-1ABD-BABC5D8A2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314" y="6155687"/>
            <a:ext cx="1003300" cy="9779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6AA263-211C-3BE3-D52A-61C0B2A845B5}"/>
              </a:ext>
            </a:extLst>
          </p:cNvPr>
          <p:cNvSpPr txBox="1"/>
          <p:nvPr/>
        </p:nvSpPr>
        <p:spPr>
          <a:xfrm>
            <a:off x="11590009" y="6581160"/>
            <a:ext cx="1562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Time (mins)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93C9A-576E-07FB-8C70-C5981C504952}"/>
              </a:ext>
            </a:extLst>
          </p:cNvPr>
          <p:cNvSpPr txBox="1"/>
          <p:nvPr/>
        </p:nvSpPr>
        <p:spPr>
          <a:xfrm>
            <a:off x="8945807" y="6173522"/>
            <a:ext cx="8116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0			   20				 40			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60		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96C28-CDA8-5FF1-4298-57E465E74A8E}"/>
              </a:ext>
            </a:extLst>
          </p:cNvPr>
          <p:cNvSpPr txBox="1"/>
          <p:nvPr/>
        </p:nvSpPr>
        <p:spPr>
          <a:xfrm>
            <a:off x="12786708" y="2307004"/>
            <a:ext cx="1562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Lithium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EBBA24-3EE8-A24A-8169-2D68838676FF}"/>
              </a:ext>
            </a:extLst>
          </p:cNvPr>
          <p:cNvSpPr txBox="1"/>
          <p:nvPr/>
        </p:nvSpPr>
        <p:spPr>
          <a:xfrm>
            <a:off x="14501344" y="2307004"/>
            <a:ext cx="1562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Alkaline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E37F3C-79B2-F2C8-52A0-7D94F9F5B341}"/>
              </a:ext>
            </a:extLst>
          </p:cNvPr>
          <p:cNvSpPr txBox="1"/>
          <p:nvPr/>
        </p:nvSpPr>
        <p:spPr>
          <a:xfrm rot="16200000">
            <a:off x="6482066" y="4444245"/>
            <a:ext cx="3266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% of maximum Voltage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B40FD9-AFF9-B94E-EF9C-BAD38F06000C}"/>
              </a:ext>
            </a:extLst>
          </p:cNvPr>
          <p:cNvSpPr/>
          <p:nvPr/>
        </p:nvSpPr>
        <p:spPr>
          <a:xfrm>
            <a:off x="13218240" y="2762966"/>
            <a:ext cx="808196" cy="178085"/>
          </a:xfrm>
          <a:prstGeom prst="rect">
            <a:avLst/>
          </a:prstGeom>
          <a:solidFill>
            <a:srgbClr val="3D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EB8FA0-25DA-90C7-128D-0EE68F7BBD2F}"/>
              </a:ext>
            </a:extLst>
          </p:cNvPr>
          <p:cNvSpPr/>
          <p:nvPr/>
        </p:nvSpPr>
        <p:spPr>
          <a:xfrm>
            <a:off x="14886327" y="2762965"/>
            <a:ext cx="808196" cy="178085"/>
          </a:xfrm>
          <a:prstGeom prst="rect">
            <a:avLst/>
          </a:prstGeom>
          <a:solidFill>
            <a:srgbClr val="211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89A14-DA7E-7ABE-890E-CF8C7B52D17D}"/>
              </a:ext>
            </a:extLst>
          </p:cNvPr>
          <p:cNvSpPr txBox="1"/>
          <p:nvPr/>
        </p:nvSpPr>
        <p:spPr>
          <a:xfrm>
            <a:off x="8409144" y="3024383"/>
            <a:ext cx="724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4EED7-DF87-2EEF-64F6-13CC40C986A3}"/>
              </a:ext>
            </a:extLst>
          </p:cNvPr>
          <p:cNvSpPr txBox="1"/>
          <p:nvPr/>
        </p:nvSpPr>
        <p:spPr>
          <a:xfrm>
            <a:off x="8409144" y="3741557"/>
            <a:ext cx="724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A77C6B-1302-1863-6575-00D38AD53253}"/>
              </a:ext>
            </a:extLst>
          </p:cNvPr>
          <p:cNvSpPr txBox="1"/>
          <p:nvPr/>
        </p:nvSpPr>
        <p:spPr>
          <a:xfrm>
            <a:off x="8409144" y="4458731"/>
            <a:ext cx="724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3E7D66-6EAA-C72E-D4B7-A5163A66994E}"/>
              </a:ext>
            </a:extLst>
          </p:cNvPr>
          <p:cNvSpPr txBox="1"/>
          <p:nvPr/>
        </p:nvSpPr>
        <p:spPr>
          <a:xfrm>
            <a:off x="8409144" y="5175905"/>
            <a:ext cx="724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66FA2-EDE7-FDEF-0ED2-2C5B285D959E}"/>
              </a:ext>
            </a:extLst>
          </p:cNvPr>
          <p:cNvSpPr txBox="1"/>
          <p:nvPr/>
        </p:nvSpPr>
        <p:spPr>
          <a:xfrm>
            <a:off x="8485370" y="5893079"/>
            <a:ext cx="724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F7ECCD-EB90-AD23-EE4B-762A572D3BB7}"/>
              </a:ext>
            </a:extLst>
          </p:cNvPr>
          <p:cNvCxnSpPr>
            <a:cxnSpLocks/>
          </p:cNvCxnSpPr>
          <p:nvPr/>
        </p:nvCxnSpPr>
        <p:spPr>
          <a:xfrm flipH="1">
            <a:off x="9061565" y="3116905"/>
            <a:ext cx="2620" cy="29148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686EDA-92B2-1847-2A04-645B381328A2}"/>
              </a:ext>
            </a:extLst>
          </p:cNvPr>
          <p:cNvCxnSpPr>
            <a:cxnSpLocks/>
          </p:cNvCxnSpPr>
          <p:nvPr/>
        </p:nvCxnSpPr>
        <p:spPr>
          <a:xfrm flipH="1">
            <a:off x="8945807" y="3838869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51719E-3AE4-0C08-5C34-190F8846CE72}"/>
              </a:ext>
            </a:extLst>
          </p:cNvPr>
          <p:cNvCxnSpPr>
            <a:cxnSpLocks/>
          </p:cNvCxnSpPr>
          <p:nvPr/>
        </p:nvCxnSpPr>
        <p:spPr>
          <a:xfrm flipH="1">
            <a:off x="8945807" y="4550069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FCB069-9AFB-6F8D-583B-6DF728A5F345}"/>
              </a:ext>
            </a:extLst>
          </p:cNvPr>
          <p:cNvCxnSpPr>
            <a:cxnSpLocks/>
          </p:cNvCxnSpPr>
          <p:nvPr/>
        </p:nvCxnSpPr>
        <p:spPr>
          <a:xfrm flipH="1">
            <a:off x="8945807" y="5281589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46EE2E3-20D0-E515-4DF5-9898D8B03B1E}"/>
              </a:ext>
            </a:extLst>
          </p:cNvPr>
          <p:cNvCxnSpPr>
            <a:cxnSpLocks/>
          </p:cNvCxnSpPr>
          <p:nvPr/>
        </p:nvCxnSpPr>
        <p:spPr>
          <a:xfrm flipH="1">
            <a:off x="9041245" y="6021639"/>
            <a:ext cx="6659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6C9B080-498B-6F1E-F275-EE2CA085DE9D}"/>
              </a:ext>
            </a:extLst>
          </p:cNvPr>
          <p:cNvCxnSpPr>
            <a:cxnSpLocks/>
          </p:cNvCxnSpPr>
          <p:nvPr/>
        </p:nvCxnSpPr>
        <p:spPr>
          <a:xfrm flipH="1">
            <a:off x="8945807" y="6016864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7E3A47-9114-E51D-816D-4E9767F1AB86}"/>
              </a:ext>
            </a:extLst>
          </p:cNvPr>
          <p:cNvCxnSpPr>
            <a:cxnSpLocks/>
          </p:cNvCxnSpPr>
          <p:nvPr/>
        </p:nvCxnSpPr>
        <p:spPr>
          <a:xfrm rot="16200000">
            <a:off x="10669164" y="60839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2C1BE3-A2B8-69D0-9263-4EA2A5DC3BF2}"/>
              </a:ext>
            </a:extLst>
          </p:cNvPr>
          <p:cNvCxnSpPr>
            <a:cxnSpLocks/>
          </p:cNvCxnSpPr>
          <p:nvPr/>
        </p:nvCxnSpPr>
        <p:spPr>
          <a:xfrm rot="16200000">
            <a:off x="12326515" y="60839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03A41C-10AB-B952-3B9F-D2E9869E4491}"/>
              </a:ext>
            </a:extLst>
          </p:cNvPr>
          <p:cNvCxnSpPr>
            <a:cxnSpLocks/>
          </p:cNvCxnSpPr>
          <p:nvPr/>
        </p:nvCxnSpPr>
        <p:spPr>
          <a:xfrm rot="16200000">
            <a:off x="13972436" y="60839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F05364-77E7-3667-570E-3C539B655A83}"/>
              </a:ext>
            </a:extLst>
          </p:cNvPr>
          <p:cNvCxnSpPr>
            <a:cxnSpLocks/>
          </p:cNvCxnSpPr>
          <p:nvPr/>
        </p:nvCxnSpPr>
        <p:spPr>
          <a:xfrm rot="16200000">
            <a:off x="15629787" y="60839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1B3188B-4117-92B0-52C3-9B6B2C617930}"/>
              </a:ext>
            </a:extLst>
          </p:cNvPr>
          <p:cNvCxnSpPr>
            <a:cxnSpLocks/>
          </p:cNvCxnSpPr>
          <p:nvPr/>
        </p:nvCxnSpPr>
        <p:spPr>
          <a:xfrm rot="16200000">
            <a:off x="9006619" y="60839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E6CDC9-622A-A944-2E2D-513F550F4C4E}"/>
              </a:ext>
            </a:extLst>
          </p:cNvPr>
          <p:cNvCxnSpPr>
            <a:cxnSpLocks/>
          </p:cNvCxnSpPr>
          <p:nvPr/>
        </p:nvCxnSpPr>
        <p:spPr>
          <a:xfrm flipH="1">
            <a:off x="8950620" y="3107349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0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a1ca9c-76a7-47b7-9ef4-f14a26abf7af">
      <Terms xmlns="http://schemas.microsoft.com/office/infopath/2007/PartnerControls"/>
    </lcf76f155ced4ddcb4097134ff3c332f>
    <TaxCatchAll xmlns="4fc865ed-9e33-4d03-b19f-b352596ec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44CDCD9C00F46A1BCE9A463997082" ma:contentTypeVersion="13" ma:contentTypeDescription="Create a new document." ma:contentTypeScope="" ma:versionID="c264dbd3cde4180840d763f46b291697">
  <xsd:schema xmlns:xsd="http://www.w3.org/2001/XMLSchema" xmlns:xs="http://www.w3.org/2001/XMLSchema" xmlns:p="http://schemas.microsoft.com/office/2006/metadata/properties" xmlns:ns2="d1a1ca9c-76a7-47b7-9ef4-f14a26abf7af" xmlns:ns3="4fc865ed-9e33-4d03-b19f-b352596ecae9" targetNamespace="http://schemas.microsoft.com/office/2006/metadata/properties" ma:root="true" ma:fieldsID="7400bd4a18a24e34d0b1fb963a2d21dc" ns2:_="" ns3:_="">
    <xsd:import namespace="d1a1ca9c-76a7-47b7-9ef4-f14a26abf7af"/>
    <xsd:import namespace="4fc865ed-9e33-4d03-b19f-b352596ec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1ca9c-76a7-47b7-9ef4-f14a26abf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65ed-9e33-4d03-b19f-b352596ec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2d6f0c-c615-4f75-a032-12c38811d25d}" ma:internalName="TaxCatchAll" ma:showField="CatchAllData" ma:web="4fc865ed-9e33-4d03-b19f-b352596e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159ED-3E61-451D-9212-4F850C312509}">
  <ds:schemaRefs>
    <ds:schemaRef ds:uri="0edf7d78-1330-49f6-bffc-7239953f04fe"/>
    <ds:schemaRef ds:uri="1ccdc7b9-4b6b-4ed9-8fc5-54a67669b54b"/>
    <ds:schemaRef ds:uri="f97151d3-a763-4fee-95d1-c0b0132eac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92113A-87F5-4B52-B0A8-83B002CAB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2E3AD4-4286-44EB-9A5B-C7506D16DA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1590</Words>
  <Application>Microsoft Office PowerPoint</Application>
  <PresentationFormat>Custom</PresentationFormat>
  <Paragraphs>222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PowerPoint Presentation</vt:lpstr>
      <vt:lpstr>2. Cell chemistry</vt:lpstr>
      <vt:lpstr>Learning outcomes</vt:lpstr>
      <vt:lpstr>What happens in a cell?</vt:lpstr>
      <vt:lpstr>What happens in a cell?</vt:lpstr>
      <vt:lpstr>Examples of cells</vt:lpstr>
      <vt:lpstr>Primary v secondary cells</vt:lpstr>
      <vt:lpstr>Characteristics of primary v secondary cells</vt:lpstr>
      <vt:lpstr>Characteristics of primary v secondary cells</vt:lpstr>
      <vt:lpstr>Energy densities of secondary cells</vt:lpstr>
      <vt:lpstr>Case study: freeze-thaw cell chemistry</vt:lpstr>
      <vt:lpstr>Case study: flow batteries</vt:lpstr>
      <vt:lpstr>New cell technologies  and engineering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V-Bryony Yanney</cp:lastModifiedBy>
  <cp:revision>22</cp:revision>
  <dcterms:created xsi:type="dcterms:W3CDTF">2022-05-23T15:11:33Z</dcterms:created>
  <dcterms:modified xsi:type="dcterms:W3CDTF">2023-03-08T11:38:25Z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0x0101007C844CDCD9C00F46A1BCE9A463997082</vt:lpwstr>
  </property>
  <property fmtid="{D5CDD505-2E9C-101B-9397-08002B2CF9AE}" pid="3" name="MediaServiceImageTags">
    <vt:lpwstr/>
  </property>
</Properties>
</file>