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0"/>
  </p:notesMasterIdLst>
  <p:sldIdLst>
    <p:sldId id="256" r:id="rId5"/>
    <p:sldId id="261" r:id="rId6"/>
    <p:sldId id="262" r:id="rId7"/>
    <p:sldId id="273" r:id="rId8"/>
    <p:sldId id="316" r:id="rId9"/>
    <p:sldId id="317" r:id="rId10"/>
    <p:sldId id="318" r:id="rId11"/>
    <p:sldId id="276" r:id="rId12"/>
    <p:sldId id="319" r:id="rId13"/>
    <p:sldId id="324" r:id="rId14"/>
    <p:sldId id="320" r:id="rId15"/>
    <p:sldId id="321" r:id="rId16"/>
    <p:sldId id="313" r:id="rId17"/>
    <p:sldId id="322" r:id="rId18"/>
    <p:sldId id="323" r:id="rId19"/>
  </p:sldIdLst>
  <p:sldSz cx="16257588" cy="9144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iTx7mBNxkpXkGEUtCVdqY+mic93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5B579-3529-F948-4370-77574DAE5FC2}" name="Rabia Chhaya" initials="RC" userId="S::Rabia.Chhaya@raeng.org.uk::8a6e6ca5-afbe-4603-b3c7-7f8abe87ba8e" providerId="AD"/>
  <p188:author id="{7BFC0EC0-72D1-8CBF-432C-8FB57DA10082}" name="Bryony Yanney" initials="BY" userId="fe1aad7348244552" providerId="Windows Live"/>
  <p188:author id="{79D224F6-31F0-1A28-1AD5-F0BC4776CBD6}" name="Michael Guilmant-Cush" initials="MGC" userId="S::mike@mgcwriting.onmicrosoft.com::1f83a091-1871-4096-b5ea-a3285935905c" providerId="AD"/>
  <p188:author id="{0D642AFB-FDC8-0427-6088-68984CFB4362}" name="Gemma Hummerston" initials="GH" userId="S::gemma.hummerston@raeng.org.uk::ddcef535-6d5e-4aa8-a11b-3c9548d209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Bryony" initials="" lastIdx="14" clrIdx="0"/>
  <p:cmAuthor id="7" name="Michael Guilmant-Cush" initials="MGC" lastIdx="1" clrIdx="7">
    <p:extLst>
      <p:ext uri="{19B8F6BF-5375-455C-9EA6-DF929625EA0E}">
        <p15:presenceInfo xmlns:p15="http://schemas.microsoft.com/office/powerpoint/2012/main" userId="S::mike@mgcwriting.onmicrosoft.com::1f83a091-1871-4096-b5ea-a3285935905c" providerId="AD"/>
      </p:ext>
    </p:extLst>
  </p:cmAuthor>
  <p:cmAuthor id="1" name="Minna Down" initials="" lastIdx="4" clrIdx="1"/>
  <p:cmAuthor id="8" name="Estelle Lloyd" initials="EL" lastIdx="5" clrIdx="8">
    <p:extLst>
      <p:ext uri="{19B8F6BF-5375-455C-9EA6-DF929625EA0E}">
        <p15:presenceInfo xmlns:p15="http://schemas.microsoft.com/office/powerpoint/2012/main" userId="Estelle Lloyd" providerId="None"/>
      </p:ext>
    </p:extLst>
  </p:cmAuthor>
  <p:cmAuthor id="2" name="Mike Guilmant-Cush" initials="" lastIdx="11" clrIdx="2"/>
  <p:cmAuthor id="3" name="Bryony" initials="B" lastIdx="35" clrIdx="3">
    <p:extLst>
      <p:ext uri="{19B8F6BF-5375-455C-9EA6-DF929625EA0E}">
        <p15:presenceInfo xmlns:p15="http://schemas.microsoft.com/office/powerpoint/2012/main" userId="fe1aad7348244552" providerId="Windows Live"/>
      </p:ext>
    </p:extLst>
  </p:cmAuthor>
  <p:cmAuthor id="4" name="Lindsey Bowler" initials="LB" lastIdx="18" clrIdx="4">
    <p:extLst>
      <p:ext uri="{19B8F6BF-5375-455C-9EA6-DF929625EA0E}">
        <p15:presenceInfo xmlns:p15="http://schemas.microsoft.com/office/powerpoint/2012/main" userId="S::lindsey.bowler@blackbaud.me::1a1086d1-7e65-4f47-8103-b0bbf6189ccc" providerId="AD"/>
      </p:ext>
    </p:extLst>
  </p:cmAuthor>
  <p:cmAuthor id="5" name="Minna Down" initials="MD" lastIdx="2" clrIdx="5">
    <p:extLst>
      <p:ext uri="{19B8F6BF-5375-455C-9EA6-DF929625EA0E}">
        <p15:presenceInfo xmlns:p15="http://schemas.microsoft.com/office/powerpoint/2012/main" userId="f49f9c9fde2637aa" providerId="Windows Live"/>
      </p:ext>
    </p:extLst>
  </p:cmAuthor>
  <p:cmAuthor id="6" name="Karen Wadsworth" initials="KW" lastIdx="12" clrIdx="6">
    <p:extLst>
      <p:ext uri="{19B8F6BF-5375-455C-9EA6-DF929625EA0E}">
        <p15:presenceInfo xmlns:p15="http://schemas.microsoft.com/office/powerpoint/2012/main" userId="Karen Wadswo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D"/>
    <a:srgbClr val="FF7500"/>
    <a:srgbClr val="FFD600"/>
    <a:srgbClr val="22166B"/>
    <a:srgbClr val="24CC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DA5BE-33A6-42EC-825A-83B5B23A2C22}" v="10" dt="2023-01-16T11:07:34.272"/>
    <p1510:client id="{882E9D91-6C83-8EA1-29FF-6D6EAAF910AD}" v="4" dt="2023-02-20T14:28:02.286"/>
    <p1510:client id="{9513A46B-1E52-FC19-1412-38A3BC0B58C7}" v="59" dt="2023-02-20T15:45:27.042"/>
    <p1510:client id="{C3DED3C9-E6E7-AC98-458C-6FB62460C8B6}" v="16" dt="2023-02-08T15:57:14.914"/>
    <p1510:client id="{C4FE516F-F674-435E-C3CE-524BD47A4287}" v="12" dt="2023-02-21T10:11:02.208"/>
  </p1510:revLst>
</p1510:revInfo>
</file>

<file path=ppt/tableStyles.xml><?xml version="1.0" encoding="utf-8"?>
<a:tblStyleLst xmlns:a="http://schemas.openxmlformats.org/drawingml/2006/main" def="{5823B747-015D-43D1-87A8-77D3EA4E4D5A}">
  <a:tblStyle styleId="{5823B747-015D-43D1-87A8-77D3EA4E4D5A}" styleName="Table_0">
    <a:wholeTbl>
      <a:tcTxStyle b="off" i="off">
        <a:font>
          <a:latin typeface="Calibri"/>
          <a:ea typeface="Calibri"/>
          <a:cs typeface="Calibri"/>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1V>
    <a:band2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3"/>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p:restoredTop sz="61396" autoAdjust="0"/>
  </p:normalViewPr>
  <p:slideViewPr>
    <p:cSldViewPr snapToGrid="0">
      <p:cViewPr varScale="1">
        <p:scale>
          <a:sx n="34" d="100"/>
          <a:sy n="34" d="100"/>
        </p:scale>
        <p:origin x="20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customschemas.google.com/relationships/presentationmetadata" Target="metadata"/><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2065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2795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a:solidFill>
                  <a:schemeClr val="dk1"/>
                </a:solidFill>
              </a:rPr>
              <a:t>Practitioner delivery notes</a:t>
            </a: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Activity</a:t>
            </a:r>
          </a:p>
          <a:p>
            <a:pPr marL="457200" lvl="0" indent="-298450" algn="l" rtl="0">
              <a:spcBef>
                <a:spcPts val="0"/>
              </a:spcBef>
              <a:spcAft>
                <a:spcPts val="0"/>
              </a:spcAft>
              <a:buClr>
                <a:schemeClr val="dk1"/>
              </a:buClr>
              <a:buSzPts val="1100"/>
              <a:buChar char="●"/>
            </a:pPr>
            <a:r>
              <a:rPr lang="en-GB">
                <a:solidFill>
                  <a:schemeClr val="dk1"/>
                </a:solidFill>
              </a:rPr>
              <a:t>Review the answers on the slide.</a:t>
            </a:r>
            <a:endParaRPr lang="en-GB">
              <a:solidFill>
                <a:schemeClr val="dk1"/>
              </a:solidFill>
              <a:highlight>
                <a:srgbClr val="FFFF00"/>
              </a:highlight>
            </a:endParaRPr>
          </a:p>
          <a:p>
            <a:pPr marL="0" lvl="0" indent="0" algn="l" rtl="0">
              <a:spcBef>
                <a:spcPts val="0"/>
              </a:spcBef>
              <a:spcAft>
                <a:spcPts val="0"/>
              </a:spcAft>
              <a:buClr>
                <a:schemeClr val="dk1"/>
              </a:buClr>
              <a:buSzPts val="1100"/>
              <a:buFont typeface="Arial"/>
              <a:buNone/>
            </a:pPr>
            <a:endParaRPr lang="en-GB" b="1">
              <a:solidFill>
                <a:schemeClr val="dk1"/>
              </a:solidFill>
            </a:endParaRPr>
          </a:p>
          <a:p>
            <a:pPr marL="0" lvl="0" indent="0" algn="l" rtl="0">
              <a:spcBef>
                <a:spcPts val="0"/>
              </a:spcBef>
              <a:spcAft>
                <a:spcPts val="0"/>
              </a:spcAft>
              <a:buClr>
                <a:schemeClr val="dk1"/>
              </a:buClr>
              <a:buSzPts val="1100"/>
              <a:buFont typeface="Arial"/>
              <a:buNone/>
            </a:pPr>
            <a:endParaRPr lang="en-GB" b="1">
              <a:solidFill>
                <a:schemeClr val="dk1"/>
              </a:solidFill>
            </a:endParaRPr>
          </a:p>
          <a:p>
            <a:pPr marL="0" lvl="0" indent="0" algn="l" rtl="0">
              <a:spcBef>
                <a:spcPts val="0"/>
              </a:spcBef>
              <a:spcAft>
                <a:spcPts val="0"/>
              </a:spcAft>
              <a:buClr>
                <a:schemeClr val="dk1"/>
              </a:buClr>
              <a:buSzPts val="1100"/>
              <a:buFont typeface="Arial"/>
              <a:buNone/>
            </a:pPr>
            <a:endParaRPr lang="en-GB">
              <a:solidFill>
                <a:schemeClr val="dk1"/>
              </a:solidFill>
            </a:endParaRPr>
          </a:p>
          <a:p>
            <a:pPr marL="0" lvl="0" indent="0" algn="l" rtl="0">
              <a:spcBef>
                <a:spcPts val="0"/>
              </a:spcBef>
              <a:spcAft>
                <a:spcPts val="0"/>
              </a:spcAft>
              <a:buNone/>
            </a:pPr>
            <a:endParaRPr lang="en-GB"/>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83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150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9034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221406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574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36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7599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54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658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5108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4"/>
        <p:cNvGrpSpPr/>
        <p:nvPr/>
      </p:nvGrpSpPr>
      <p:grpSpPr>
        <a:xfrm>
          <a:off x="0" y="0"/>
          <a:ext cx="0" cy="0"/>
          <a:chOff x="0" y="0"/>
          <a:chExt cx="0" cy="0"/>
        </a:xfrm>
      </p:grpSpPr>
      <p:sp>
        <p:nvSpPr>
          <p:cNvPr id="15" name="Google Shape;15;p18"/>
          <p:cNvSpPr txBox="1">
            <a:spLocks noGrp="1"/>
          </p:cNvSpPr>
          <p:nvPr>
            <p:ph type="ctrTitle"/>
          </p:nvPr>
        </p:nvSpPr>
        <p:spPr>
          <a:xfrm>
            <a:off x="5037221" y="1496484"/>
            <a:ext cx="6208295" cy="6251853"/>
          </a:xfrm>
          <a:prstGeom prst="rect">
            <a:avLst/>
          </a:prstGeom>
          <a:noFill/>
          <a:ln>
            <a:noFill/>
          </a:ln>
        </p:spPr>
        <p:txBody>
          <a:bodyPr spcFirstLastPara="1" wrap="square" lIns="90000" tIns="45700" rIns="91425" bIns="45700" anchor="ctr" anchorCtr="0">
            <a:normAutofit/>
          </a:bodyPr>
          <a:lstStyle>
            <a:lvl1pPr lvl="0" algn="ctr">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 name="Picture 3">
            <a:extLst>
              <a:ext uri="{FF2B5EF4-FFF2-40B4-BE49-F238E27FC236}">
                <a16:creationId xmlns:a16="http://schemas.microsoft.com/office/drawing/2014/main" id="{3BCC314A-2CF4-ADA0-57D5-39FA1846CF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B_Title and Content_wayfinding">
  <p:cSld name="5B_Title and Content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78"/>
        <p:cNvGrpSpPr/>
        <p:nvPr/>
      </p:nvGrpSpPr>
      <p:grpSpPr>
        <a:xfrm>
          <a:off x="0" y="0"/>
          <a:ext cx="0" cy="0"/>
          <a:chOff x="0" y="0"/>
          <a:chExt cx="0" cy="0"/>
        </a:xfrm>
      </p:grpSpPr>
      <p:pic>
        <p:nvPicPr>
          <p:cNvPr id="79" name="Google Shape;79;p27"/>
          <p:cNvPicPr preferRelativeResize="0"/>
          <p:nvPr/>
        </p:nvPicPr>
        <p:blipFill rotWithShape="1">
          <a:blip r:embed="rId3">
            <a:alphaModFix/>
          </a:blip>
          <a:srcRect/>
          <a:stretch/>
        </p:blipFill>
        <p:spPr>
          <a:xfrm>
            <a:off x="794" y="0"/>
            <a:ext cx="16256794" cy="9144447"/>
          </a:xfrm>
          <a:prstGeom prst="rect">
            <a:avLst/>
          </a:prstGeom>
          <a:noFill/>
          <a:ln>
            <a:noFill/>
          </a:ln>
        </p:spPr>
      </p:pic>
      <p:sp>
        <p:nvSpPr>
          <p:cNvPr id="80" name="Google Shape;80;p2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7"/>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a:spLocks noGrp="1"/>
          </p:cNvSpPr>
          <p:nvPr>
            <p:ph type="body" idx="1"/>
          </p:nvPr>
        </p:nvSpPr>
        <p:spPr>
          <a:xfrm>
            <a:off x="67586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3" name="Google Shape;83;p27"/>
          <p:cNvSpPr>
            <a:spLocks noGrp="1"/>
          </p:cNvSpPr>
          <p:nvPr>
            <p:ph type="body" idx="2"/>
          </p:nvPr>
        </p:nvSpPr>
        <p:spPr>
          <a:xfrm>
            <a:off x="3319670"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4" name="Google Shape;84;p27"/>
          <p:cNvSpPr>
            <a:spLocks noGrp="1"/>
          </p:cNvSpPr>
          <p:nvPr>
            <p:ph type="body" idx="3"/>
          </p:nvPr>
        </p:nvSpPr>
        <p:spPr>
          <a:xfrm>
            <a:off x="5923722"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5" name="Google Shape;85;p27"/>
          <p:cNvSpPr>
            <a:spLocks noGrp="1"/>
          </p:cNvSpPr>
          <p:nvPr>
            <p:ph type="body" idx="4"/>
          </p:nvPr>
        </p:nvSpPr>
        <p:spPr>
          <a:xfrm>
            <a:off x="856753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6" name="Google Shape;86;p27"/>
          <p:cNvSpPr>
            <a:spLocks noGrp="1"/>
          </p:cNvSpPr>
          <p:nvPr>
            <p:ph type="body" idx="5"/>
          </p:nvPr>
        </p:nvSpPr>
        <p:spPr>
          <a:xfrm>
            <a:off x="11092069"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87" name="Google Shape;87;p27"/>
          <p:cNvSpPr>
            <a:spLocks noGrp="1"/>
          </p:cNvSpPr>
          <p:nvPr>
            <p:ph type="body" idx="6"/>
          </p:nvPr>
        </p:nvSpPr>
        <p:spPr>
          <a:xfrm>
            <a:off x="13735878"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88" name="Google Shape;88;p27"/>
          <p:cNvCxnSpPr/>
          <p:nvPr/>
        </p:nvCxnSpPr>
        <p:spPr>
          <a:xfrm>
            <a:off x="2683565"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89" name="Google Shape;89;p27"/>
          <p:cNvCxnSpPr/>
          <p:nvPr/>
        </p:nvCxnSpPr>
        <p:spPr>
          <a:xfrm>
            <a:off x="5307496"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0" name="Google Shape;90;p27"/>
          <p:cNvCxnSpPr/>
          <p:nvPr/>
        </p:nvCxnSpPr>
        <p:spPr>
          <a:xfrm>
            <a:off x="789166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1" name="Google Shape;91;p27"/>
          <p:cNvCxnSpPr/>
          <p:nvPr/>
        </p:nvCxnSpPr>
        <p:spPr>
          <a:xfrm>
            <a:off x="1051560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92" name="Google Shape;92;p27"/>
          <p:cNvCxnSpPr/>
          <p:nvPr/>
        </p:nvCxnSpPr>
        <p:spPr>
          <a:xfrm>
            <a:off x="13139531"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93" name="Google Shape;93;p27"/>
          <p:cNvSpPr txBox="1">
            <a:spLocks noGrp="1"/>
          </p:cNvSpPr>
          <p:nvPr>
            <p:ph type="body" idx="7"/>
          </p:nvPr>
        </p:nvSpPr>
        <p:spPr>
          <a:xfrm>
            <a:off x="675861"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4" name="Google Shape;94;p27"/>
          <p:cNvSpPr txBox="1">
            <a:spLocks noGrp="1"/>
          </p:cNvSpPr>
          <p:nvPr>
            <p:ph type="body" idx="8"/>
          </p:nvPr>
        </p:nvSpPr>
        <p:spPr>
          <a:xfrm>
            <a:off x="3319669"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5" name="Google Shape;95;p27"/>
          <p:cNvSpPr txBox="1">
            <a:spLocks noGrp="1"/>
          </p:cNvSpPr>
          <p:nvPr>
            <p:ph type="body" idx="9"/>
          </p:nvPr>
        </p:nvSpPr>
        <p:spPr>
          <a:xfrm>
            <a:off x="590384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6" name="Google Shape;96;p27"/>
          <p:cNvSpPr txBox="1">
            <a:spLocks noGrp="1"/>
          </p:cNvSpPr>
          <p:nvPr>
            <p:ph type="body" idx="13"/>
          </p:nvPr>
        </p:nvSpPr>
        <p:spPr>
          <a:xfrm>
            <a:off x="8547652"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7" name="Google Shape;97;p27"/>
          <p:cNvSpPr txBox="1">
            <a:spLocks noGrp="1"/>
          </p:cNvSpPr>
          <p:nvPr>
            <p:ph type="body" idx="14"/>
          </p:nvPr>
        </p:nvSpPr>
        <p:spPr>
          <a:xfrm>
            <a:off x="11092070"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8" name="Google Shape;98;p27"/>
          <p:cNvSpPr txBox="1">
            <a:spLocks noGrp="1"/>
          </p:cNvSpPr>
          <p:nvPr>
            <p:ph type="body" idx="15"/>
          </p:nvPr>
        </p:nvSpPr>
        <p:spPr>
          <a:xfrm>
            <a:off x="1373587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99" name="Google Shape;99;p27"/>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and Content_5 boxes">
  <p:cSld name="5_Title and Content_5 boxe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00"/>
        <p:cNvGrpSpPr/>
        <p:nvPr/>
      </p:nvGrpSpPr>
      <p:grpSpPr>
        <a:xfrm>
          <a:off x="0" y="0"/>
          <a:ext cx="0" cy="0"/>
          <a:chOff x="0" y="0"/>
          <a:chExt cx="0" cy="0"/>
        </a:xfrm>
      </p:grpSpPr>
      <p:sp>
        <p:nvSpPr>
          <p:cNvPr id="101" name="Google Shape;101;p28"/>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8"/>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8"/>
          <p:cNvSpPr>
            <a:spLocks noGrp="1"/>
          </p:cNvSpPr>
          <p:nvPr>
            <p:ph type="body" idx="1"/>
          </p:nvPr>
        </p:nvSpPr>
        <p:spPr>
          <a:xfrm>
            <a:off x="2010805"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4" name="Google Shape;104;p28"/>
          <p:cNvSpPr>
            <a:spLocks noGrp="1"/>
          </p:cNvSpPr>
          <p:nvPr>
            <p:ph type="body" idx="2"/>
          </p:nvPr>
        </p:nvSpPr>
        <p:spPr>
          <a:xfrm>
            <a:off x="4654614"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5" name="Google Shape;105;p28"/>
          <p:cNvSpPr>
            <a:spLocks noGrp="1"/>
          </p:cNvSpPr>
          <p:nvPr>
            <p:ph type="body" idx="3"/>
          </p:nvPr>
        </p:nvSpPr>
        <p:spPr>
          <a:xfrm>
            <a:off x="7258666"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6" name="Google Shape;106;p28"/>
          <p:cNvSpPr>
            <a:spLocks noGrp="1"/>
          </p:cNvSpPr>
          <p:nvPr>
            <p:ph type="body" idx="4"/>
          </p:nvPr>
        </p:nvSpPr>
        <p:spPr>
          <a:xfrm>
            <a:off x="9902475"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07" name="Google Shape;107;p28"/>
          <p:cNvSpPr>
            <a:spLocks noGrp="1"/>
          </p:cNvSpPr>
          <p:nvPr>
            <p:ph type="body" idx="5"/>
          </p:nvPr>
        </p:nvSpPr>
        <p:spPr>
          <a:xfrm>
            <a:off x="12427013"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08" name="Google Shape;108;p28"/>
          <p:cNvCxnSpPr/>
          <p:nvPr/>
        </p:nvCxnSpPr>
        <p:spPr>
          <a:xfrm>
            <a:off x="401850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09" name="Google Shape;109;p28"/>
          <p:cNvCxnSpPr/>
          <p:nvPr/>
        </p:nvCxnSpPr>
        <p:spPr>
          <a:xfrm>
            <a:off x="664244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10" name="Google Shape;110;p28"/>
          <p:cNvCxnSpPr/>
          <p:nvPr/>
        </p:nvCxnSpPr>
        <p:spPr>
          <a:xfrm>
            <a:off x="9226613"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111" name="Google Shape;111;p28"/>
          <p:cNvCxnSpPr/>
          <p:nvPr/>
        </p:nvCxnSpPr>
        <p:spPr>
          <a:xfrm>
            <a:off x="11850544"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112" name="Google Shape;112;p28"/>
          <p:cNvSpPr txBox="1">
            <a:spLocks noGrp="1"/>
          </p:cNvSpPr>
          <p:nvPr>
            <p:ph type="body" idx="6"/>
          </p:nvPr>
        </p:nvSpPr>
        <p:spPr>
          <a:xfrm>
            <a:off x="2010805"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3" name="Google Shape;113;p28"/>
          <p:cNvSpPr txBox="1">
            <a:spLocks noGrp="1"/>
          </p:cNvSpPr>
          <p:nvPr>
            <p:ph type="body" idx="7"/>
          </p:nvPr>
        </p:nvSpPr>
        <p:spPr>
          <a:xfrm>
            <a:off x="4654613"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4" name="Google Shape;114;p28"/>
          <p:cNvSpPr txBox="1">
            <a:spLocks noGrp="1"/>
          </p:cNvSpPr>
          <p:nvPr>
            <p:ph type="body" idx="8"/>
          </p:nvPr>
        </p:nvSpPr>
        <p:spPr>
          <a:xfrm>
            <a:off x="723878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5" name="Google Shape;115;p28"/>
          <p:cNvSpPr txBox="1">
            <a:spLocks noGrp="1"/>
          </p:cNvSpPr>
          <p:nvPr>
            <p:ph type="body" idx="9"/>
          </p:nvPr>
        </p:nvSpPr>
        <p:spPr>
          <a:xfrm>
            <a:off x="9882596"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6" name="Google Shape;116;p28"/>
          <p:cNvSpPr txBox="1">
            <a:spLocks noGrp="1"/>
          </p:cNvSpPr>
          <p:nvPr>
            <p:ph type="body" idx="13"/>
          </p:nvPr>
        </p:nvSpPr>
        <p:spPr>
          <a:xfrm>
            <a:off x="1242701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17" name="Google Shape;117;p28"/>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18"/>
        <p:cNvGrpSpPr/>
        <p:nvPr/>
      </p:nvGrpSpPr>
      <p:grpSpPr>
        <a:xfrm>
          <a:off x="0" y="0"/>
          <a:ext cx="0" cy="0"/>
          <a:chOff x="0" y="0"/>
          <a:chExt cx="0" cy="0"/>
        </a:xfrm>
      </p:grpSpPr>
      <p:sp>
        <p:nvSpPr>
          <p:cNvPr id="119" name="Google Shape;119;p29"/>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9"/>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9"/>
          <p:cNvSpPr>
            <a:spLocks noGrp="1"/>
          </p:cNvSpPr>
          <p:nvPr>
            <p:ph type="body" idx="1"/>
          </p:nvPr>
        </p:nvSpPr>
        <p:spPr>
          <a:xfrm>
            <a:off x="6105996"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22" name="Google Shape;122;p29"/>
          <p:cNvCxnSpPr/>
          <p:nvPr/>
        </p:nvCxnSpPr>
        <p:spPr>
          <a:xfrm>
            <a:off x="1739692"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23" name="Google Shape;123;p29"/>
          <p:cNvCxnSpPr/>
          <p:nvPr/>
        </p:nvCxnSpPr>
        <p:spPr>
          <a:xfrm>
            <a:off x="9499443" y="5241132"/>
            <a:ext cx="406557" cy="0"/>
          </a:xfrm>
          <a:prstGeom prst="straightConnector1">
            <a:avLst/>
          </a:prstGeom>
          <a:noFill/>
          <a:ln w="12700" cap="flat" cmpd="sng">
            <a:solidFill>
              <a:schemeClr val="dk1"/>
            </a:solidFill>
            <a:prstDash val="solid"/>
            <a:miter lim="800000"/>
            <a:headEnd type="none" w="sm" len="sm"/>
            <a:tailEnd type="stealth" w="med" len="med"/>
          </a:ln>
        </p:spPr>
      </p:cxnSp>
      <p:sp>
        <p:nvSpPr>
          <p:cNvPr id="124" name="Google Shape;124;p29"/>
          <p:cNvSpPr txBox="1">
            <a:spLocks noGrp="1"/>
          </p:cNvSpPr>
          <p:nvPr>
            <p:ph type="body" idx="2"/>
          </p:nvPr>
        </p:nvSpPr>
        <p:spPr>
          <a:xfrm>
            <a:off x="1680058" y="2620098"/>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5" name="Google Shape;125;p29"/>
          <p:cNvSpPr>
            <a:spLocks noGrp="1"/>
          </p:cNvSpPr>
          <p:nvPr>
            <p:ph type="body" idx="3"/>
          </p:nvPr>
        </p:nvSpPr>
        <p:spPr>
          <a:xfrm>
            <a:off x="8928709"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6" name="Google Shape;126;p29"/>
          <p:cNvSpPr>
            <a:spLocks noGrp="1"/>
          </p:cNvSpPr>
          <p:nvPr>
            <p:ph type="body" idx="4"/>
          </p:nvPr>
        </p:nvSpPr>
        <p:spPr>
          <a:xfrm>
            <a:off x="5052448"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7" name="Google Shape;127;p29"/>
          <p:cNvSpPr>
            <a:spLocks noGrp="1"/>
          </p:cNvSpPr>
          <p:nvPr>
            <p:ph type="body" idx="5"/>
          </p:nvPr>
        </p:nvSpPr>
        <p:spPr>
          <a:xfrm>
            <a:off x="9982257"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8" name="Google Shape;128;p29"/>
          <p:cNvSpPr>
            <a:spLocks noGrp="1"/>
          </p:cNvSpPr>
          <p:nvPr>
            <p:ph type="body" idx="6"/>
          </p:nvPr>
        </p:nvSpPr>
        <p:spPr>
          <a:xfrm>
            <a:off x="6086118"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29" name="Google Shape;129;p29"/>
          <p:cNvSpPr>
            <a:spLocks noGrp="1"/>
          </p:cNvSpPr>
          <p:nvPr>
            <p:ph type="body" idx="7"/>
          </p:nvPr>
        </p:nvSpPr>
        <p:spPr>
          <a:xfrm>
            <a:off x="8908831"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0" name="Google Shape;130;p29"/>
          <p:cNvSpPr txBox="1">
            <a:spLocks noGrp="1"/>
          </p:cNvSpPr>
          <p:nvPr>
            <p:ph type="body" idx="8"/>
          </p:nvPr>
        </p:nvSpPr>
        <p:spPr>
          <a:xfrm>
            <a:off x="1680058" y="50850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1" name="Google Shape;131;p29"/>
          <p:cNvSpPr txBox="1">
            <a:spLocks noGrp="1"/>
          </p:cNvSpPr>
          <p:nvPr>
            <p:ph type="body" idx="9"/>
          </p:nvPr>
        </p:nvSpPr>
        <p:spPr>
          <a:xfrm>
            <a:off x="1680058" y="69138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2" name="Google Shape;132;p29"/>
          <p:cNvSpPr txBox="1">
            <a:spLocks noGrp="1"/>
          </p:cNvSpPr>
          <p:nvPr>
            <p:ph type="body" idx="13"/>
          </p:nvPr>
        </p:nvSpPr>
        <p:spPr>
          <a:xfrm>
            <a:off x="11529391" y="2361680"/>
            <a:ext cx="3021496" cy="1020046"/>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3" name="Google Shape;133;p29"/>
          <p:cNvSpPr txBox="1">
            <a:spLocks noGrp="1"/>
          </p:cNvSpPr>
          <p:nvPr>
            <p:ph type="body" idx="14"/>
          </p:nvPr>
        </p:nvSpPr>
        <p:spPr>
          <a:xfrm>
            <a:off x="12096267" y="4482399"/>
            <a:ext cx="2454620" cy="102004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34" name="Google Shape;134;p29"/>
          <p:cNvSpPr txBox="1">
            <a:spLocks noGrp="1"/>
          </p:cNvSpPr>
          <p:nvPr>
            <p:ph type="body" idx="15"/>
          </p:nvPr>
        </p:nvSpPr>
        <p:spPr>
          <a:xfrm>
            <a:off x="11731544" y="6311199"/>
            <a:ext cx="2819343" cy="124896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35" name="Google Shape;135;p29"/>
          <p:cNvCxnSpPr/>
          <p:nvPr/>
        </p:nvCxnSpPr>
        <p:spPr>
          <a:xfrm>
            <a:off x="1739692"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6" name="Google Shape;136;p29"/>
          <p:cNvCxnSpPr/>
          <p:nvPr/>
        </p:nvCxnSpPr>
        <p:spPr>
          <a:xfrm>
            <a:off x="1739692"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7" name="Google Shape;137;p29"/>
          <p:cNvCxnSpPr/>
          <p:nvPr/>
        </p:nvCxnSpPr>
        <p:spPr>
          <a:xfrm rot="10800000">
            <a:off x="10625275"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8" name="Google Shape;138;p29"/>
          <p:cNvCxnSpPr/>
          <p:nvPr/>
        </p:nvCxnSpPr>
        <p:spPr>
          <a:xfrm rot="10800000">
            <a:off x="10625275"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39" name="Google Shape;139;p29"/>
          <p:cNvCxnSpPr/>
          <p:nvPr/>
        </p:nvCxnSpPr>
        <p:spPr>
          <a:xfrm rot="10800000">
            <a:off x="11670568"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40" name="Google Shape;140;p29"/>
          <p:cNvCxnSpPr/>
          <p:nvPr/>
        </p:nvCxnSpPr>
        <p:spPr>
          <a:xfrm rot="10800000">
            <a:off x="6383708" y="5241132"/>
            <a:ext cx="406557" cy="0"/>
          </a:xfrm>
          <a:prstGeom prst="straightConnector1">
            <a:avLst/>
          </a:prstGeom>
          <a:noFill/>
          <a:ln w="12700" cap="flat" cmpd="sng">
            <a:solidFill>
              <a:schemeClr val="dk1"/>
            </a:solidFill>
            <a:prstDash val="solid"/>
            <a:miter lim="800000"/>
            <a:headEnd type="none" w="sm" len="sm"/>
            <a:tailEnd type="stealth" w="med" len="med"/>
          </a:ln>
        </p:spPr>
      </p:cxnSp>
      <p:cxnSp>
        <p:nvCxnSpPr>
          <p:cNvPr id="141" name="Google Shape;141;p29"/>
          <p:cNvCxnSpPr/>
          <p:nvPr/>
        </p:nvCxnSpPr>
        <p:spPr>
          <a:xfrm rot="10800000">
            <a:off x="7239000" y="3699933"/>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2" name="Google Shape;142;p29"/>
          <p:cNvCxnSpPr/>
          <p:nvPr/>
        </p:nvCxnSpPr>
        <p:spPr>
          <a:xfrm>
            <a:off x="8923867" y="6426200"/>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3" name="Google Shape;143;p29"/>
          <p:cNvCxnSpPr/>
          <p:nvPr/>
        </p:nvCxnSpPr>
        <p:spPr>
          <a:xfrm rot="-6816079">
            <a:off x="8726317" y="3713216"/>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44" name="Google Shape;144;p29"/>
          <p:cNvCxnSpPr/>
          <p:nvPr/>
        </p:nvCxnSpPr>
        <p:spPr>
          <a:xfrm rot="3983921">
            <a:off x="7049730" y="6441900"/>
            <a:ext cx="304799" cy="465932"/>
          </a:xfrm>
          <a:prstGeom prst="straightConnector1">
            <a:avLst/>
          </a:prstGeom>
          <a:noFill/>
          <a:ln w="12700" cap="flat" cmpd="sng">
            <a:solidFill>
              <a:schemeClr val="dk1"/>
            </a:solidFill>
            <a:prstDash val="solid"/>
            <a:miter lim="800000"/>
            <a:headEnd type="none" w="sm" len="sm"/>
            <a:tailEnd type="stealth" w="med" len="med"/>
          </a:ln>
        </p:spPr>
      </p:cxnSp>
      <p:sp>
        <p:nvSpPr>
          <p:cNvPr id="145" name="Google Shape;145;p29"/>
          <p:cNvSpPr txBox="1">
            <a:spLocks noGrp="1"/>
          </p:cNvSpPr>
          <p:nvPr>
            <p:ph type="body" idx="16"/>
          </p:nvPr>
        </p:nvSpPr>
        <p:spPr>
          <a:xfrm>
            <a:off x="6181723"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6" name="Google Shape;146;p29"/>
          <p:cNvSpPr txBox="1">
            <a:spLocks noGrp="1"/>
          </p:cNvSpPr>
          <p:nvPr>
            <p:ph type="body" idx="17"/>
          </p:nvPr>
        </p:nvSpPr>
        <p:spPr>
          <a:xfrm>
            <a:off x="5095873"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7" name="Google Shape;147;p29"/>
          <p:cNvSpPr txBox="1">
            <a:spLocks noGrp="1"/>
          </p:cNvSpPr>
          <p:nvPr>
            <p:ph type="body" idx="18"/>
          </p:nvPr>
        </p:nvSpPr>
        <p:spPr>
          <a:xfrm>
            <a:off x="10082210"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8" name="Google Shape;148;p29"/>
          <p:cNvSpPr txBox="1">
            <a:spLocks noGrp="1"/>
          </p:cNvSpPr>
          <p:nvPr>
            <p:ph type="body" idx="19"/>
          </p:nvPr>
        </p:nvSpPr>
        <p:spPr>
          <a:xfrm>
            <a:off x="9010648"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49" name="Google Shape;149;p29"/>
          <p:cNvSpPr txBox="1">
            <a:spLocks noGrp="1"/>
          </p:cNvSpPr>
          <p:nvPr>
            <p:ph type="body" idx="20"/>
          </p:nvPr>
        </p:nvSpPr>
        <p:spPr>
          <a:xfrm>
            <a:off x="6181723"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0" name="Google Shape;150;p29"/>
          <p:cNvSpPr txBox="1">
            <a:spLocks noGrp="1"/>
          </p:cNvSpPr>
          <p:nvPr>
            <p:ph type="body" idx="21"/>
          </p:nvPr>
        </p:nvSpPr>
        <p:spPr>
          <a:xfrm>
            <a:off x="9010648"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1" name="Google Shape;151;p29"/>
          <p:cNvSpPr>
            <a:spLocks noGrp="1"/>
          </p:cNvSpPr>
          <p:nvPr>
            <p:ph type="body" idx="22"/>
          </p:nvPr>
        </p:nvSpPr>
        <p:spPr>
          <a:xfrm>
            <a:off x="6941593" y="4022486"/>
            <a:ext cx="2420843" cy="242084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52" name="Google Shape;152;p2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B_Circle_wayfinding">
  <p:cSld name="2B_Circle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30"/>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0"/>
          <p:cNvSpPr>
            <a:spLocks noGrp="1"/>
          </p:cNvSpPr>
          <p:nvPr>
            <p:ph type="body" idx="1"/>
          </p:nvPr>
        </p:nvSpPr>
        <p:spPr>
          <a:xfrm>
            <a:off x="6105996"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57" name="Google Shape;157;p30"/>
          <p:cNvCxnSpPr/>
          <p:nvPr/>
        </p:nvCxnSpPr>
        <p:spPr>
          <a:xfrm>
            <a:off x="1739692"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58" name="Google Shape;158;p30"/>
          <p:cNvCxnSpPr/>
          <p:nvPr/>
        </p:nvCxnSpPr>
        <p:spPr>
          <a:xfrm>
            <a:off x="9499443" y="5241132"/>
            <a:ext cx="406557" cy="0"/>
          </a:xfrm>
          <a:prstGeom prst="straightConnector1">
            <a:avLst/>
          </a:prstGeom>
          <a:noFill/>
          <a:ln w="12700" cap="flat" cmpd="sng">
            <a:solidFill>
              <a:schemeClr val="dk1"/>
            </a:solidFill>
            <a:prstDash val="solid"/>
            <a:miter lim="800000"/>
            <a:headEnd type="none" w="sm" len="sm"/>
            <a:tailEnd type="stealth" w="med" len="med"/>
          </a:ln>
        </p:spPr>
      </p:cxnSp>
      <p:sp>
        <p:nvSpPr>
          <p:cNvPr id="159" name="Google Shape;159;p30"/>
          <p:cNvSpPr txBox="1">
            <a:spLocks noGrp="1"/>
          </p:cNvSpPr>
          <p:nvPr>
            <p:ph type="body" idx="2"/>
          </p:nvPr>
        </p:nvSpPr>
        <p:spPr>
          <a:xfrm>
            <a:off x="1680058" y="2620098"/>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0" name="Google Shape;160;p30"/>
          <p:cNvSpPr>
            <a:spLocks noGrp="1"/>
          </p:cNvSpPr>
          <p:nvPr>
            <p:ph type="body" idx="3"/>
          </p:nvPr>
        </p:nvSpPr>
        <p:spPr>
          <a:xfrm>
            <a:off x="8928709" y="2572088"/>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1" name="Google Shape;161;p30"/>
          <p:cNvSpPr>
            <a:spLocks noGrp="1"/>
          </p:cNvSpPr>
          <p:nvPr>
            <p:ph type="body" idx="4"/>
          </p:nvPr>
        </p:nvSpPr>
        <p:spPr>
          <a:xfrm>
            <a:off x="5052448"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2" name="Google Shape;162;p30"/>
          <p:cNvSpPr>
            <a:spLocks noGrp="1"/>
          </p:cNvSpPr>
          <p:nvPr>
            <p:ph type="body" idx="5"/>
          </p:nvPr>
        </p:nvSpPr>
        <p:spPr>
          <a:xfrm>
            <a:off x="9982257" y="463942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3" name="Google Shape;163;p30"/>
          <p:cNvSpPr>
            <a:spLocks noGrp="1"/>
          </p:cNvSpPr>
          <p:nvPr>
            <p:ph type="body" idx="6"/>
          </p:nvPr>
        </p:nvSpPr>
        <p:spPr>
          <a:xfrm>
            <a:off x="6086118"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4" name="Google Shape;164;p30"/>
          <p:cNvSpPr>
            <a:spLocks noGrp="1"/>
          </p:cNvSpPr>
          <p:nvPr>
            <p:ph type="body" idx="7"/>
          </p:nvPr>
        </p:nvSpPr>
        <p:spPr>
          <a:xfrm>
            <a:off x="8908831" y="686579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5" name="Google Shape;165;p30"/>
          <p:cNvSpPr txBox="1">
            <a:spLocks noGrp="1"/>
          </p:cNvSpPr>
          <p:nvPr>
            <p:ph type="body" idx="8"/>
          </p:nvPr>
        </p:nvSpPr>
        <p:spPr>
          <a:xfrm>
            <a:off x="1680058" y="50850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6" name="Google Shape;166;p30"/>
          <p:cNvSpPr txBox="1">
            <a:spLocks noGrp="1"/>
          </p:cNvSpPr>
          <p:nvPr>
            <p:ph type="body" idx="9"/>
          </p:nvPr>
        </p:nvSpPr>
        <p:spPr>
          <a:xfrm>
            <a:off x="1680058" y="6913802"/>
            <a:ext cx="2454620" cy="728127"/>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7" name="Google Shape;167;p30"/>
          <p:cNvSpPr txBox="1">
            <a:spLocks noGrp="1"/>
          </p:cNvSpPr>
          <p:nvPr>
            <p:ph type="body" idx="13"/>
          </p:nvPr>
        </p:nvSpPr>
        <p:spPr>
          <a:xfrm>
            <a:off x="11529391" y="2361680"/>
            <a:ext cx="3021496" cy="1020046"/>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8" name="Google Shape;168;p30"/>
          <p:cNvSpPr txBox="1">
            <a:spLocks noGrp="1"/>
          </p:cNvSpPr>
          <p:nvPr>
            <p:ph type="body" idx="14"/>
          </p:nvPr>
        </p:nvSpPr>
        <p:spPr>
          <a:xfrm>
            <a:off x="12096267" y="4482399"/>
            <a:ext cx="2454620" cy="102004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69" name="Google Shape;169;p30"/>
          <p:cNvSpPr txBox="1">
            <a:spLocks noGrp="1"/>
          </p:cNvSpPr>
          <p:nvPr>
            <p:ph type="body" idx="15"/>
          </p:nvPr>
        </p:nvSpPr>
        <p:spPr>
          <a:xfrm>
            <a:off x="11731544" y="6311199"/>
            <a:ext cx="2819343" cy="124896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70" name="Google Shape;170;p30"/>
          <p:cNvCxnSpPr/>
          <p:nvPr/>
        </p:nvCxnSpPr>
        <p:spPr>
          <a:xfrm>
            <a:off x="1739692"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1" name="Google Shape;171;p30"/>
          <p:cNvCxnSpPr/>
          <p:nvPr/>
        </p:nvCxnSpPr>
        <p:spPr>
          <a:xfrm>
            <a:off x="1739692"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2" name="Google Shape;172;p30"/>
          <p:cNvCxnSpPr/>
          <p:nvPr/>
        </p:nvCxnSpPr>
        <p:spPr>
          <a:xfrm rot="10800000">
            <a:off x="10625275" y="3367442"/>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3" name="Google Shape;173;p30"/>
          <p:cNvCxnSpPr/>
          <p:nvPr/>
        </p:nvCxnSpPr>
        <p:spPr>
          <a:xfrm rot="10800000">
            <a:off x="10625275" y="7621390"/>
            <a:ext cx="3937236"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4" name="Google Shape;174;p30"/>
          <p:cNvCxnSpPr/>
          <p:nvPr/>
        </p:nvCxnSpPr>
        <p:spPr>
          <a:xfrm rot="10800000">
            <a:off x="11670568" y="5474538"/>
            <a:ext cx="2891943" cy="0"/>
          </a:xfrm>
          <a:prstGeom prst="straightConnector1">
            <a:avLst/>
          </a:prstGeom>
          <a:noFill/>
          <a:ln w="15875" cap="flat" cmpd="sng">
            <a:solidFill>
              <a:schemeClr val="dk1"/>
            </a:solidFill>
            <a:prstDash val="lgDash"/>
            <a:miter lim="800000"/>
            <a:headEnd type="none" w="sm" len="sm"/>
            <a:tailEnd type="stealth" w="med" len="med"/>
          </a:ln>
        </p:spPr>
      </p:cxnSp>
      <p:cxnSp>
        <p:nvCxnSpPr>
          <p:cNvPr id="175" name="Google Shape;175;p30"/>
          <p:cNvCxnSpPr/>
          <p:nvPr/>
        </p:nvCxnSpPr>
        <p:spPr>
          <a:xfrm rot="10800000">
            <a:off x="6383708" y="5241132"/>
            <a:ext cx="406557" cy="0"/>
          </a:xfrm>
          <a:prstGeom prst="straightConnector1">
            <a:avLst/>
          </a:prstGeom>
          <a:noFill/>
          <a:ln w="12700" cap="flat" cmpd="sng">
            <a:solidFill>
              <a:schemeClr val="dk1"/>
            </a:solidFill>
            <a:prstDash val="solid"/>
            <a:miter lim="800000"/>
            <a:headEnd type="none" w="sm" len="sm"/>
            <a:tailEnd type="stealth" w="med" len="med"/>
          </a:ln>
        </p:spPr>
      </p:cxnSp>
      <p:cxnSp>
        <p:nvCxnSpPr>
          <p:cNvPr id="176" name="Google Shape;176;p30"/>
          <p:cNvCxnSpPr/>
          <p:nvPr/>
        </p:nvCxnSpPr>
        <p:spPr>
          <a:xfrm rot="10800000">
            <a:off x="7239000" y="3699933"/>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7" name="Google Shape;177;p30"/>
          <p:cNvCxnSpPr/>
          <p:nvPr/>
        </p:nvCxnSpPr>
        <p:spPr>
          <a:xfrm>
            <a:off x="8923867" y="6426200"/>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8" name="Google Shape;178;p30"/>
          <p:cNvCxnSpPr/>
          <p:nvPr/>
        </p:nvCxnSpPr>
        <p:spPr>
          <a:xfrm rot="-6816079">
            <a:off x="8726317" y="3713216"/>
            <a:ext cx="304799" cy="465932"/>
          </a:xfrm>
          <a:prstGeom prst="straightConnector1">
            <a:avLst/>
          </a:prstGeom>
          <a:noFill/>
          <a:ln w="12700" cap="flat" cmpd="sng">
            <a:solidFill>
              <a:schemeClr val="dk1"/>
            </a:solidFill>
            <a:prstDash val="solid"/>
            <a:miter lim="800000"/>
            <a:headEnd type="none" w="sm" len="sm"/>
            <a:tailEnd type="stealth" w="med" len="med"/>
          </a:ln>
        </p:spPr>
      </p:cxnSp>
      <p:cxnSp>
        <p:nvCxnSpPr>
          <p:cNvPr id="179" name="Google Shape;179;p30"/>
          <p:cNvCxnSpPr/>
          <p:nvPr/>
        </p:nvCxnSpPr>
        <p:spPr>
          <a:xfrm rot="3983921">
            <a:off x="7049730" y="6441900"/>
            <a:ext cx="304799" cy="465932"/>
          </a:xfrm>
          <a:prstGeom prst="straightConnector1">
            <a:avLst/>
          </a:prstGeom>
          <a:noFill/>
          <a:ln w="12700" cap="flat" cmpd="sng">
            <a:solidFill>
              <a:schemeClr val="dk1"/>
            </a:solidFill>
            <a:prstDash val="solid"/>
            <a:miter lim="800000"/>
            <a:headEnd type="none" w="sm" len="sm"/>
            <a:tailEnd type="stealth" w="med" len="med"/>
          </a:ln>
        </p:spPr>
      </p:cxnSp>
      <p:sp>
        <p:nvSpPr>
          <p:cNvPr id="180" name="Google Shape;180;p30"/>
          <p:cNvSpPr txBox="1">
            <a:spLocks noGrp="1"/>
          </p:cNvSpPr>
          <p:nvPr>
            <p:ph type="body" idx="16"/>
          </p:nvPr>
        </p:nvSpPr>
        <p:spPr>
          <a:xfrm>
            <a:off x="6181723"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1" name="Google Shape;181;p30"/>
          <p:cNvSpPr txBox="1">
            <a:spLocks noGrp="1"/>
          </p:cNvSpPr>
          <p:nvPr>
            <p:ph type="body" idx="17"/>
          </p:nvPr>
        </p:nvSpPr>
        <p:spPr>
          <a:xfrm>
            <a:off x="5095873"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2" name="Google Shape;182;p30"/>
          <p:cNvSpPr txBox="1">
            <a:spLocks noGrp="1"/>
          </p:cNvSpPr>
          <p:nvPr>
            <p:ph type="body" idx="18"/>
          </p:nvPr>
        </p:nvSpPr>
        <p:spPr>
          <a:xfrm>
            <a:off x="10082210" y="59467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3" name="Google Shape;183;p30"/>
          <p:cNvSpPr txBox="1">
            <a:spLocks noGrp="1"/>
          </p:cNvSpPr>
          <p:nvPr>
            <p:ph type="body" idx="19"/>
          </p:nvPr>
        </p:nvSpPr>
        <p:spPr>
          <a:xfrm>
            <a:off x="9010648" y="384651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4" name="Google Shape;184;p30"/>
          <p:cNvSpPr txBox="1">
            <a:spLocks noGrp="1"/>
          </p:cNvSpPr>
          <p:nvPr>
            <p:ph type="body" idx="20"/>
          </p:nvPr>
        </p:nvSpPr>
        <p:spPr>
          <a:xfrm>
            <a:off x="6181723"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5" name="Google Shape;185;p30"/>
          <p:cNvSpPr txBox="1">
            <a:spLocks noGrp="1"/>
          </p:cNvSpPr>
          <p:nvPr>
            <p:ph type="body" idx="21"/>
          </p:nvPr>
        </p:nvSpPr>
        <p:spPr>
          <a:xfrm>
            <a:off x="9010648" y="811847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6" name="Google Shape;186;p30"/>
          <p:cNvSpPr>
            <a:spLocks noGrp="1"/>
          </p:cNvSpPr>
          <p:nvPr>
            <p:ph type="body" idx="22"/>
          </p:nvPr>
        </p:nvSpPr>
        <p:spPr>
          <a:xfrm>
            <a:off x="6941593" y="4022486"/>
            <a:ext cx="2420843" cy="242084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87" name="Google Shape;187;p30"/>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2B_6R_3 columns">
  <p:cSld name="1_2B_6R_3 column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1"/>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1"/>
          <p:cNvSpPr>
            <a:spLocks noGrp="1"/>
          </p:cNvSpPr>
          <p:nvPr>
            <p:ph type="body" idx="1"/>
          </p:nvPr>
        </p:nvSpPr>
        <p:spPr>
          <a:xfrm>
            <a:off x="5175414" y="2710112"/>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192" name="Google Shape;192;p31"/>
          <p:cNvCxnSpPr/>
          <p:nvPr/>
        </p:nvCxnSpPr>
        <p:spPr>
          <a:xfrm>
            <a:off x="3748347" y="5567893"/>
            <a:ext cx="491934" cy="0"/>
          </a:xfrm>
          <a:prstGeom prst="straightConnector1">
            <a:avLst/>
          </a:prstGeom>
          <a:noFill/>
          <a:ln w="25400" cap="flat" cmpd="sng">
            <a:solidFill>
              <a:schemeClr val="dk1"/>
            </a:solidFill>
            <a:prstDash val="solid"/>
            <a:miter lim="800000"/>
            <a:headEnd type="none" w="sm" len="sm"/>
            <a:tailEnd type="stealth" w="med" len="med"/>
          </a:ln>
        </p:spPr>
      </p:cxnSp>
      <p:sp>
        <p:nvSpPr>
          <p:cNvPr id="193" name="Google Shape;193;p31"/>
          <p:cNvSpPr txBox="1">
            <a:spLocks noGrp="1"/>
          </p:cNvSpPr>
          <p:nvPr>
            <p:ph type="body" idx="2"/>
          </p:nvPr>
        </p:nvSpPr>
        <p:spPr>
          <a:xfrm>
            <a:off x="6242409" y="2990197"/>
            <a:ext cx="4673241" cy="509373"/>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4" name="Google Shape;194;p31"/>
          <p:cNvSpPr>
            <a:spLocks noGrp="1"/>
          </p:cNvSpPr>
          <p:nvPr>
            <p:ph type="body" idx="3"/>
          </p:nvPr>
        </p:nvSpPr>
        <p:spPr>
          <a:xfrm>
            <a:off x="5175411" y="5653615"/>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5" name="Google Shape;195;p31"/>
          <p:cNvSpPr>
            <a:spLocks noGrp="1"/>
          </p:cNvSpPr>
          <p:nvPr>
            <p:ph type="body" idx="4"/>
          </p:nvPr>
        </p:nvSpPr>
        <p:spPr>
          <a:xfrm>
            <a:off x="5175413" y="3673774"/>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6" name="Google Shape;196;p31"/>
          <p:cNvSpPr>
            <a:spLocks noGrp="1"/>
          </p:cNvSpPr>
          <p:nvPr>
            <p:ph type="body" idx="5"/>
          </p:nvPr>
        </p:nvSpPr>
        <p:spPr>
          <a:xfrm>
            <a:off x="5175411" y="6662382"/>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7" name="Google Shape;197;p31"/>
          <p:cNvSpPr>
            <a:spLocks noGrp="1"/>
          </p:cNvSpPr>
          <p:nvPr>
            <p:ph type="body" idx="6"/>
          </p:nvPr>
        </p:nvSpPr>
        <p:spPr>
          <a:xfrm>
            <a:off x="5175411" y="4647793"/>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8" name="Google Shape;198;p31"/>
          <p:cNvSpPr>
            <a:spLocks noGrp="1"/>
          </p:cNvSpPr>
          <p:nvPr>
            <p:ph type="body" idx="7"/>
          </p:nvPr>
        </p:nvSpPr>
        <p:spPr>
          <a:xfrm>
            <a:off x="5175411" y="7701056"/>
            <a:ext cx="791999" cy="792000"/>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199" name="Google Shape;199;p31"/>
          <p:cNvSpPr txBox="1">
            <a:spLocks noGrp="1"/>
          </p:cNvSpPr>
          <p:nvPr>
            <p:ph type="body" idx="8"/>
          </p:nvPr>
        </p:nvSpPr>
        <p:spPr>
          <a:xfrm>
            <a:off x="6242409" y="3964385"/>
            <a:ext cx="4673240" cy="501389"/>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0" name="Google Shape;200;p31"/>
          <p:cNvSpPr txBox="1">
            <a:spLocks noGrp="1"/>
          </p:cNvSpPr>
          <p:nvPr>
            <p:ph type="body" idx="9"/>
          </p:nvPr>
        </p:nvSpPr>
        <p:spPr>
          <a:xfrm>
            <a:off x="6242407" y="4953991"/>
            <a:ext cx="4673240" cy="48580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1" name="Google Shape;201;p31"/>
          <p:cNvSpPr txBox="1">
            <a:spLocks noGrp="1"/>
          </p:cNvSpPr>
          <p:nvPr>
            <p:ph type="body" idx="13"/>
          </p:nvPr>
        </p:nvSpPr>
        <p:spPr>
          <a:xfrm>
            <a:off x="6242408" y="5923655"/>
            <a:ext cx="4673240" cy="513542"/>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2" name="Google Shape;202;p31"/>
          <p:cNvSpPr txBox="1">
            <a:spLocks noGrp="1"/>
          </p:cNvSpPr>
          <p:nvPr>
            <p:ph type="body" idx="14"/>
          </p:nvPr>
        </p:nvSpPr>
        <p:spPr>
          <a:xfrm>
            <a:off x="6242407" y="6963112"/>
            <a:ext cx="4673240" cy="49127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3" name="Google Shape;203;p31"/>
          <p:cNvSpPr txBox="1">
            <a:spLocks noGrp="1"/>
          </p:cNvSpPr>
          <p:nvPr>
            <p:ph type="body" idx="15"/>
          </p:nvPr>
        </p:nvSpPr>
        <p:spPr>
          <a:xfrm>
            <a:off x="6242407" y="7986691"/>
            <a:ext cx="4673239" cy="506365"/>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4" name="Google Shape;204;p31"/>
          <p:cNvSpPr txBox="1">
            <a:spLocks noGrp="1"/>
          </p:cNvSpPr>
          <p:nvPr>
            <p:ph type="body" idx="16"/>
          </p:nvPr>
        </p:nvSpPr>
        <p:spPr>
          <a:xfrm>
            <a:off x="6242408" y="2710112"/>
            <a:ext cx="4673242" cy="25849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5" name="Google Shape;205;p31"/>
          <p:cNvSpPr txBox="1">
            <a:spLocks noGrp="1"/>
          </p:cNvSpPr>
          <p:nvPr>
            <p:ph type="body" idx="17"/>
          </p:nvPr>
        </p:nvSpPr>
        <p:spPr>
          <a:xfrm>
            <a:off x="6242408" y="3673773"/>
            <a:ext cx="4673241" cy="25849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6" name="Google Shape;206;p31"/>
          <p:cNvSpPr txBox="1">
            <a:spLocks noGrp="1"/>
          </p:cNvSpPr>
          <p:nvPr>
            <p:ph type="body" idx="18"/>
          </p:nvPr>
        </p:nvSpPr>
        <p:spPr>
          <a:xfrm>
            <a:off x="6242407" y="6662383"/>
            <a:ext cx="4673240" cy="286441"/>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7" name="Google Shape;207;p31"/>
          <p:cNvSpPr txBox="1">
            <a:spLocks noGrp="1"/>
          </p:cNvSpPr>
          <p:nvPr>
            <p:ph type="body" idx="19"/>
          </p:nvPr>
        </p:nvSpPr>
        <p:spPr>
          <a:xfrm>
            <a:off x="6242407" y="5653616"/>
            <a:ext cx="4673240" cy="27439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8" name="Google Shape;208;p31"/>
          <p:cNvSpPr txBox="1">
            <a:spLocks noGrp="1"/>
          </p:cNvSpPr>
          <p:nvPr>
            <p:ph type="body" idx="20"/>
          </p:nvPr>
        </p:nvSpPr>
        <p:spPr>
          <a:xfrm>
            <a:off x="6242408" y="4647793"/>
            <a:ext cx="4673240" cy="274455"/>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9" name="Google Shape;209;p31"/>
          <p:cNvSpPr txBox="1">
            <a:spLocks noGrp="1"/>
          </p:cNvSpPr>
          <p:nvPr>
            <p:ph type="body" idx="21"/>
          </p:nvPr>
        </p:nvSpPr>
        <p:spPr>
          <a:xfrm>
            <a:off x="6242407" y="7701056"/>
            <a:ext cx="4673239" cy="285635"/>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600"/>
              <a:buNone/>
              <a:defRPr sz="1600" b="1"/>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0" name="Google Shape;210;p31"/>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cxnSp>
        <p:nvCxnSpPr>
          <p:cNvPr id="211" name="Google Shape;211;p31"/>
          <p:cNvCxnSpPr/>
          <p:nvPr/>
        </p:nvCxnSpPr>
        <p:spPr>
          <a:xfrm>
            <a:off x="11837271" y="5567893"/>
            <a:ext cx="491934" cy="0"/>
          </a:xfrm>
          <a:prstGeom prst="straightConnector1">
            <a:avLst/>
          </a:prstGeom>
          <a:noFill/>
          <a:ln w="25400" cap="flat" cmpd="sng">
            <a:solidFill>
              <a:schemeClr val="dk1"/>
            </a:solidFill>
            <a:prstDash val="solid"/>
            <a:miter lim="800000"/>
            <a:headEnd type="none" w="sm" len="sm"/>
            <a:tailEnd type="stealth"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32"/>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15" name="Google Shape;215;p32"/>
          <p:cNvCxnSpPr/>
          <p:nvPr/>
        </p:nvCxnSpPr>
        <p:spPr>
          <a:xfrm>
            <a:off x="411858" y="4568611"/>
            <a:ext cx="4219964" cy="0"/>
          </a:xfrm>
          <a:prstGeom prst="straightConnector1">
            <a:avLst/>
          </a:prstGeom>
          <a:noFill/>
          <a:ln w="15875" cap="flat" cmpd="sng">
            <a:solidFill>
              <a:schemeClr val="dk1"/>
            </a:solidFill>
            <a:prstDash val="lgDash"/>
            <a:miter lim="800000"/>
            <a:headEnd type="none" w="sm" len="sm"/>
            <a:tailEnd type="stealth" w="med" len="med"/>
          </a:ln>
        </p:spPr>
      </p:cxnSp>
      <p:sp>
        <p:nvSpPr>
          <p:cNvPr id="216" name="Google Shape;216;p32"/>
          <p:cNvSpPr txBox="1">
            <a:spLocks noGrp="1"/>
          </p:cNvSpPr>
          <p:nvPr>
            <p:ph type="body" idx="1"/>
          </p:nvPr>
        </p:nvSpPr>
        <p:spPr>
          <a:xfrm>
            <a:off x="411858" y="4165865"/>
            <a:ext cx="2677714" cy="38352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7" name="Google Shape;217;p32"/>
          <p:cNvSpPr>
            <a:spLocks noGrp="1"/>
          </p:cNvSpPr>
          <p:nvPr>
            <p:ph type="body" idx="2"/>
          </p:nvPr>
        </p:nvSpPr>
        <p:spPr>
          <a:xfrm>
            <a:off x="60581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8" name="Google Shape;218;p32"/>
          <p:cNvSpPr>
            <a:spLocks noGrp="1"/>
          </p:cNvSpPr>
          <p:nvPr>
            <p:ph type="body" idx="3"/>
          </p:nvPr>
        </p:nvSpPr>
        <p:spPr>
          <a:xfrm>
            <a:off x="318320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19" name="Google Shape;219;p32"/>
          <p:cNvSpPr txBox="1">
            <a:spLocks noGrp="1"/>
          </p:cNvSpPr>
          <p:nvPr>
            <p:ph type="body" idx="4"/>
          </p:nvPr>
        </p:nvSpPr>
        <p:spPr>
          <a:xfrm>
            <a:off x="64923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0" name="Google Shape;220;p32"/>
          <p:cNvSpPr txBox="1">
            <a:spLocks noGrp="1"/>
          </p:cNvSpPr>
          <p:nvPr>
            <p:ph type="body" idx="5"/>
          </p:nvPr>
        </p:nvSpPr>
        <p:spPr>
          <a:xfrm>
            <a:off x="327880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1" name="Google Shape;221;p32"/>
          <p:cNvSpPr>
            <a:spLocks noGrp="1"/>
          </p:cNvSpPr>
          <p:nvPr>
            <p:ph type="body" idx="6"/>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2" name="Google Shape;222;p32"/>
          <p:cNvSpPr>
            <a:spLocks noGrp="1"/>
          </p:cNvSpPr>
          <p:nvPr>
            <p:ph type="body" idx="7"/>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3" name="Google Shape;223;p32"/>
          <p:cNvSpPr txBox="1">
            <a:spLocks noGrp="1"/>
          </p:cNvSpPr>
          <p:nvPr>
            <p:ph type="body" idx="8"/>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4" name="Google Shape;224;p32"/>
          <p:cNvSpPr txBox="1">
            <a:spLocks noGrp="1"/>
          </p:cNvSpPr>
          <p:nvPr>
            <p:ph type="body" idx="9"/>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5" name="Google Shape;225;p32"/>
          <p:cNvSpPr>
            <a:spLocks noGrp="1"/>
          </p:cNvSpPr>
          <p:nvPr>
            <p:ph type="body" idx="13"/>
          </p:nvPr>
        </p:nvSpPr>
        <p:spPr>
          <a:xfrm>
            <a:off x="11035692"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6" name="Google Shape;226;p32"/>
          <p:cNvSpPr>
            <a:spLocks noGrp="1"/>
          </p:cNvSpPr>
          <p:nvPr>
            <p:ph type="body" idx="14"/>
          </p:nvPr>
        </p:nvSpPr>
        <p:spPr>
          <a:xfrm>
            <a:off x="13613079"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7" name="Google Shape;227;p32"/>
          <p:cNvSpPr txBox="1">
            <a:spLocks noGrp="1"/>
          </p:cNvSpPr>
          <p:nvPr>
            <p:ph type="body" idx="15"/>
          </p:nvPr>
        </p:nvSpPr>
        <p:spPr>
          <a:xfrm>
            <a:off x="11079117"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28" name="Google Shape;228;p32"/>
          <p:cNvSpPr txBox="1">
            <a:spLocks noGrp="1"/>
          </p:cNvSpPr>
          <p:nvPr>
            <p:ph type="body" idx="16"/>
          </p:nvPr>
        </p:nvSpPr>
        <p:spPr>
          <a:xfrm>
            <a:off x="13708684"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29" name="Google Shape;229;p32"/>
          <p:cNvCxnSpPr/>
          <p:nvPr/>
        </p:nvCxnSpPr>
        <p:spPr>
          <a:xfrm>
            <a:off x="20145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0" name="Google Shape;230;p32"/>
          <p:cNvCxnSpPr/>
          <p:nvPr/>
        </p:nvCxnSpPr>
        <p:spPr>
          <a:xfrm>
            <a:off x="46434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1" name="Google Shape;231;p32"/>
          <p:cNvCxnSpPr/>
          <p:nvPr/>
        </p:nvCxnSpPr>
        <p:spPr>
          <a:xfrm>
            <a:off x="98726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2" name="Google Shape;232;p32"/>
          <p:cNvCxnSpPr/>
          <p:nvPr/>
        </p:nvCxnSpPr>
        <p:spPr>
          <a:xfrm>
            <a:off x="125015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33" name="Google Shape;233;p32"/>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234" name="Google Shape;234;p32"/>
          <p:cNvSpPr txBox="1">
            <a:spLocks noGrp="1"/>
          </p:cNvSpPr>
          <p:nvPr>
            <p:ph type="body" idx="17"/>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5" name="Google Shape;235;p32"/>
          <p:cNvSpPr>
            <a:spLocks noGrp="1"/>
          </p:cNvSpPr>
          <p:nvPr>
            <p:ph type="body" idx="18"/>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6" name="Google Shape;236;p32"/>
          <p:cNvSpPr txBox="1">
            <a:spLocks noGrp="1"/>
          </p:cNvSpPr>
          <p:nvPr>
            <p:ph type="body" idx="19"/>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7" name="Google Shape;237;p32"/>
          <p:cNvSpPr>
            <a:spLocks noGrp="1"/>
          </p:cNvSpPr>
          <p:nvPr>
            <p:ph type="body" idx="20"/>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8" name="Google Shape;238;p32"/>
          <p:cNvSpPr txBox="1">
            <a:spLocks noGrp="1"/>
          </p:cNvSpPr>
          <p:nvPr>
            <p:ph type="body" idx="21"/>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39" name="Google Shape;239;p32"/>
          <p:cNvSpPr>
            <a:spLocks noGrp="1"/>
          </p:cNvSpPr>
          <p:nvPr>
            <p:ph type="body" idx="22"/>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0" name="Google Shape;240;p32"/>
          <p:cNvSpPr txBox="1">
            <a:spLocks noGrp="1"/>
          </p:cNvSpPr>
          <p:nvPr>
            <p:ph type="body" idx="23"/>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41" name="Google Shape;241;p32"/>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42" name="Google Shape;242;p32"/>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43" name="Google Shape;243;p32"/>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244" name="Google Shape;244;p32"/>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245" name="Google Shape;245;p32"/>
          <p:cNvSpPr>
            <a:spLocks noGrp="1"/>
          </p:cNvSpPr>
          <p:nvPr>
            <p:ph type="body" idx="24"/>
          </p:nvPr>
        </p:nvSpPr>
        <p:spPr>
          <a:xfrm>
            <a:off x="11650054"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6" name="Google Shape;246;p32"/>
          <p:cNvSpPr txBox="1">
            <a:spLocks noGrp="1"/>
          </p:cNvSpPr>
          <p:nvPr>
            <p:ph type="body" idx="25"/>
          </p:nvPr>
        </p:nvSpPr>
        <p:spPr>
          <a:xfrm>
            <a:off x="11693479"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7" name="Google Shape;247;p32"/>
          <p:cNvSpPr>
            <a:spLocks noGrp="1"/>
          </p:cNvSpPr>
          <p:nvPr>
            <p:ph type="body" idx="26"/>
          </p:nvPr>
        </p:nvSpPr>
        <p:spPr>
          <a:xfrm>
            <a:off x="14236092"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8" name="Google Shape;248;p32"/>
          <p:cNvSpPr txBox="1">
            <a:spLocks noGrp="1"/>
          </p:cNvSpPr>
          <p:nvPr>
            <p:ph type="body" idx="27"/>
          </p:nvPr>
        </p:nvSpPr>
        <p:spPr>
          <a:xfrm>
            <a:off x="14279517"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49" name="Google Shape;249;p32"/>
          <p:cNvSpPr>
            <a:spLocks noGrp="1"/>
          </p:cNvSpPr>
          <p:nvPr>
            <p:ph type="body" idx="28"/>
          </p:nvPr>
        </p:nvSpPr>
        <p:spPr>
          <a:xfrm>
            <a:off x="12964505" y="3800633"/>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0" name="Google Shape;250;p32"/>
          <p:cNvSpPr txBox="1">
            <a:spLocks noGrp="1"/>
          </p:cNvSpPr>
          <p:nvPr>
            <p:ph type="body" idx="29"/>
          </p:nvPr>
        </p:nvSpPr>
        <p:spPr>
          <a:xfrm>
            <a:off x="13007930" y="5107981"/>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1" name="Google Shape;251;p32"/>
          <p:cNvSpPr txBox="1">
            <a:spLocks noGrp="1"/>
          </p:cNvSpPr>
          <p:nvPr>
            <p:ph type="body" idx="30"/>
          </p:nvPr>
        </p:nvSpPr>
        <p:spPr>
          <a:xfrm>
            <a:off x="11252602" y="1352794"/>
            <a:ext cx="4593128" cy="4261585"/>
          </a:xfrm>
          <a:prstGeom prst="rect">
            <a:avLst/>
          </a:prstGeom>
          <a:noFill/>
          <a:ln w="28575" cap="flat" cmpd="sng">
            <a:solidFill>
              <a:srgbClr val="3DB876"/>
            </a:solidFill>
            <a:prstDash val="solid"/>
            <a:round/>
            <a:headEnd type="none" w="sm" len="sm"/>
            <a:tailEnd type="none" w="sm" len="sm"/>
          </a:ln>
        </p:spPr>
        <p:txBody>
          <a:bodyPr spcFirstLastPara="1" wrap="square" lIns="90000" tIns="396000" rIns="91425" bIns="45700" anchor="t" anchorCtr="0">
            <a:normAutofit/>
          </a:bodyPr>
          <a:lstStyle>
            <a:lvl1pPr marL="457200" lvl="0" indent="-228600" algn="ctr">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2" name="Google Shape;252;p32"/>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B_diagram_wayfinding">
  <p:cSld name="3B_diagram_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53"/>
        <p:cNvGrpSpPr/>
        <p:nvPr/>
      </p:nvGrpSpPr>
      <p:grpSpPr>
        <a:xfrm>
          <a:off x="0" y="0"/>
          <a:ext cx="0" cy="0"/>
          <a:chOff x="0" y="0"/>
          <a:chExt cx="0" cy="0"/>
        </a:xfrm>
      </p:grpSpPr>
      <p:sp>
        <p:nvSpPr>
          <p:cNvPr id="254" name="Google Shape;254;p33"/>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33"/>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56" name="Google Shape;256;p33"/>
          <p:cNvCxnSpPr/>
          <p:nvPr/>
        </p:nvCxnSpPr>
        <p:spPr>
          <a:xfrm>
            <a:off x="411858" y="4568611"/>
            <a:ext cx="4219964" cy="0"/>
          </a:xfrm>
          <a:prstGeom prst="straightConnector1">
            <a:avLst/>
          </a:prstGeom>
          <a:noFill/>
          <a:ln w="15875" cap="flat" cmpd="sng">
            <a:solidFill>
              <a:schemeClr val="dk1"/>
            </a:solidFill>
            <a:prstDash val="lgDash"/>
            <a:miter lim="800000"/>
            <a:headEnd type="none" w="sm" len="sm"/>
            <a:tailEnd type="stealth" w="med" len="med"/>
          </a:ln>
        </p:spPr>
      </p:cxnSp>
      <p:sp>
        <p:nvSpPr>
          <p:cNvPr id="257" name="Google Shape;257;p33"/>
          <p:cNvSpPr txBox="1">
            <a:spLocks noGrp="1"/>
          </p:cNvSpPr>
          <p:nvPr>
            <p:ph type="body" idx="1"/>
          </p:nvPr>
        </p:nvSpPr>
        <p:spPr>
          <a:xfrm>
            <a:off x="411858" y="4165865"/>
            <a:ext cx="2677714" cy="38352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8" name="Google Shape;258;p33"/>
          <p:cNvSpPr>
            <a:spLocks noGrp="1"/>
          </p:cNvSpPr>
          <p:nvPr>
            <p:ph type="body" idx="2"/>
          </p:nvPr>
        </p:nvSpPr>
        <p:spPr>
          <a:xfrm>
            <a:off x="60581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59" name="Google Shape;259;p33"/>
          <p:cNvSpPr>
            <a:spLocks noGrp="1"/>
          </p:cNvSpPr>
          <p:nvPr>
            <p:ph type="body" idx="3"/>
          </p:nvPr>
        </p:nvSpPr>
        <p:spPr>
          <a:xfrm>
            <a:off x="318320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0" name="Google Shape;260;p33"/>
          <p:cNvSpPr txBox="1">
            <a:spLocks noGrp="1"/>
          </p:cNvSpPr>
          <p:nvPr>
            <p:ph type="body" idx="4"/>
          </p:nvPr>
        </p:nvSpPr>
        <p:spPr>
          <a:xfrm>
            <a:off x="64923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1" name="Google Shape;261;p33"/>
          <p:cNvSpPr txBox="1">
            <a:spLocks noGrp="1"/>
          </p:cNvSpPr>
          <p:nvPr>
            <p:ph type="body" idx="5"/>
          </p:nvPr>
        </p:nvSpPr>
        <p:spPr>
          <a:xfrm>
            <a:off x="327880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2" name="Google Shape;262;p33"/>
          <p:cNvSpPr>
            <a:spLocks noGrp="1"/>
          </p:cNvSpPr>
          <p:nvPr>
            <p:ph type="body" idx="6"/>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3" name="Google Shape;263;p33"/>
          <p:cNvSpPr>
            <a:spLocks noGrp="1"/>
          </p:cNvSpPr>
          <p:nvPr>
            <p:ph type="body" idx="7"/>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4" name="Google Shape;264;p33"/>
          <p:cNvSpPr txBox="1">
            <a:spLocks noGrp="1"/>
          </p:cNvSpPr>
          <p:nvPr>
            <p:ph type="body" idx="8"/>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5" name="Google Shape;265;p33"/>
          <p:cNvSpPr txBox="1">
            <a:spLocks noGrp="1"/>
          </p:cNvSpPr>
          <p:nvPr>
            <p:ph type="body" idx="9"/>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6" name="Google Shape;266;p33"/>
          <p:cNvSpPr>
            <a:spLocks noGrp="1"/>
          </p:cNvSpPr>
          <p:nvPr>
            <p:ph type="body" idx="13"/>
          </p:nvPr>
        </p:nvSpPr>
        <p:spPr>
          <a:xfrm>
            <a:off x="11035692"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7" name="Google Shape;267;p33"/>
          <p:cNvSpPr>
            <a:spLocks noGrp="1"/>
          </p:cNvSpPr>
          <p:nvPr>
            <p:ph type="body" idx="14"/>
          </p:nvPr>
        </p:nvSpPr>
        <p:spPr>
          <a:xfrm>
            <a:off x="13613079"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8" name="Google Shape;268;p33"/>
          <p:cNvSpPr txBox="1">
            <a:spLocks noGrp="1"/>
          </p:cNvSpPr>
          <p:nvPr>
            <p:ph type="body" idx="15"/>
          </p:nvPr>
        </p:nvSpPr>
        <p:spPr>
          <a:xfrm>
            <a:off x="11079117"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69" name="Google Shape;269;p33"/>
          <p:cNvSpPr txBox="1">
            <a:spLocks noGrp="1"/>
          </p:cNvSpPr>
          <p:nvPr>
            <p:ph type="body" idx="16"/>
          </p:nvPr>
        </p:nvSpPr>
        <p:spPr>
          <a:xfrm>
            <a:off x="13708684"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70" name="Google Shape;270;p33"/>
          <p:cNvCxnSpPr/>
          <p:nvPr/>
        </p:nvCxnSpPr>
        <p:spPr>
          <a:xfrm>
            <a:off x="20145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1" name="Google Shape;271;p33"/>
          <p:cNvCxnSpPr/>
          <p:nvPr/>
        </p:nvCxnSpPr>
        <p:spPr>
          <a:xfrm>
            <a:off x="4643438"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2" name="Google Shape;272;p33"/>
          <p:cNvCxnSpPr/>
          <p:nvPr/>
        </p:nvCxnSpPr>
        <p:spPr>
          <a:xfrm>
            <a:off x="98726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3" name="Google Shape;273;p33"/>
          <p:cNvCxnSpPr/>
          <p:nvPr/>
        </p:nvCxnSpPr>
        <p:spPr>
          <a:xfrm>
            <a:off x="12501563" y="6889001"/>
            <a:ext cx="1031185" cy="0"/>
          </a:xfrm>
          <a:prstGeom prst="straightConnector1">
            <a:avLst/>
          </a:prstGeom>
          <a:noFill/>
          <a:ln w="15875" cap="flat" cmpd="sng">
            <a:solidFill>
              <a:schemeClr val="dk1"/>
            </a:solidFill>
            <a:prstDash val="lgDash"/>
            <a:miter lim="800000"/>
            <a:headEnd type="none" w="sm" len="sm"/>
            <a:tailEnd type="stealth" w="med" len="med"/>
          </a:ln>
        </p:spPr>
      </p:cxnSp>
      <p:cxnSp>
        <p:nvCxnSpPr>
          <p:cNvPr id="274" name="Google Shape;274;p33"/>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275" name="Google Shape;275;p33"/>
          <p:cNvSpPr txBox="1">
            <a:spLocks noGrp="1"/>
          </p:cNvSpPr>
          <p:nvPr>
            <p:ph type="body" idx="17"/>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6" name="Google Shape;276;p33"/>
          <p:cNvSpPr>
            <a:spLocks noGrp="1"/>
          </p:cNvSpPr>
          <p:nvPr>
            <p:ph type="body" idx="18"/>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7" name="Google Shape;277;p33"/>
          <p:cNvSpPr txBox="1">
            <a:spLocks noGrp="1"/>
          </p:cNvSpPr>
          <p:nvPr>
            <p:ph type="body" idx="19"/>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8" name="Google Shape;278;p33"/>
          <p:cNvSpPr>
            <a:spLocks noGrp="1"/>
          </p:cNvSpPr>
          <p:nvPr>
            <p:ph type="body" idx="20"/>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79" name="Google Shape;279;p33"/>
          <p:cNvSpPr txBox="1">
            <a:spLocks noGrp="1"/>
          </p:cNvSpPr>
          <p:nvPr>
            <p:ph type="body" idx="21"/>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0" name="Google Shape;280;p33"/>
          <p:cNvSpPr>
            <a:spLocks noGrp="1"/>
          </p:cNvSpPr>
          <p:nvPr>
            <p:ph type="body" idx="22"/>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1" name="Google Shape;281;p33"/>
          <p:cNvSpPr txBox="1">
            <a:spLocks noGrp="1"/>
          </p:cNvSpPr>
          <p:nvPr>
            <p:ph type="body" idx="23"/>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282" name="Google Shape;282;p33"/>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83" name="Google Shape;283;p33"/>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284" name="Google Shape;284;p33"/>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285" name="Google Shape;285;p33"/>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286" name="Google Shape;286;p33"/>
          <p:cNvSpPr>
            <a:spLocks noGrp="1"/>
          </p:cNvSpPr>
          <p:nvPr>
            <p:ph type="body" idx="24"/>
          </p:nvPr>
        </p:nvSpPr>
        <p:spPr>
          <a:xfrm>
            <a:off x="11650054"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7" name="Google Shape;287;p33"/>
          <p:cNvSpPr txBox="1">
            <a:spLocks noGrp="1"/>
          </p:cNvSpPr>
          <p:nvPr>
            <p:ph type="body" idx="25"/>
          </p:nvPr>
        </p:nvSpPr>
        <p:spPr>
          <a:xfrm>
            <a:off x="11693479"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8" name="Google Shape;288;p33"/>
          <p:cNvSpPr>
            <a:spLocks noGrp="1"/>
          </p:cNvSpPr>
          <p:nvPr>
            <p:ph type="body" idx="26"/>
          </p:nvPr>
        </p:nvSpPr>
        <p:spPr>
          <a:xfrm>
            <a:off x="14236092"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89" name="Google Shape;289;p33"/>
          <p:cNvSpPr txBox="1">
            <a:spLocks noGrp="1"/>
          </p:cNvSpPr>
          <p:nvPr>
            <p:ph type="body" idx="27"/>
          </p:nvPr>
        </p:nvSpPr>
        <p:spPr>
          <a:xfrm>
            <a:off x="14279517"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0" name="Google Shape;290;p33"/>
          <p:cNvSpPr>
            <a:spLocks noGrp="1"/>
          </p:cNvSpPr>
          <p:nvPr>
            <p:ph type="body" idx="28"/>
          </p:nvPr>
        </p:nvSpPr>
        <p:spPr>
          <a:xfrm>
            <a:off x="12964505" y="3800633"/>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1" name="Google Shape;291;p33"/>
          <p:cNvSpPr txBox="1">
            <a:spLocks noGrp="1"/>
          </p:cNvSpPr>
          <p:nvPr>
            <p:ph type="body" idx="29"/>
          </p:nvPr>
        </p:nvSpPr>
        <p:spPr>
          <a:xfrm>
            <a:off x="13007930" y="5107981"/>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2" name="Google Shape;292;p33"/>
          <p:cNvSpPr txBox="1">
            <a:spLocks noGrp="1"/>
          </p:cNvSpPr>
          <p:nvPr>
            <p:ph type="body" idx="30"/>
          </p:nvPr>
        </p:nvSpPr>
        <p:spPr>
          <a:xfrm>
            <a:off x="11252602" y="1352794"/>
            <a:ext cx="4593128" cy="4261585"/>
          </a:xfrm>
          <a:prstGeom prst="rect">
            <a:avLst/>
          </a:prstGeom>
          <a:noFill/>
          <a:ln w="28575" cap="flat" cmpd="sng">
            <a:solidFill>
              <a:srgbClr val="3DB876"/>
            </a:solidFill>
            <a:prstDash val="solid"/>
            <a:round/>
            <a:headEnd type="none" w="sm" len="sm"/>
            <a:tailEnd type="none" w="sm" len="sm"/>
          </a:ln>
        </p:spPr>
        <p:txBody>
          <a:bodyPr spcFirstLastPara="1" wrap="square" lIns="90000" tIns="396000" rIns="91425" bIns="45700" anchor="t" anchorCtr="0">
            <a:normAutofit/>
          </a:bodyPr>
          <a:lstStyle>
            <a:lvl1pPr marL="457200" lvl="0" indent="-228600" algn="ctr">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3" name="Google Shape;293;p33"/>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and Content_simple">
  <p:cSld name="6_Title and Content_simp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94"/>
        <p:cNvGrpSpPr/>
        <p:nvPr/>
      </p:nvGrpSpPr>
      <p:grpSpPr>
        <a:xfrm>
          <a:off x="0" y="0"/>
          <a:ext cx="0" cy="0"/>
          <a:chOff x="0" y="0"/>
          <a:chExt cx="0" cy="0"/>
        </a:xfrm>
      </p:grpSpPr>
      <p:sp>
        <p:nvSpPr>
          <p:cNvPr id="295" name="Google Shape;295;p34"/>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34"/>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4"/>
          <p:cNvSpPr>
            <a:spLocks noGrp="1"/>
          </p:cNvSpPr>
          <p:nvPr>
            <p:ph type="body" idx="1"/>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8" name="Google Shape;298;p34"/>
          <p:cNvSpPr>
            <a:spLocks noGrp="1"/>
          </p:cNvSpPr>
          <p:nvPr>
            <p:ph type="body" idx="2"/>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99" name="Google Shape;299;p34"/>
          <p:cNvSpPr txBox="1">
            <a:spLocks noGrp="1"/>
          </p:cNvSpPr>
          <p:nvPr>
            <p:ph type="body" idx="3"/>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0" name="Google Shape;300;p34"/>
          <p:cNvSpPr txBox="1">
            <a:spLocks noGrp="1"/>
          </p:cNvSpPr>
          <p:nvPr>
            <p:ph type="body" idx="4"/>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01" name="Google Shape;301;p34"/>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02" name="Google Shape;302;p34"/>
          <p:cNvSpPr txBox="1">
            <a:spLocks noGrp="1"/>
          </p:cNvSpPr>
          <p:nvPr>
            <p:ph type="body" idx="5"/>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3" name="Google Shape;303;p34"/>
          <p:cNvSpPr>
            <a:spLocks noGrp="1"/>
          </p:cNvSpPr>
          <p:nvPr>
            <p:ph type="body" idx="6"/>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4" name="Google Shape;304;p34"/>
          <p:cNvSpPr txBox="1">
            <a:spLocks noGrp="1"/>
          </p:cNvSpPr>
          <p:nvPr>
            <p:ph type="body" idx="7"/>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5" name="Google Shape;305;p34"/>
          <p:cNvSpPr>
            <a:spLocks noGrp="1"/>
          </p:cNvSpPr>
          <p:nvPr>
            <p:ph type="body" idx="8"/>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6" name="Google Shape;306;p34"/>
          <p:cNvSpPr txBox="1">
            <a:spLocks noGrp="1"/>
          </p:cNvSpPr>
          <p:nvPr>
            <p:ph type="body" idx="9"/>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7" name="Google Shape;307;p34"/>
          <p:cNvSpPr>
            <a:spLocks noGrp="1"/>
          </p:cNvSpPr>
          <p:nvPr>
            <p:ph type="body" idx="13"/>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08" name="Google Shape;308;p34"/>
          <p:cNvSpPr txBox="1">
            <a:spLocks noGrp="1"/>
          </p:cNvSpPr>
          <p:nvPr>
            <p:ph type="body" idx="14"/>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09" name="Google Shape;309;p34"/>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10" name="Google Shape;310;p34"/>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11" name="Google Shape;311;p34"/>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312" name="Google Shape;312;p34"/>
          <p:cNvCxnSpPr/>
          <p:nvPr/>
        </p:nvCxnSpPr>
        <p:spPr>
          <a:xfrm>
            <a:off x="8403434" y="3358590"/>
            <a:ext cx="778807" cy="568853"/>
          </a:xfrm>
          <a:prstGeom prst="straightConnector1">
            <a:avLst/>
          </a:prstGeom>
          <a:noFill/>
          <a:ln w="15875" cap="flat" cmpd="sng">
            <a:solidFill>
              <a:schemeClr val="dk1"/>
            </a:solidFill>
            <a:prstDash val="solid"/>
            <a:miter lim="800000"/>
            <a:headEnd type="none" w="sm" len="sm"/>
            <a:tailEnd type="stealth" w="med" len="med"/>
          </a:ln>
        </p:spPr>
      </p:cxnSp>
      <p:sp>
        <p:nvSpPr>
          <p:cNvPr id="313" name="Google Shape;313;p3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and Content_simple">
  <p:cSld name="7_Title and Content_simpl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14"/>
        <p:cNvGrpSpPr/>
        <p:nvPr/>
      </p:nvGrpSpPr>
      <p:grpSpPr>
        <a:xfrm>
          <a:off x="0" y="0"/>
          <a:ext cx="0" cy="0"/>
          <a:chOff x="0" y="0"/>
          <a:chExt cx="0" cy="0"/>
        </a:xfrm>
      </p:grpSpPr>
      <p:sp>
        <p:nvSpPr>
          <p:cNvPr id="315" name="Google Shape;315;p35"/>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35"/>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5"/>
          <p:cNvSpPr>
            <a:spLocks noGrp="1"/>
          </p:cNvSpPr>
          <p:nvPr>
            <p:ph type="body" idx="1"/>
          </p:nvPr>
        </p:nvSpPr>
        <p:spPr>
          <a:xfrm>
            <a:off x="5806464" y="6300944"/>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18" name="Google Shape;318;p35"/>
          <p:cNvSpPr>
            <a:spLocks noGrp="1"/>
          </p:cNvSpPr>
          <p:nvPr>
            <p:ph type="body" idx="2"/>
          </p:nvPr>
        </p:nvSpPr>
        <p:spPr>
          <a:xfrm>
            <a:off x="8383851" y="626123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19" name="Google Shape;319;p35"/>
          <p:cNvSpPr txBox="1">
            <a:spLocks noGrp="1"/>
          </p:cNvSpPr>
          <p:nvPr>
            <p:ph type="body" idx="3"/>
          </p:nvPr>
        </p:nvSpPr>
        <p:spPr>
          <a:xfrm>
            <a:off x="5849889" y="7608292"/>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0" name="Google Shape;320;p35"/>
          <p:cNvSpPr txBox="1">
            <a:spLocks noGrp="1"/>
          </p:cNvSpPr>
          <p:nvPr>
            <p:ph type="body" idx="4"/>
          </p:nvPr>
        </p:nvSpPr>
        <p:spPr>
          <a:xfrm>
            <a:off x="8479456" y="751391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21" name="Google Shape;321;p35"/>
          <p:cNvCxnSpPr/>
          <p:nvPr/>
        </p:nvCxnSpPr>
        <p:spPr>
          <a:xfrm>
            <a:off x="7243763" y="6889001"/>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22" name="Google Shape;322;p35"/>
          <p:cNvSpPr txBox="1">
            <a:spLocks noGrp="1"/>
          </p:cNvSpPr>
          <p:nvPr>
            <p:ph type="body" idx="5"/>
          </p:nvPr>
        </p:nvSpPr>
        <p:spPr>
          <a:xfrm>
            <a:off x="6700994" y="4463666"/>
            <a:ext cx="2170563" cy="1553352"/>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3" name="Google Shape;323;p35"/>
          <p:cNvSpPr>
            <a:spLocks noGrp="1"/>
          </p:cNvSpPr>
          <p:nvPr>
            <p:ph type="body" idx="6"/>
          </p:nvPr>
        </p:nvSpPr>
        <p:spPr>
          <a:xfrm>
            <a:off x="5049226"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4" name="Google Shape;324;p35"/>
          <p:cNvSpPr txBox="1">
            <a:spLocks noGrp="1"/>
          </p:cNvSpPr>
          <p:nvPr>
            <p:ph type="body" idx="7"/>
          </p:nvPr>
        </p:nvSpPr>
        <p:spPr>
          <a:xfrm>
            <a:off x="5092651"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5" name="Google Shape;325;p35"/>
          <p:cNvSpPr>
            <a:spLocks noGrp="1"/>
          </p:cNvSpPr>
          <p:nvPr>
            <p:ph type="body" idx="8"/>
          </p:nvPr>
        </p:nvSpPr>
        <p:spPr>
          <a:xfrm>
            <a:off x="9206892" y="382920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6" name="Google Shape;326;p35"/>
          <p:cNvSpPr txBox="1">
            <a:spLocks noGrp="1"/>
          </p:cNvSpPr>
          <p:nvPr>
            <p:ph type="body" idx="9"/>
          </p:nvPr>
        </p:nvSpPr>
        <p:spPr>
          <a:xfrm>
            <a:off x="9250317" y="5136555"/>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7" name="Google Shape;327;p35"/>
          <p:cNvSpPr>
            <a:spLocks noGrp="1"/>
          </p:cNvSpPr>
          <p:nvPr>
            <p:ph type="body" idx="13"/>
          </p:nvPr>
        </p:nvSpPr>
        <p:spPr>
          <a:xfrm>
            <a:off x="7120917" y="2300445"/>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8" name="Google Shape;328;p35"/>
          <p:cNvSpPr txBox="1">
            <a:spLocks noGrp="1"/>
          </p:cNvSpPr>
          <p:nvPr>
            <p:ph type="body" idx="14"/>
          </p:nvPr>
        </p:nvSpPr>
        <p:spPr>
          <a:xfrm>
            <a:off x="7164342" y="3607793"/>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29" name="Google Shape;329;p35"/>
          <p:cNvCxnSpPr/>
          <p:nvPr/>
        </p:nvCxnSpPr>
        <p:spPr>
          <a:xfrm rot="10800000" flipH="1">
            <a:off x="9286876" y="545804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30" name="Google Shape;330;p35"/>
          <p:cNvCxnSpPr/>
          <p:nvPr/>
        </p:nvCxnSpPr>
        <p:spPr>
          <a:xfrm>
            <a:off x="5999562" y="54851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331" name="Google Shape;331;p35"/>
          <p:cNvCxnSpPr/>
          <p:nvPr/>
        </p:nvCxnSpPr>
        <p:spPr>
          <a:xfrm flipH="1">
            <a:off x="6298187" y="3358590"/>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332" name="Google Shape;332;p35"/>
          <p:cNvCxnSpPr/>
          <p:nvPr/>
        </p:nvCxnSpPr>
        <p:spPr>
          <a:xfrm>
            <a:off x="8403434" y="3358590"/>
            <a:ext cx="778807" cy="568853"/>
          </a:xfrm>
          <a:prstGeom prst="straightConnector1">
            <a:avLst/>
          </a:prstGeom>
          <a:noFill/>
          <a:ln w="15875" cap="flat" cmpd="sng">
            <a:solidFill>
              <a:schemeClr val="dk1"/>
            </a:solidFill>
            <a:prstDash val="solid"/>
            <a:miter lim="800000"/>
            <a:headEnd type="stealth" w="med" len="med"/>
            <a:tailEnd type="none" w="sm" len="sm"/>
          </a:ln>
        </p:spPr>
      </p:cxnSp>
      <p:sp>
        <p:nvSpPr>
          <p:cNvPr id="333" name="Google Shape;333;p3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34"/>
        <p:cNvGrpSpPr/>
        <p:nvPr/>
      </p:nvGrpSpPr>
      <p:grpSpPr>
        <a:xfrm>
          <a:off x="0" y="0"/>
          <a:ext cx="0" cy="0"/>
          <a:chOff x="0" y="0"/>
          <a:chExt cx="0" cy="0"/>
        </a:xfrm>
      </p:grpSpPr>
      <p:sp>
        <p:nvSpPr>
          <p:cNvPr id="335" name="Google Shape;335;p36"/>
          <p:cNvSpPr>
            <a:spLocks noGrp="1"/>
          </p:cNvSpPr>
          <p:nvPr>
            <p:ph type="pic" idx="2"/>
          </p:nvPr>
        </p:nvSpPr>
        <p:spPr>
          <a:xfrm>
            <a:off x="8439371" y="0"/>
            <a:ext cx="7332579" cy="9173629"/>
          </a:xfrm>
          <a:prstGeom prst="rect">
            <a:avLst/>
          </a:prstGeom>
          <a:noFill/>
          <a:ln>
            <a:noFill/>
          </a:ln>
        </p:spPr>
      </p:sp>
      <p:sp>
        <p:nvSpPr>
          <p:cNvPr id="336" name="Google Shape;336;p3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7" name="Google Shape;337;p36"/>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36"/>
          <p:cNvSpPr>
            <a:spLocks noGrp="1"/>
          </p:cNvSpPr>
          <p:nvPr>
            <p:ph type="body" idx="1"/>
          </p:nvPr>
        </p:nvSpPr>
        <p:spPr>
          <a:xfrm>
            <a:off x="485638"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39" name="Google Shape;339;p36"/>
          <p:cNvSpPr>
            <a:spLocks noGrp="1"/>
          </p:cNvSpPr>
          <p:nvPr>
            <p:ph type="body" idx="3"/>
          </p:nvPr>
        </p:nvSpPr>
        <p:spPr>
          <a:xfrm>
            <a:off x="4410635"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0" name="Google Shape;340;p3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7"/>
        <p:cNvGrpSpPr/>
        <p:nvPr/>
      </p:nvGrpSpPr>
      <p:grpSpPr>
        <a:xfrm>
          <a:off x="0" y="0"/>
          <a:ext cx="0" cy="0"/>
          <a:chOff x="0" y="0"/>
          <a:chExt cx="0" cy="0"/>
        </a:xfrm>
      </p:grpSpPr>
      <p:sp>
        <p:nvSpPr>
          <p:cNvPr id="18" name="Google Shape;18;p19"/>
          <p:cNvSpPr txBox="1">
            <a:spLocks noGrp="1"/>
          </p:cNvSpPr>
          <p:nvPr>
            <p:ph type="title"/>
          </p:nvPr>
        </p:nvSpPr>
        <p:spPr>
          <a:xfrm>
            <a:off x="4938729" y="1167130"/>
            <a:ext cx="6380130" cy="6910070"/>
          </a:xfrm>
          <a:prstGeom prst="rect">
            <a:avLst/>
          </a:prstGeom>
          <a:noFill/>
          <a:ln>
            <a:noFill/>
          </a:ln>
        </p:spPr>
        <p:txBody>
          <a:bodyPr spcFirstLastPara="1" wrap="square" lIns="90000" tIns="45700" rIns="91425" bIns="45700" anchor="ctr" anchorCtr="0">
            <a:normAutofit/>
          </a:bodyPr>
          <a:lstStyle>
            <a:lvl1pPr lvl="0" algn="ctr">
              <a:lnSpc>
                <a:spcPct val="90000"/>
              </a:lnSpc>
              <a:spcBef>
                <a:spcPts val="0"/>
              </a:spcBef>
              <a:spcAft>
                <a:spcPts val="0"/>
              </a:spcAft>
              <a:buClr>
                <a:schemeClr val="dk1"/>
              </a:buClr>
              <a:buSzPts val="5400"/>
              <a:buFont typeface="Aria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u="none" strike="noStrike" cap="none">
                <a:solidFill>
                  <a:schemeClr val="dk1"/>
                </a:solidFill>
                <a:latin typeface="Arial"/>
                <a:ea typeface="Arial"/>
                <a:cs typeface="Arial"/>
                <a:sym typeface="Arial"/>
              </a:defRPr>
            </a:lvl1pPr>
            <a:lvl2pPr marL="0" lvl="1" indent="0" algn="l">
              <a:spcBef>
                <a:spcPts val="0"/>
              </a:spcBef>
              <a:buNone/>
              <a:defRPr sz="1600" b="0" i="0" u="none" strike="noStrike" cap="none">
                <a:solidFill>
                  <a:schemeClr val="dk1"/>
                </a:solidFill>
                <a:latin typeface="Arial"/>
                <a:ea typeface="Arial"/>
                <a:cs typeface="Arial"/>
                <a:sym typeface="Arial"/>
              </a:defRPr>
            </a:lvl2pPr>
            <a:lvl3pPr marL="0" lvl="2" indent="0" algn="l">
              <a:spcBef>
                <a:spcPts val="0"/>
              </a:spcBef>
              <a:buNone/>
              <a:defRPr sz="1600" b="0" i="0" u="none" strike="noStrike" cap="none">
                <a:solidFill>
                  <a:schemeClr val="dk1"/>
                </a:solidFill>
                <a:latin typeface="Arial"/>
                <a:ea typeface="Arial"/>
                <a:cs typeface="Arial"/>
                <a:sym typeface="Arial"/>
              </a:defRPr>
            </a:lvl3pPr>
            <a:lvl4pPr marL="0" lvl="3" indent="0" algn="l">
              <a:spcBef>
                <a:spcPts val="0"/>
              </a:spcBef>
              <a:buNone/>
              <a:defRPr sz="1600" b="0" i="0" u="none" strike="noStrike" cap="none">
                <a:solidFill>
                  <a:schemeClr val="dk1"/>
                </a:solidFill>
                <a:latin typeface="Arial"/>
                <a:ea typeface="Arial"/>
                <a:cs typeface="Arial"/>
                <a:sym typeface="Arial"/>
              </a:defRPr>
            </a:lvl4pPr>
            <a:lvl5pPr marL="0" lvl="4" indent="0" algn="l">
              <a:spcBef>
                <a:spcPts val="0"/>
              </a:spcBef>
              <a:buNone/>
              <a:defRPr sz="1600" b="0" i="0" u="none" strike="noStrike" cap="none">
                <a:solidFill>
                  <a:schemeClr val="dk1"/>
                </a:solidFill>
                <a:latin typeface="Arial"/>
                <a:ea typeface="Arial"/>
                <a:cs typeface="Arial"/>
                <a:sym typeface="Arial"/>
              </a:defRPr>
            </a:lvl5pPr>
            <a:lvl6pPr marL="0" lvl="5" indent="0" algn="l">
              <a:spcBef>
                <a:spcPts val="0"/>
              </a:spcBef>
              <a:buNone/>
              <a:defRPr sz="1600" b="0" i="0" u="none" strike="noStrike" cap="none">
                <a:solidFill>
                  <a:schemeClr val="dk1"/>
                </a:solidFill>
                <a:latin typeface="Arial"/>
                <a:ea typeface="Arial"/>
                <a:cs typeface="Arial"/>
                <a:sym typeface="Arial"/>
              </a:defRPr>
            </a:lvl6pPr>
            <a:lvl7pPr marL="0" lvl="6" indent="0" algn="l">
              <a:spcBef>
                <a:spcPts val="0"/>
              </a:spcBef>
              <a:buNone/>
              <a:defRPr sz="1600" b="0" i="0" u="none" strike="noStrike" cap="none">
                <a:solidFill>
                  <a:schemeClr val="dk1"/>
                </a:solidFill>
                <a:latin typeface="Arial"/>
                <a:ea typeface="Arial"/>
                <a:cs typeface="Arial"/>
                <a:sym typeface="Arial"/>
              </a:defRPr>
            </a:lvl7pPr>
            <a:lvl8pPr marL="0" lvl="7" indent="0" algn="l">
              <a:spcBef>
                <a:spcPts val="0"/>
              </a:spcBef>
              <a:buNone/>
              <a:defRPr sz="1600" b="0" i="0" u="none" strike="noStrike" cap="none">
                <a:solidFill>
                  <a:schemeClr val="dk1"/>
                </a:solidFill>
                <a:latin typeface="Arial"/>
                <a:ea typeface="Arial"/>
                <a:cs typeface="Arial"/>
                <a:sym typeface="Arial"/>
              </a:defRPr>
            </a:lvl8pPr>
            <a:lvl9pPr marL="0" lvl="8" indent="0" algn="l">
              <a:spcBef>
                <a:spcPts val="0"/>
              </a:spcBef>
              <a:buNone/>
              <a:defRPr sz="16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pic>
        <p:nvPicPr>
          <p:cNvPr id="4" name="Picture 3">
            <a:extLst>
              <a:ext uri="{FF2B5EF4-FFF2-40B4-BE49-F238E27FC236}">
                <a16:creationId xmlns:a16="http://schemas.microsoft.com/office/drawing/2014/main" id="{5BA63B8B-09E5-1EA9-EA9E-68E8A8E9A2C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41"/>
        <p:cNvGrpSpPr/>
        <p:nvPr/>
      </p:nvGrpSpPr>
      <p:grpSpPr>
        <a:xfrm>
          <a:off x="0" y="0"/>
          <a:ext cx="0" cy="0"/>
          <a:chOff x="0" y="0"/>
          <a:chExt cx="0" cy="0"/>
        </a:xfrm>
      </p:grpSpPr>
      <p:pic>
        <p:nvPicPr>
          <p:cNvPr id="342" name="Google Shape;342;p37"/>
          <p:cNvPicPr preferRelativeResize="0"/>
          <p:nvPr/>
        </p:nvPicPr>
        <p:blipFill rotWithShape="1">
          <a:blip r:embed="rId3">
            <a:alphaModFix/>
          </a:blip>
          <a:srcRect/>
          <a:stretch/>
        </p:blipFill>
        <p:spPr>
          <a:xfrm>
            <a:off x="794" y="16620"/>
            <a:ext cx="16256794" cy="9144447"/>
          </a:xfrm>
          <a:prstGeom prst="rect">
            <a:avLst/>
          </a:prstGeom>
          <a:noFill/>
          <a:ln>
            <a:noFill/>
          </a:ln>
        </p:spPr>
      </p:pic>
      <p:sp>
        <p:nvSpPr>
          <p:cNvPr id="343" name="Google Shape;343;p3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 name="Google Shape;344;p37"/>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5" name="Google Shape;345;p37"/>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46" name="Google Shape;346;p37"/>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47"/>
        <p:cNvGrpSpPr/>
        <p:nvPr/>
      </p:nvGrpSpPr>
      <p:grpSpPr>
        <a:xfrm>
          <a:off x="0" y="0"/>
          <a:ext cx="0" cy="0"/>
          <a:chOff x="0" y="0"/>
          <a:chExt cx="0" cy="0"/>
        </a:xfrm>
      </p:grpSpPr>
      <p:sp>
        <p:nvSpPr>
          <p:cNvPr id="348" name="Google Shape;348;p38"/>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38"/>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0" name="Google Shape;350;p38"/>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1" name="Google Shape;351;p38"/>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52" name="Google Shape;352;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44" y="0"/>
            <a:ext cx="16250444" cy="914802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53"/>
        <p:cNvGrpSpPr/>
        <p:nvPr/>
      </p:nvGrpSpPr>
      <p:grpSpPr>
        <a:xfrm>
          <a:off x="0" y="0"/>
          <a:ext cx="0" cy="0"/>
          <a:chOff x="0" y="0"/>
          <a:chExt cx="0" cy="0"/>
        </a:xfrm>
      </p:grpSpPr>
      <p:sp>
        <p:nvSpPr>
          <p:cNvPr id="354" name="Google Shape;354;p39"/>
          <p:cNvSpPr>
            <a:spLocks noGrp="1"/>
          </p:cNvSpPr>
          <p:nvPr>
            <p:ph type="pic" idx="2"/>
          </p:nvPr>
        </p:nvSpPr>
        <p:spPr>
          <a:xfrm>
            <a:off x="8935605" y="-8682"/>
            <a:ext cx="7332579" cy="9173629"/>
          </a:xfrm>
          <a:prstGeom prst="rect">
            <a:avLst/>
          </a:prstGeom>
          <a:noFill/>
          <a:ln>
            <a:noFill/>
          </a:ln>
        </p:spPr>
      </p:sp>
      <p:sp>
        <p:nvSpPr>
          <p:cNvPr id="355" name="Google Shape;355;p39"/>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39"/>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39"/>
          <p:cNvSpPr>
            <a:spLocks noGrp="1"/>
          </p:cNvSpPr>
          <p:nvPr>
            <p:ph type="body" idx="1"/>
          </p:nvPr>
        </p:nvSpPr>
        <p:spPr>
          <a:xfrm>
            <a:off x="485638"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8" name="Google Shape;358;p39"/>
          <p:cNvSpPr>
            <a:spLocks noGrp="1"/>
          </p:cNvSpPr>
          <p:nvPr>
            <p:ph type="body" idx="3"/>
          </p:nvPr>
        </p:nvSpPr>
        <p:spPr>
          <a:xfrm>
            <a:off x="4410635" y="3517462"/>
            <a:ext cx="3325023" cy="3325025"/>
          </a:xfrm>
          <a:prstGeom prst="heptagon">
            <a:avLst>
              <a:gd name="hf" fmla="val 102572"/>
              <a:gd name="vf" fmla="val 105210"/>
            </a:avLst>
          </a:prstGeom>
          <a:noFill/>
          <a:ln w="127000"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59" name="Google Shape;359;p39"/>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60"/>
        <p:cNvGrpSpPr/>
        <p:nvPr/>
      </p:nvGrpSpPr>
      <p:grpSpPr>
        <a:xfrm>
          <a:off x="0" y="0"/>
          <a:ext cx="0" cy="0"/>
          <a:chOff x="0" y="0"/>
          <a:chExt cx="0" cy="0"/>
        </a:xfrm>
      </p:grpSpPr>
      <p:sp>
        <p:nvSpPr>
          <p:cNvPr id="361" name="Google Shape;361;p40"/>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40"/>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40"/>
          <p:cNvSpPr>
            <a:spLocks noGrp="1"/>
          </p:cNvSpPr>
          <p:nvPr>
            <p:ph type="body" idx="1"/>
          </p:nvPr>
        </p:nvSpPr>
        <p:spPr>
          <a:xfrm>
            <a:off x="501754" y="743538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4" name="Google Shape;364;p40"/>
          <p:cNvSpPr txBox="1">
            <a:spLocks noGrp="1"/>
          </p:cNvSpPr>
          <p:nvPr>
            <p:ph type="body" idx="2"/>
          </p:nvPr>
        </p:nvSpPr>
        <p:spPr>
          <a:xfrm>
            <a:off x="1980162" y="7799678"/>
            <a:ext cx="5483893" cy="79960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5" name="Google Shape;365;p40"/>
          <p:cNvSpPr txBox="1">
            <a:spLocks noGrp="1"/>
          </p:cNvSpPr>
          <p:nvPr>
            <p:ph type="body" idx="3"/>
          </p:nvPr>
        </p:nvSpPr>
        <p:spPr>
          <a:xfrm>
            <a:off x="10922864"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6" name="Google Shape;366;p40"/>
          <p:cNvSpPr>
            <a:spLocks noGrp="1"/>
          </p:cNvSpPr>
          <p:nvPr>
            <p:ph type="body" idx="4"/>
          </p:nvPr>
        </p:nvSpPr>
        <p:spPr>
          <a:xfrm>
            <a:off x="3606461"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7" name="Google Shape;367;p40"/>
          <p:cNvSpPr>
            <a:spLocks noGrp="1"/>
          </p:cNvSpPr>
          <p:nvPr>
            <p:ph type="body" idx="5"/>
          </p:nvPr>
        </p:nvSpPr>
        <p:spPr>
          <a:xfrm>
            <a:off x="8816415"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8" name="Google Shape;368;p40"/>
          <p:cNvSpPr>
            <a:spLocks noGrp="1"/>
          </p:cNvSpPr>
          <p:nvPr>
            <p:ph type="body" idx="6"/>
          </p:nvPr>
        </p:nvSpPr>
        <p:spPr>
          <a:xfrm>
            <a:off x="14047634"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69" name="Google Shape;369;p40"/>
          <p:cNvSpPr txBox="1">
            <a:spLocks noGrp="1"/>
          </p:cNvSpPr>
          <p:nvPr>
            <p:ph type="body" idx="7"/>
          </p:nvPr>
        </p:nvSpPr>
        <p:spPr>
          <a:xfrm>
            <a:off x="5691645"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0" name="Google Shape;370;p40"/>
          <p:cNvSpPr txBox="1">
            <a:spLocks noGrp="1"/>
          </p:cNvSpPr>
          <p:nvPr>
            <p:ph type="body" idx="8"/>
          </p:nvPr>
        </p:nvSpPr>
        <p:spPr>
          <a:xfrm>
            <a:off x="481691"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1" name="Google Shape;371;p40"/>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B_3boxes_wayfinging">
  <p:cSld name="4B_3boxes_wayfing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72"/>
        <p:cNvGrpSpPr/>
        <p:nvPr/>
      </p:nvGrpSpPr>
      <p:grpSpPr>
        <a:xfrm>
          <a:off x="0" y="0"/>
          <a:ext cx="0" cy="0"/>
          <a:chOff x="0" y="0"/>
          <a:chExt cx="0" cy="0"/>
        </a:xfrm>
      </p:grpSpPr>
      <p:sp>
        <p:nvSpPr>
          <p:cNvPr id="373" name="Google Shape;373;p41"/>
          <p:cNvSpPr txBox="1">
            <a:spLocks noGrp="1"/>
          </p:cNvSpPr>
          <p:nvPr>
            <p:ph type="title"/>
          </p:nvPr>
        </p:nvSpPr>
        <p:spPr>
          <a:xfrm>
            <a:off x="411858" y="1445908"/>
            <a:ext cx="9981697"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41"/>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41"/>
          <p:cNvSpPr>
            <a:spLocks noGrp="1"/>
          </p:cNvSpPr>
          <p:nvPr>
            <p:ph type="body" idx="1"/>
          </p:nvPr>
        </p:nvSpPr>
        <p:spPr>
          <a:xfrm>
            <a:off x="501754" y="743538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6" name="Google Shape;376;p41"/>
          <p:cNvSpPr txBox="1">
            <a:spLocks noGrp="1"/>
          </p:cNvSpPr>
          <p:nvPr>
            <p:ph type="body" idx="2"/>
          </p:nvPr>
        </p:nvSpPr>
        <p:spPr>
          <a:xfrm>
            <a:off x="1980162" y="7799678"/>
            <a:ext cx="5483893" cy="799604"/>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7" name="Google Shape;377;p41"/>
          <p:cNvSpPr txBox="1">
            <a:spLocks noGrp="1"/>
          </p:cNvSpPr>
          <p:nvPr>
            <p:ph type="body" idx="3"/>
          </p:nvPr>
        </p:nvSpPr>
        <p:spPr>
          <a:xfrm>
            <a:off x="10922864"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8" name="Google Shape;378;p41"/>
          <p:cNvSpPr>
            <a:spLocks noGrp="1"/>
          </p:cNvSpPr>
          <p:nvPr>
            <p:ph type="body" idx="4"/>
          </p:nvPr>
        </p:nvSpPr>
        <p:spPr>
          <a:xfrm>
            <a:off x="3606461"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79" name="Google Shape;379;p41"/>
          <p:cNvSpPr>
            <a:spLocks noGrp="1"/>
          </p:cNvSpPr>
          <p:nvPr>
            <p:ph type="body" idx="5"/>
          </p:nvPr>
        </p:nvSpPr>
        <p:spPr>
          <a:xfrm>
            <a:off x="8816415"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0" name="Google Shape;380;p41"/>
          <p:cNvSpPr>
            <a:spLocks noGrp="1"/>
          </p:cNvSpPr>
          <p:nvPr>
            <p:ph type="body" idx="6"/>
          </p:nvPr>
        </p:nvSpPr>
        <p:spPr>
          <a:xfrm>
            <a:off x="14047634" y="2246691"/>
            <a:ext cx="1248961" cy="1248962"/>
          </a:xfrm>
          <a:prstGeom prst="heptagon">
            <a:avLst>
              <a:gd name="hf" fmla="val 102572"/>
              <a:gd name="vf" fmla="val 105210"/>
            </a:avLst>
          </a:prstGeom>
          <a:noFill/>
          <a:ln w="28575" cap="flat" cmpd="sng">
            <a:solidFill>
              <a:srgbClr val="D2CF1C"/>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1" name="Google Shape;381;p41"/>
          <p:cNvSpPr txBox="1">
            <a:spLocks noGrp="1"/>
          </p:cNvSpPr>
          <p:nvPr>
            <p:ph type="body" idx="7"/>
          </p:nvPr>
        </p:nvSpPr>
        <p:spPr>
          <a:xfrm>
            <a:off x="5691645"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2" name="Google Shape;382;p41"/>
          <p:cNvSpPr txBox="1">
            <a:spLocks noGrp="1"/>
          </p:cNvSpPr>
          <p:nvPr>
            <p:ph type="body" idx="8"/>
          </p:nvPr>
        </p:nvSpPr>
        <p:spPr>
          <a:xfrm>
            <a:off x="481691" y="2924926"/>
            <a:ext cx="4922866" cy="4261585"/>
          </a:xfrm>
          <a:prstGeom prst="rect">
            <a:avLst/>
          </a:prstGeom>
          <a:noFill/>
          <a:ln w="28575" cap="flat" cmpd="sng">
            <a:solidFill>
              <a:srgbClr val="3DB876"/>
            </a:solidFill>
            <a:prstDash val="solid"/>
            <a:round/>
            <a:headEnd type="none" w="sm" len="sm"/>
            <a:tailEnd type="none" w="sm" len="sm"/>
          </a:ln>
        </p:spPr>
        <p:txBody>
          <a:bodyPr spcFirstLastPara="1" wrap="square" lIns="288000" tIns="396000" rIns="288000"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3" name="Google Shape;383;p41"/>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cSld name="Comparison">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84"/>
        <p:cNvGrpSpPr/>
        <p:nvPr/>
      </p:nvGrpSpPr>
      <p:grpSpPr>
        <a:xfrm>
          <a:off x="0" y="0"/>
          <a:ext cx="0" cy="0"/>
          <a:chOff x="0" y="0"/>
          <a:chExt cx="0" cy="0"/>
        </a:xfrm>
      </p:grpSpPr>
      <p:sp>
        <p:nvSpPr>
          <p:cNvPr id="385" name="Google Shape;385;p42"/>
          <p:cNvSpPr txBox="1">
            <a:spLocks noGrp="1"/>
          </p:cNvSpPr>
          <p:nvPr>
            <p:ph type="body" idx="1"/>
          </p:nvPr>
        </p:nvSpPr>
        <p:spPr>
          <a:xfrm>
            <a:off x="387350" y="1461613"/>
            <a:ext cx="8671590" cy="1098549"/>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b="1"/>
            </a:lvl1pPr>
            <a:lvl2pPr marL="914400" lvl="1" indent="-228600" algn="l">
              <a:lnSpc>
                <a:spcPct val="90000"/>
              </a:lnSpc>
              <a:spcBef>
                <a:spcPts val="1800"/>
              </a:spcBef>
              <a:spcAft>
                <a:spcPts val="0"/>
              </a:spcAft>
              <a:buClr>
                <a:schemeClr val="dk1"/>
              </a:buClr>
              <a:buSzPts val="2667"/>
              <a:buNone/>
              <a:defRPr sz="2667" b="1"/>
            </a:lvl2pPr>
            <a:lvl3pPr marL="1371600" lvl="2" indent="-228600" algn="l">
              <a:lnSpc>
                <a:spcPct val="90000"/>
              </a:lnSpc>
              <a:spcBef>
                <a:spcPts val="1800"/>
              </a:spcBef>
              <a:spcAft>
                <a:spcPts val="0"/>
              </a:spcAft>
              <a:buClr>
                <a:schemeClr val="dk1"/>
              </a:buClr>
              <a:buSzPts val="2400"/>
              <a:buNone/>
              <a:defRPr sz="2400" b="1"/>
            </a:lvl3pPr>
            <a:lvl4pPr marL="1828800" lvl="3" indent="-228600" algn="l">
              <a:lnSpc>
                <a:spcPct val="90000"/>
              </a:lnSpc>
              <a:spcBef>
                <a:spcPts val="1800"/>
              </a:spcBef>
              <a:spcAft>
                <a:spcPts val="0"/>
              </a:spcAft>
              <a:buClr>
                <a:schemeClr val="dk1"/>
              </a:buClr>
              <a:buSzPts val="2133"/>
              <a:buNone/>
              <a:defRPr sz="2133" b="1"/>
            </a:lvl4pPr>
            <a:lvl5pPr marL="2286000" lvl="4" indent="-228600" algn="l">
              <a:lnSpc>
                <a:spcPct val="90000"/>
              </a:lnSpc>
              <a:spcBef>
                <a:spcPts val="1800"/>
              </a:spcBef>
              <a:spcAft>
                <a:spcPts val="0"/>
              </a:spcAft>
              <a:buClr>
                <a:schemeClr val="dk1"/>
              </a:buClr>
              <a:buSzPts val="2133"/>
              <a:buNone/>
              <a:defRPr sz="2133" b="1"/>
            </a:lvl5pPr>
            <a:lvl6pPr marL="2743200" lvl="5" indent="-228600" algn="l">
              <a:lnSpc>
                <a:spcPct val="90000"/>
              </a:lnSpc>
              <a:spcBef>
                <a:spcPts val="667"/>
              </a:spcBef>
              <a:spcAft>
                <a:spcPts val="0"/>
              </a:spcAft>
              <a:buClr>
                <a:schemeClr val="dk1"/>
              </a:buClr>
              <a:buSzPts val="2133"/>
              <a:buNone/>
              <a:defRPr sz="2133" b="1"/>
            </a:lvl6pPr>
            <a:lvl7pPr marL="3200400" lvl="6" indent="-228600" algn="l">
              <a:lnSpc>
                <a:spcPct val="90000"/>
              </a:lnSpc>
              <a:spcBef>
                <a:spcPts val="667"/>
              </a:spcBef>
              <a:spcAft>
                <a:spcPts val="0"/>
              </a:spcAft>
              <a:buClr>
                <a:schemeClr val="dk1"/>
              </a:buClr>
              <a:buSzPts val="2133"/>
              <a:buNone/>
              <a:defRPr sz="2133" b="1"/>
            </a:lvl7pPr>
            <a:lvl8pPr marL="3657600" lvl="7" indent="-228600" algn="l">
              <a:lnSpc>
                <a:spcPct val="90000"/>
              </a:lnSpc>
              <a:spcBef>
                <a:spcPts val="667"/>
              </a:spcBef>
              <a:spcAft>
                <a:spcPts val="0"/>
              </a:spcAft>
              <a:buClr>
                <a:schemeClr val="dk1"/>
              </a:buClr>
              <a:buSzPts val="2133"/>
              <a:buNone/>
              <a:defRPr sz="2133" b="1"/>
            </a:lvl8pPr>
            <a:lvl9pPr marL="4114800" lvl="8" indent="-228600" algn="l">
              <a:lnSpc>
                <a:spcPct val="90000"/>
              </a:lnSpc>
              <a:spcBef>
                <a:spcPts val="667"/>
              </a:spcBef>
              <a:spcAft>
                <a:spcPts val="0"/>
              </a:spcAft>
              <a:buClr>
                <a:schemeClr val="dk1"/>
              </a:buClr>
              <a:buSzPts val="2133"/>
              <a:buNone/>
              <a:defRPr sz="2133" b="1"/>
            </a:lvl9pPr>
          </a:lstStyle>
          <a:p>
            <a:endParaRPr/>
          </a:p>
        </p:txBody>
      </p:sp>
      <p:sp>
        <p:nvSpPr>
          <p:cNvPr id="386" name="Google Shape;386;p42"/>
          <p:cNvSpPr txBox="1">
            <a:spLocks noGrp="1"/>
          </p:cNvSpPr>
          <p:nvPr>
            <p:ph type="body" idx="2"/>
          </p:nvPr>
        </p:nvSpPr>
        <p:spPr>
          <a:xfrm>
            <a:off x="514940" y="2849526"/>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7" name="Google Shape;387;p42"/>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42"/>
          <p:cNvSpPr txBox="1">
            <a:spLocks noGrp="1"/>
          </p:cNvSpPr>
          <p:nvPr>
            <p:ph type="body" idx="3"/>
          </p:nvPr>
        </p:nvSpPr>
        <p:spPr>
          <a:xfrm>
            <a:off x="514940" y="4848447"/>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89" name="Google Shape;389;p42"/>
          <p:cNvSpPr txBox="1">
            <a:spLocks noGrp="1"/>
          </p:cNvSpPr>
          <p:nvPr>
            <p:ph type="body" idx="4"/>
          </p:nvPr>
        </p:nvSpPr>
        <p:spPr>
          <a:xfrm>
            <a:off x="514940" y="6845055"/>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0" name="Google Shape;390;p42"/>
          <p:cNvSpPr txBox="1">
            <a:spLocks noGrp="1"/>
          </p:cNvSpPr>
          <p:nvPr>
            <p:ph type="body" idx="5"/>
          </p:nvPr>
        </p:nvSpPr>
        <p:spPr>
          <a:xfrm>
            <a:off x="11423945" y="1382233"/>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1" name="Google Shape;391;p42"/>
          <p:cNvSpPr txBox="1">
            <a:spLocks noGrp="1"/>
          </p:cNvSpPr>
          <p:nvPr>
            <p:ph type="body" idx="6"/>
          </p:nvPr>
        </p:nvSpPr>
        <p:spPr>
          <a:xfrm>
            <a:off x="11423945" y="3381154"/>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2" name="Google Shape;392;p42"/>
          <p:cNvSpPr txBox="1">
            <a:spLocks noGrp="1"/>
          </p:cNvSpPr>
          <p:nvPr>
            <p:ph type="body" idx="7"/>
          </p:nvPr>
        </p:nvSpPr>
        <p:spPr>
          <a:xfrm>
            <a:off x="11423945" y="5377762"/>
            <a:ext cx="4333507" cy="1892595"/>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3" name="Google Shape;393;p42"/>
          <p:cNvSpPr txBox="1">
            <a:spLocks noGrp="1"/>
          </p:cNvSpPr>
          <p:nvPr>
            <p:ph type="body" idx="8"/>
          </p:nvPr>
        </p:nvSpPr>
        <p:spPr>
          <a:xfrm>
            <a:off x="7001235" y="4717816"/>
            <a:ext cx="2270791" cy="1841718"/>
          </a:xfrm>
          <a:prstGeom prst="rect">
            <a:avLst/>
          </a:prstGeom>
          <a:noFill/>
          <a:ln w="28575" cap="flat" cmpd="sng">
            <a:solidFill>
              <a:srgbClr val="FFD600"/>
            </a:solidFill>
            <a:prstDash val="solid"/>
            <a:round/>
            <a:headEnd type="none" w="sm" len="sm"/>
            <a:tailEnd type="none" w="sm" len="sm"/>
          </a:ln>
        </p:spPr>
        <p:txBody>
          <a:bodyPr spcFirstLastPara="1" wrap="square" lIns="144000" tIns="180000" rIns="91425" bIns="45700" anchor="t" anchorCtr="0">
            <a:no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4" name="Google Shape;394;p42"/>
          <p:cNvSpPr>
            <a:spLocks noGrp="1"/>
          </p:cNvSpPr>
          <p:nvPr>
            <p:ph type="body" idx="9"/>
          </p:nvPr>
        </p:nvSpPr>
        <p:spPr>
          <a:xfrm>
            <a:off x="6189235" y="6875099"/>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5" name="Google Shape;395;p42"/>
          <p:cNvSpPr>
            <a:spLocks noGrp="1"/>
          </p:cNvSpPr>
          <p:nvPr>
            <p:ph type="body" idx="13"/>
          </p:nvPr>
        </p:nvSpPr>
        <p:spPr>
          <a:xfrm>
            <a:off x="8766622" y="6835387"/>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6" name="Google Shape;396;p42"/>
          <p:cNvSpPr txBox="1">
            <a:spLocks noGrp="1"/>
          </p:cNvSpPr>
          <p:nvPr>
            <p:ph type="body" idx="14"/>
          </p:nvPr>
        </p:nvSpPr>
        <p:spPr>
          <a:xfrm>
            <a:off x="6232660" y="8182447"/>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97" name="Google Shape;397;p42"/>
          <p:cNvSpPr txBox="1">
            <a:spLocks noGrp="1"/>
          </p:cNvSpPr>
          <p:nvPr>
            <p:ph type="body" idx="15"/>
          </p:nvPr>
        </p:nvSpPr>
        <p:spPr>
          <a:xfrm>
            <a:off x="8862227" y="8088068"/>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398" name="Google Shape;398;p42"/>
          <p:cNvCxnSpPr/>
          <p:nvPr/>
        </p:nvCxnSpPr>
        <p:spPr>
          <a:xfrm>
            <a:off x="7626534" y="7463156"/>
            <a:ext cx="1031185" cy="0"/>
          </a:xfrm>
          <a:prstGeom prst="straightConnector1">
            <a:avLst/>
          </a:prstGeom>
          <a:noFill/>
          <a:ln w="15875" cap="flat" cmpd="sng">
            <a:solidFill>
              <a:schemeClr val="dk1"/>
            </a:solidFill>
            <a:prstDash val="solid"/>
            <a:miter lim="800000"/>
            <a:headEnd type="none" w="sm" len="sm"/>
            <a:tailEnd type="stealth" w="med" len="med"/>
          </a:ln>
        </p:spPr>
      </p:cxnSp>
      <p:sp>
        <p:nvSpPr>
          <p:cNvPr id="399" name="Google Shape;399;p42"/>
          <p:cNvSpPr>
            <a:spLocks noGrp="1"/>
          </p:cNvSpPr>
          <p:nvPr>
            <p:ph type="body" idx="16"/>
          </p:nvPr>
        </p:nvSpPr>
        <p:spPr>
          <a:xfrm>
            <a:off x="5431997" y="440336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0" name="Google Shape;400;p42"/>
          <p:cNvSpPr txBox="1">
            <a:spLocks noGrp="1"/>
          </p:cNvSpPr>
          <p:nvPr>
            <p:ph type="body" idx="17"/>
          </p:nvPr>
        </p:nvSpPr>
        <p:spPr>
          <a:xfrm>
            <a:off x="5475422" y="5710710"/>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1" name="Google Shape;401;p42"/>
          <p:cNvSpPr>
            <a:spLocks noGrp="1"/>
          </p:cNvSpPr>
          <p:nvPr>
            <p:ph type="body" idx="18"/>
          </p:nvPr>
        </p:nvSpPr>
        <p:spPr>
          <a:xfrm>
            <a:off x="9589663" y="4403362"/>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2" name="Google Shape;402;p42"/>
          <p:cNvSpPr txBox="1">
            <a:spLocks noGrp="1"/>
          </p:cNvSpPr>
          <p:nvPr>
            <p:ph type="body" idx="19"/>
          </p:nvPr>
        </p:nvSpPr>
        <p:spPr>
          <a:xfrm>
            <a:off x="9633088" y="5710710"/>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3" name="Google Shape;403;p42"/>
          <p:cNvSpPr>
            <a:spLocks noGrp="1"/>
          </p:cNvSpPr>
          <p:nvPr>
            <p:ph type="body" idx="20"/>
          </p:nvPr>
        </p:nvSpPr>
        <p:spPr>
          <a:xfrm>
            <a:off x="7503688" y="2874600"/>
            <a:ext cx="1248961" cy="1248962"/>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4" name="Google Shape;404;p42"/>
          <p:cNvSpPr txBox="1">
            <a:spLocks noGrp="1"/>
          </p:cNvSpPr>
          <p:nvPr>
            <p:ph type="body" idx="21"/>
          </p:nvPr>
        </p:nvSpPr>
        <p:spPr>
          <a:xfrm>
            <a:off x="7547113" y="4181948"/>
            <a:ext cx="1095375" cy="47783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405" name="Google Shape;405;p42"/>
          <p:cNvCxnSpPr/>
          <p:nvPr/>
        </p:nvCxnSpPr>
        <p:spPr>
          <a:xfrm rot="10800000" flipH="1">
            <a:off x="9669647" y="6032202"/>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406" name="Google Shape;406;p42"/>
          <p:cNvCxnSpPr/>
          <p:nvPr/>
        </p:nvCxnSpPr>
        <p:spPr>
          <a:xfrm>
            <a:off x="6382333" y="6059257"/>
            <a:ext cx="225719" cy="745154"/>
          </a:xfrm>
          <a:prstGeom prst="straightConnector1">
            <a:avLst/>
          </a:prstGeom>
          <a:noFill/>
          <a:ln w="15875" cap="flat" cmpd="sng">
            <a:solidFill>
              <a:schemeClr val="dk1"/>
            </a:solidFill>
            <a:prstDash val="solid"/>
            <a:miter lim="800000"/>
            <a:headEnd type="none" w="sm" len="sm"/>
            <a:tailEnd type="stealth" w="med" len="med"/>
          </a:ln>
        </p:spPr>
      </p:cxnSp>
      <p:cxnSp>
        <p:nvCxnSpPr>
          <p:cNvPr id="407" name="Google Shape;407;p42"/>
          <p:cNvCxnSpPr/>
          <p:nvPr/>
        </p:nvCxnSpPr>
        <p:spPr>
          <a:xfrm flipH="1">
            <a:off x="6680958" y="3932745"/>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408" name="Google Shape;408;p42"/>
          <p:cNvCxnSpPr/>
          <p:nvPr/>
        </p:nvCxnSpPr>
        <p:spPr>
          <a:xfrm>
            <a:off x="8786205" y="3932745"/>
            <a:ext cx="778807" cy="568853"/>
          </a:xfrm>
          <a:prstGeom prst="straightConnector1">
            <a:avLst/>
          </a:prstGeom>
          <a:noFill/>
          <a:ln w="15875" cap="flat" cmpd="sng">
            <a:solidFill>
              <a:schemeClr val="dk1"/>
            </a:solidFill>
            <a:prstDash val="solid"/>
            <a:miter lim="800000"/>
            <a:headEnd type="none" w="sm" len="sm"/>
            <a:tailEnd type="stealth" w="med" len="med"/>
          </a:ln>
        </p:spPr>
      </p:cxnSp>
      <p:cxnSp>
        <p:nvCxnSpPr>
          <p:cNvPr id="409" name="Google Shape;409;p42"/>
          <p:cNvCxnSpPr/>
          <p:nvPr/>
        </p:nvCxnSpPr>
        <p:spPr>
          <a:xfrm>
            <a:off x="5010925" y="5357909"/>
            <a:ext cx="421072" cy="0"/>
          </a:xfrm>
          <a:prstGeom prst="straightConnector1">
            <a:avLst/>
          </a:prstGeom>
          <a:noFill/>
          <a:ln w="19050" cap="flat" cmpd="sng">
            <a:solidFill>
              <a:schemeClr val="dk1"/>
            </a:solidFill>
            <a:prstDash val="lgDash"/>
            <a:miter lim="800000"/>
            <a:headEnd type="none" w="sm" len="sm"/>
            <a:tailEnd type="stealth" w="med" len="med"/>
          </a:ln>
        </p:spPr>
      </p:cxnSp>
      <p:cxnSp>
        <p:nvCxnSpPr>
          <p:cNvPr id="410" name="Google Shape;410;p42"/>
          <p:cNvCxnSpPr/>
          <p:nvPr/>
        </p:nvCxnSpPr>
        <p:spPr>
          <a:xfrm rot="10800000">
            <a:off x="8862227" y="3210132"/>
            <a:ext cx="2344489" cy="0"/>
          </a:xfrm>
          <a:prstGeom prst="straightConnector1">
            <a:avLst/>
          </a:prstGeom>
          <a:noFill/>
          <a:ln w="19050" cap="flat" cmpd="sng">
            <a:solidFill>
              <a:schemeClr val="dk1"/>
            </a:solidFill>
            <a:prstDash val="lgDash"/>
            <a:miter lim="800000"/>
            <a:headEnd type="none" w="sm" len="sm"/>
            <a:tailEnd type="stealth" w="med" len="med"/>
          </a:ln>
        </p:spPr>
      </p:cxnSp>
      <p:cxnSp>
        <p:nvCxnSpPr>
          <p:cNvPr id="411" name="Google Shape;411;p42"/>
          <p:cNvCxnSpPr/>
          <p:nvPr/>
        </p:nvCxnSpPr>
        <p:spPr>
          <a:xfrm rot="10800000">
            <a:off x="10943892" y="4996402"/>
            <a:ext cx="329307" cy="0"/>
          </a:xfrm>
          <a:prstGeom prst="straightConnector1">
            <a:avLst/>
          </a:prstGeom>
          <a:noFill/>
          <a:ln w="19050" cap="flat" cmpd="sng">
            <a:solidFill>
              <a:schemeClr val="dk1"/>
            </a:solidFill>
            <a:prstDash val="lgDash"/>
            <a:miter lim="800000"/>
            <a:headEnd type="none" w="sm" len="sm"/>
            <a:tailEnd type="stealth" w="med" len="med"/>
          </a:ln>
        </p:spPr>
      </p:cxnSp>
      <p:sp>
        <p:nvSpPr>
          <p:cNvPr id="412" name="Google Shape;412;p42"/>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3"/>
        <p:cNvGrpSpPr/>
        <p:nvPr/>
      </p:nvGrpSpPr>
      <p:grpSpPr>
        <a:xfrm>
          <a:off x="0" y="0"/>
          <a:ext cx="0" cy="0"/>
          <a:chOff x="0" y="0"/>
          <a:chExt cx="0" cy="0"/>
        </a:xfrm>
      </p:grpSpPr>
      <p:sp>
        <p:nvSpPr>
          <p:cNvPr id="414" name="Google Shape;414;p43"/>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43"/>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6"/>
        <p:cNvGrpSpPr/>
        <p:nvPr/>
      </p:nvGrpSpPr>
      <p:grpSpPr>
        <a:xfrm>
          <a:off x="0" y="0"/>
          <a:ext cx="0" cy="0"/>
          <a:chOff x="0" y="0"/>
          <a:chExt cx="0" cy="0"/>
        </a:xfrm>
      </p:grpSpPr>
      <p:sp>
        <p:nvSpPr>
          <p:cNvPr id="417" name="Google Shape;417;p44"/>
          <p:cNvSpPr txBox="1">
            <a:spLocks noGrp="1"/>
          </p:cNvSpPr>
          <p:nvPr>
            <p:ph type="title"/>
          </p:nvPr>
        </p:nvSpPr>
        <p:spPr>
          <a:xfrm>
            <a:off x="1119827" y="609600"/>
            <a:ext cx="5243495" cy="2133600"/>
          </a:xfrm>
          <a:prstGeom prst="rect">
            <a:avLst/>
          </a:prstGeom>
          <a:noFill/>
          <a:ln>
            <a:noFill/>
          </a:ln>
        </p:spPr>
        <p:txBody>
          <a:bodyPr spcFirstLastPara="1" wrap="square" lIns="90000" tIns="45700" rIns="91425" bIns="45700" anchor="b" anchorCtr="0">
            <a:noAutofit/>
          </a:bodyPr>
          <a:lstStyle>
            <a:lvl1pPr lvl="0" algn="l">
              <a:lnSpc>
                <a:spcPct val="90000"/>
              </a:lnSpc>
              <a:spcBef>
                <a:spcPts val="0"/>
              </a:spcBef>
              <a:spcAft>
                <a:spcPts val="0"/>
              </a:spcAft>
              <a:buClr>
                <a:schemeClr val="dk1"/>
              </a:buClr>
              <a:buSzPts val="4267"/>
              <a:buFont typeface="Arial"/>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8" name="Google Shape;418;p44"/>
          <p:cNvSpPr txBox="1">
            <a:spLocks noGrp="1"/>
          </p:cNvSpPr>
          <p:nvPr>
            <p:ph type="body" idx="1"/>
          </p:nvPr>
        </p:nvSpPr>
        <p:spPr>
          <a:xfrm>
            <a:off x="6911592" y="1316567"/>
            <a:ext cx="8230404" cy="649816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4267"/>
              <a:buNone/>
              <a:defRPr sz="4267"/>
            </a:lvl1pPr>
            <a:lvl2pPr marL="914400" lvl="1" indent="-228600" algn="l">
              <a:lnSpc>
                <a:spcPct val="90000"/>
              </a:lnSpc>
              <a:spcBef>
                <a:spcPts val="1800"/>
              </a:spcBef>
              <a:spcAft>
                <a:spcPts val="0"/>
              </a:spcAft>
              <a:buClr>
                <a:schemeClr val="dk1"/>
              </a:buClr>
              <a:buSzPts val="3733"/>
              <a:buNone/>
              <a:defRPr sz="3733"/>
            </a:lvl2pPr>
            <a:lvl3pPr marL="1371600" lvl="2" indent="-228600" algn="l">
              <a:lnSpc>
                <a:spcPct val="90000"/>
              </a:lnSpc>
              <a:spcBef>
                <a:spcPts val="1800"/>
              </a:spcBef>
              <a:spcAft>
                <a:spcPts val="0"/>
              </a:spcAft>
              <a:buClr>
                <a:schemeClr val="dk1"/>
              </a:buClr>
              <a:buSzPts val="3200"/>
              <a:buNone/>
              <a:defRPr sz="3200"/>
            </a:lvl3pPr>
            <a:lvl4pPr marL="1828800" lvl="3" indent="-228600" algn="l">
              <a:lnSpc>
                <a:spcPct val="90000"/>
              </a:lnSpc>
              <a:spcBef>
                <a:spcPts val="1800"/>
              </a:spcBef>
              <a:spcAft>
                <a:spcPts val="0"/>
              </a:spcAft>
              <a:buClr>
                <a:schemeClr val="dk1"/>
              </a:buClr>
              <a:buSzPts val="2667"/>
              <a:buNone/>
              <a:defRPr sz="2667"/>
            </a:lvl4pPr>
            <a:lvl5pPr marL="2286000" lvl="4" indent="-228600" algn="l">
              <a:lnSpc>
                <a:spcPct val="90000"/>
              </a:lnSpc>
              <a:spcBef>
                <a:spcPts val="1800"/>
              </a:spcBef>
              <a:spcAft>
                <a:spcPts val="0"/>
              </a:spcAft>
              <a:buClr>
                <a:schemeClr val="dk1"/>
              </a:buClr>
              <a:buSzPts val="2667"/>
              <a:buNone/>
              <a:defRPr sz="2667"/>
            </a:lvl5pPr>
            <a:lvl6pPr marL="2743200" lvl="5" indent="-397954" algn="l">
              <a:lnSpc>
                <a:spcPct val="90000"/>
              </a:lnSpc>
              <a:spcBef>
                <a:spcPts val="667"/>
              </a:spcBef>
              <a:spcAft>
                <a:spcPts val="0"/>
              </a:spcAft>
              <a:buClr>
                <a:schemeClr val="dk1"/>
              </a:buClr>
              <a:buSzPts val="2667"/>
              <a:buChar char="•"/>
              <a:defRPr sz="2667"/>
            </a:lvl6pPr>
            <a:lvl7pPr marL="3200400" lvl="6" indent="-397954" algn="l">
              <a:lnSpc>
                <a:spcPct val="90000"/>
              </a:lnSpc>
              <a:spcBef>
                <a:spcPts val="667"/>
              </a:spcBef>
              <a:spcAft>
                <a:spcPts val="0"/>
              </a:spcAft>
              <a:buClr>
                <a:schemeClr val="dk1"/>
              </a:buClr>
              <a:buSzPts val="2667"/>
              <a:buChar char="•"/>
              <a:defRPr sz="2667"/>
            </a:lvl7pPr>
            <a:lvl8pPr marL="3657600" lvl="7" indent="-397954" algn="l">
              <a:lnSpc>
                <a:spcPct val="90000"/>
              </a:lnSpc>
              <a:spcBef>
                <a:spcPts val="667"/>
              </a:spcBef>
              <a:spcAft>
                <a:spcPts val="0"/>
              </a:spcAft>
              <a:buClr>
                <a:schemeClr val="dk1"/>
              </a:buClr>
              <a:buSzPts val="2667"/>
              <a:buChar char="•"/>
              <a:defRPr sz="2667"/>
            </a:lvl8pPr>
            <a:lvl9pPr marL="4114800" lvl="8" indent="-397954" algn="l">
              <a:lnSpc>
                <a:spcPct val="90000"/>
              </a:lnSpc>
              <a:spcBef>
                <a:spcPts val="667"/>
              </a:spcBef>
              <a:spcAft>
                <a:spcPts val="0"/>
              </a:spcAft>
              <a:buClr>
                <a:schemeClr val="dk1"/>
              </a:buClr>
              <a:buSzPts val="2667"/>
              <a:buChar char="•"/>
              <a:defRPr sz="2667"/>
            </a:lvl9pPr>
          </a:lstStyle>
          <a:p>
            <a:endParaRPr/>
          </a:p>
        </p:txBody>
      </p:sp>
      <p:sp>
        <p:nvSpPr>
          <p:cNvPr id="419" name="Google Shape;419;p44"/>
          <p:cNvSpPr txBox="1">
            <a:spLocks noGrp="1"/>
          </p:cNvSpPr>
          <p:nvPr>
            <p:ph type="body" idx="2"/>
          </p:nvPr>
        </p:nvSpPr>
        <p:spPr>
          <a:xfrm>
            <a:off x="1119827" y="2743200"/>
            <a:ext cx="5243495" cy="508211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2133"/>
              <a:buNone/>
              <a:defRPr sz="2133"/>
            </a:lvl1pPr>
            <a:lvl2pPr marL="914400" lvl="1" indent="-228600" algn="l">
              <a:lnSpc>
                <a:spcPct val="90000"/>
              </a:lnSpc>
              <a:spcBef>
                <a:spcPts val="1800"/>
              </a:spcBef>
              <a:spcAft>
                <a:spcPts val="0"/>
              </a:spcAft>
              <a:buClr>
                <a:schemeClr val="dk1"/>
              </a:buClr>
              <a:buSzPts val="1867"/>
              <a:buNone/>
              <a:defRPr sz="1867"/>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333"/>
              <a:buNone/>
              <a:defRPr sz="1333"/>
            </a:lvl4pPr>
            <a:lvl5pPr marL="2286000" lvl="4" indent="-228600" algn="l">
              <a:lnSpc>
                <a:spcPct val="90000"/>
              </a:lnSpc>
              <a:spcBef>
                <a:spcPts val="1800"/>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420" name="Google Shape;420;p44"/>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1" name="Google Shape;421;p44"/>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4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23"/>
        <p:cNvGrpSpPr/>
        <p:nvPr/>
      </p:nvGrpSpPr>
      <p:grpSpPr>
        <a:xfrm>
          <a:off x="0" y="0"/>
          <a:ext cx="0" cy="0"/>
          <a:chOff x="0" y="0"/>
          <a:chExt cx="0" cy="0"/>
        </a:xfrm>
      </p:grpSpPr>
      <p:sp>
        <p:nvSpPr>
          <p:cNvPr id="424" name="Google Shape;424;p45"/>
          <p:cNvSpPr txBox="1">
            <a:spLocks noGrp="1"/>
          </p:cNvSpPr>
          <p:nvPr>
            <p:ph type="title"/>
          </p:nvPr>
        </p:nvSpPr>
        <p:spPr>
          <a:xfrm>
            <a:off x="1119827" y="609600"/>
            <a:ext cx="5243495" cy="2133600"/>
          </a:xfrm>
          <a:prstGeom prst="rect">
            <a:avLst/>
          </a:prstGeom>
          <a:noFill/>
          <a:ln>
            <a:noFill/>
          </a:ln>
        </p:spPr>
        <p:txBody>
          <a:bodyPr spcFirstLastPara="1" wrap="square" lIns="90000" tIns="45700" rIns="91425" bIns="45700" anchor="b" anchorCtr="0">
            <a:noAutofit/>
          </a:bodyPr>
          <a:lstStyle>
            <a:lvl1pPr lvl="0" algn="l">
              <a:lnSpc>
                <a:spcPct val="90000"/>
              </a:lnSpc>
              <a:spcBef>
                <a:spcPts val="0"/>
              </a:spcBef>
              <a:spcAft>
                <a:spcPts val="0"/>
              </a:spcAft>
              <a:buClr>
                <a:schemeClr val="dk1"/>
              </a:buClr>
              <a:buSzPts val="4267"/>
              <a:buFont typeface="Arial"/>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5" name="Google Shape;425;p45"/>
          <p:cNvSpPr>
            <a:spLocks noGrp="1"/>
          </p:cNvSpPr>
          <p:nvPr>
            <p:ph type="pic" idx="2"/>
          </p:nvPr>
        </p:nvSpPr>
        <p:spPr>
          <a:xfrm>
            <a:off x="6911592" y="1316567"/>
            <a:ext cx="8230404" cy="6498167"/>
          </a:xfrm>
          <a:prstGeom prst="rect">
            <a:avLst/>
          </a:prstGeom>
          <a:noFill/>
          <a:ln>
            <a:noFill/>
          </a:ln>
        </p:spPr>
      </p:sp>
      <p:sp>
        <p:nvSpPr>
          <p:cNvPr id="426" name="Google Shape;426;p45"/>
          <p:cNvSpPr txBox="1">
            <a:spLocks noGrp="1"/>
          </p:cNvSpPr>
          <p:nvPr>
            <p:ph type="body" idx="1"/>
          </p:nvPr>
        </p:nvSpPr>
        <p:spPr>
          <a:xfrm>
            <a:off x="1119827" y="2743200"/>
            <a:ext cx="5243495" cy="508211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2133"/>
              <a:buNone/>
              <a:defRPr sz="2133"/>
            </a:lvl1pPr>
            <a:lvl2pPr marL="914400" lvl="1" indent="-228600" algn="l">
              <a:lnSpc>
                <a:spcPct val="90000"/>
              </a:lnSpc>
              <a:spcBef>
                <a:spcPts val="1800"/>
              </a:spcBef>
              <a:spcAft>
                <a:spcPts val="0"/>
              </a:spcAft>
              <a:buClr>
                <a:schemeClr val="dk1"/>
              </a:buClr>
              <a:buSzPts val="1867"/>
              <a:buNone/>
              <a:defRPr sz="1867"/>
            </a:lvl2pPr>
            <a:lvl3pPr marL="1371600" lvl="2" indent="-228600" algn="l">
              <a:lnSpc>
                <a:spcPct val="90000"/>
              </a:lnSpc>
              <a:spcBef>
                <a:spcPts val="1800"/>
              </a:spcBef>
              <a:spcAft>
                <a:spcPts val="0"/>
              </a:spcAft>
              <a:buClr>
                <a:schemeClr val="dk1"/>
              </a:buClr>
              <a:buSzPts val="1600"/>
              <a:buNone/>
              <a:defRPr sz="1600"/>
            </a:lvl3pPr>
            <a:lvl4pPr marL="1828800" lvl="3" indent="-228600" algn="l">
              <a:lnSpc>
                <a:spcPct val="90000"/>
              </a:lnSpc>
              <a:spcBef>
                <a:spcPts val="1800"/>
              </a:spcBef>
              <a:spcAft>
                <a:spcPts val="0"/>
              </a:spcAft>
              <a:buClr>
                <a:schemeClr val="dk1"/>
              </a:buClr>
              <a:buSzPts val="1333"/>
              <a:buNone/>
              <a:defRPr sz="1333"/>
            </a:lvl4pPr>
            <a:lvl5pPr marL="2286000" lvl="4" indent="-228600" algn="l">
              <a:lnSpc>
                <a:spcPct val="90000"/>
              </a:lnSpc>
              <a:spcBef>
                <a:spcPts val="1800"/>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427" name="Google Shape;427;p45"/>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8" name="Google Shape;428;p45"/>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4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0"/>
        <p:cNvGrpSpPr/>
        <p:nvPr/>
      </p:nvGrpSpPr>
      <p:grpSpPr>
        <a:xfrm>
          <a:off x="0" y="0"/>
          <a:ext cx="0" cy="0"/>
          <a:chOff x="0" y="0"/>
          <a:chExt cx="0" cy="0"/>
        </a:xfrm>
      </p:grpSpPr>
      <p:sp>
        <p:nvSpPr>
          <p:cNvPr id="431" name="Google Shape;431;p4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46"/>
          <p:cNvSpPr txBox="1">
            <a:spLocks noGrp="1"/>
          </p:cNvSpPr>
          <p:nvPr>
            <p:ph type="body" idx="1"/>
          </p:nvPr>
        </p:nvSpPr>
        <p:spPr>
          <a:xfrm rot="5400000">
            <a:off x="4796882" y="-2091004"/>
            <a:ext cx="5941930" cy="1471197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3" name="Google Shape;433;p46"/>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4" name="Google Shape;434;p46"/>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4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0"/>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 name="Picture 2">
            <a:extLst>
              <a:ext uri="{FF2B5EF4-FFF2-40B4-BE49-F238E27FC236}">
                <a16:creationId xmlns:a16="http://schemas.microsoft.com/office/drawing/2014/main" id="{479E838F-729F-BBA3-EDA4-C17BC0291A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6"/>
        <p:cNvGrpSpPr/>
        <p:nvPr/>
      </p:nvGrpSpPr>
      <p:grpSpPr>
        <a:xfrm>
          <a:off x="0" y="0"/>
          <a:ext cx="0" cy="0"/>
          <a:chOff x="0" y="0"/>
          <a:chExt cx="0" cy="0"/>
        </a:xfrm>
      </p:grpSpPr>
      <p:sp>
        <p:nvSpPr>
          <p:cNvPr id="437" name="Google Shape;437;p47"/>
          <p:cNvSpPr txBox="1">
            <a:spLocks noGrp="1"/>
          </p:cNvSpPr>
          <p:nvPr>
            <p:ph type="title"/>
          </p:nvPr>
        </p:nvSpPr>
        <p:spPr>
          <a:xfrm rot="5400000">
            <a:off x="9512550" y="2608622"/>
            <a:ext cx="7749117" cy="3505542"/>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8" name="Google Shape;438;p47"/>
          <p:cNvSpPr txBox="1">
            <a:spLocks noGrp="1"/>
          </p:cNvSpPr>
          <p:nvPr>
            <p:ph type="body" idx="1"/>
          </p:nvPr>
        </p:nvSpPr>
        <p:spPr>
          <a:xfrm rot="5400000">
            <a:off x="2399854" y="-795311"/>
            <a:ext cx="7749117" cy="10313407"/>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9" name="Google Shape;439;p47"/>
          <p:cNvSpPr txBox="1">
            <a:spLocks noGrp="1"/>
          </p:cNvSpPr>
          <p:nvPr>
            <p:ph type="dt" idx="10"/>
          </p:nvPr>
        </p:nvSpPr>
        <p:spPr>
          <a:xfrm>
            <a:off x="1117709" y="8475134"/>
            <a:ext cx="3657957" cy="48683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0" name="Google Shape;440;p47"/>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47"/>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2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1"/>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3" name="Picture 2">
            <a:extLst>
              <a:ext uri="{FF2B5EF4-FFF2-40B4-BE49-F238E27FC236}">
                <a16:creationId xmlns:a16="http://schemas.microsoft.com/office/drawing/2014/main" id="{908781C3-D93A-16BC-E1C6-009E33D410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reserve="1">
  <p:cSld name="2_Custom Layout">
    <p:spTree>
      <p:nvGrpSpPr>
        <p:cNvPr id="1" name="Shape 26"/>
        <p:cNvGrpSpPr/>
        <p:nvPr/>
      </p:nvGrpSpPr>
      <p:grpSpPr>
        <a:xfrm>
          <a:off x="0" y="0"/>
          <a:ext cx="0" cy="0"/>
          <a:chOff x="0" y="0"/>
          <a:chExt cx="0" cy="0"/>
        </a:xfrm>
      </p:grpSpPr>
      <p:sp>
        <p:nvSpPr>
          <p:cNvPr id="27" name="Google Shape;27;p21"/>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1"/>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6" name="Picture 5">
            <a:extLst>
              <a:ext uri="{FF2B5EF4-FFF2-40B4-BE49-F238E27FC236}">
                <a16:creationId xmlns:a16="http://schemas.microsoft.com/office/drawing/2014/main" id="{D636F5E5-159F-A9A3-EBFF-ACC1C73E1F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67472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3" name="Picture 2">
            <a:extLst>
              <a:ext uri="{FF2B5EF4-FFF2-40B4-BE49-F238E27FC236}">
                <a16:creationId xmlns:a16="http://schemas.microsoft.com/office/drawing/2014/main" id="{0605ED8D-B0BD-544D-C862-A84CA0DE60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3" y="0"/>
            <a:ext cx="16250445" cy="914802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wayfinding">
  <p:cSld name="Title and Content wayfinding">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3" name="Google Shape;43;p24"/>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45" name="Google Shape;45;p24"/>
          <p:cNvSpPr txBox="1">
            <a:spLocks noGrp="1"/>
          </p:cNvSpPr>
          <p:nvPr>
            <p:ph type="body" idx="2"/>
          </p:nvPr>
        </p:nvSpPr>
        <p:spPr>
          <a:xfrm>
            <a:off x="411858"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6" name="Google Shape;46;p24"/>
          <p:cNvSpPr txBox="1">
            <a:spLocks noGrp="1"/>
          </p:cNvSpPr>
          <p:nvPr>
            <p:ph type="body" idx="3"/>
          </p:nvPr>
        </p:nvSpPr>
        <p:spPr>
          <a:xfrm>
            <a:off x="8145512" y="3467612"/>
            <a:ext cx="7717730" cy="4825489"/>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images">
  <p:cSld name="5_images">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7"/>
        <p:cNvGrpSpPr/>
        <p:nvPr/>
      </p:nvGrpSpPr>
      <p:grpSpPr>
        <a:xfrm>
          <a:off x="0" y="0"/>
          <a:ext cx="0" cy="0"/>
          <a:chOff x="0" y="0"/>
          <a:chExt cx="0" cy="0"/>
        </a:xfrm>
      </p:grpSpPr>
      <p:sp>
        <p:nvSpPr>
          <p:cNvPr id="48" name="Google Shape;48;p25"/>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a:spLocks noGrp="1"/>
          </p:cNvSpPr>
          <p:nvPr>
            <p:ph type="pic" idx="2"/>
          </p:nvPr>
        </p:nvSpPr>
        <p:spPr>
          <a:xfrm>
            <a:off x="688476" y="4779264"/>
            <a:ext cx="3401508" cy="3322160"/>
          </a:xfrm>
          <a:prstGeom prst="rect">
            <a:avLst/>
          </a:prstGeom>
          <a:solidFill>
            <a:schemeClr val="lt1"/>
          </a:solidFill>
          <a:ln>
            <a:noFill/>
          </a:ln>
        </p:spPr>
      </p:sp>
      <p:sp>
        <p:nvSpPr>
          <p:cNvPr id="51" name="Google Shape;51;p25"/>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52" name="Google Shape;52;p25"/>
          <p:cNvSpPr>
            <a:spLocks noGrp="1"/>
          </p:cNvSpPr>
          <p:nvPr>
            <p:ph type="pic" idx="3"/>
          </p:nvPr>
        </p:nvSpPr>
        <p:spPr>
          <a:xfrm>
            <a:off x="3736476" y="2584704"/>
            <a:ext cx="3401508" cy="3322160"/>
          </a:xfrm>
          <a:prstGeom prst="rect">
            <a:avLst/>
          </a:prstGeom>
          <a:solidFill>
            <a:schemeClr val="lt1"/>
          </a:solidFill>
          <a:ln>
            <a:noFill/>
          </a:ln>
        </p:spPr>
      </p:sp>
      <p:sp>
        <p:nvSpPr>
          <p:cNvPr id="53" name="Google Shape;53;p25"/>
          <p:cNvSpPr>
            <a:spLocks noGrp="1"/>
          </p:cNvSpPr>
          <p:nvPr>
            <p:ph type="pic" idx="4"/>
          </p:nvPr>
        </p:nvSpPr>
        <p:spPr>
          <a:xfrm>
            <a:off x="6833244" y="4791456"/>
            <a:ext cx="3401508" cy="3322160"/>
          </a:xfrm>
          <a:prstGeom prst="rect">
            <a:avLst/>
          </a:prstGeom>
          <a:solidFill>
            <a:schemeClr val="lt1"/>
          </a:solidFill>
          <a:ln>
            <a:noFill/>
          </a:ln>
        </p:spPr>
      </p:sp>
      <p:sp>
        <p:nvSpPr>
          <p:cNvPr id="54" name="Google Shape;54;p25"/>
          <p:cNvSpPr>
            <a:spLocks noGrp="1"/>
          </p:cNvSpPr>
          <p:nvPr>
            <p:ph type="pic" idx="5"/>
          </p:nvPr>
        </p:nvSpPr>
        <p:spPr>
          <a:xfrm>
            <a:off x="9381372" y="1938528"/>
            <a:ext cx="3401508" cy="3322160"/>
          </a:xfrm>
          <a:prstGeom prst="rect">
            <a:avLst/>
          </a:prstGeom>
          <a:solidFill>
            <a:schemeClr val="lt1"/>
          </a:solidFill>
          <a:ln>
            <a:noFill/>
          </a:ln>
        </p:spPr>
      </p:sp>
      <p:sp>
        <p:nvSpPr>
          <p:cNvPr id="55" name="Google Shape;55;p25"/>
          <p:cNvSpPr>
            <a:spLocks noGrp="1"/>
          </p:cNvSpPr>
          <p:nvPr>
            <p:ph type="pic" idx="6"/>
          </p:nvPr>
        </p:nvSpPr>
        <p:spPr>
          <a:xfrm>
            <a:off x="12319644" y="4389120"/>
            <a:ext cx="3401508" cy="3322160"/>
          </a:xfrm>
          <a:prstGeom prst="rect">
            <a:avLst/>
          </a:prstGeom>
          <a:solidFill>
            <a:schemeClr val="lt1"/>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6"/>
        <p:cNvGrpSpPr/>
        <p:nvPr/>
      </p:nvGrpSpPr>
      <p:grpSpPr>
        <a:xfrm>
          <a:off x="0" y="0"/>
          <a:ext cx="0" cy="0"/>
          <a:chOff x="0" y="0"/>
          <a:chExt cx="0" cy="0"/>
        </a:xfrm>
      </p:grpSpPr>
      <p:pic>
        <p:nvPicPr>
          <p:cNvPr id="57" name="Google Shape;57;p26"/>
          <p:cNvPicPr preferRelativeResize="0"/>
          <p:nvPr/>
        </p:nvPicPr>
        <p:blipFill rotWithShape="1">
          <a:blip r:embed="rId3">
            <a:alphaModFix/>
          </a:blip>
          <a:srcRect/>
          <a:stretch/>
        </p:blipFill>
        <p:spPr>
          <a:xfrm>
            <a:off x="794" y="0"/>
            <a:ext cx="16256794" cy="9144447"/>
          </a:xfrm>
          <a:prstGeom prst="rect">
            <a:avLst/>
          </a:prstGeom>
          <a:noFill/>
          <a:ln>
            <a:noFill/>
          </a:ln>
        </p:spPr>
      </p:pic>
      <p:sp>
        <p:nvSpPr>
          <p:cNvPr id="58" name="Google Shape;58;p26"/>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10393555" y="680297"/>
            <a:ext cx="5213782" cy="486833"/>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a:spLocks noGrp="1"/>
          </p:cNvSpPr>
          <p:nvPr>
            <p:ph type="body" idx="1"/>
          </p:nvPr>
        </p:nvSpPr>
        <p:spPr>
          <a:xfrm>
            <a:off x="67586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1" name="Google Shape;61;p26"/>
          <p:cNvSpPr>
            <a:spLocks noGrp="1"/>
          </p:cNvSpPr>
          <p:nvPr>
            <p:ph type="body" idx="2"/>
          </p:nvPr>
        </p:nvSpPr>
        <p:spPr>
          <a:xfrm>
            <a:off x="3319670"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2" name="Google Shape;62;p26"/>
          <p:cNvSpPr>
            <a:spLocks noGrp="1"/>
          </p:cNvSpPr>
          <p:nvPr>
            <p:ph type="body" idx="3"/>
          </p:nvPr>
        </p:nvSpPr>
        <p:spPr>
          <a:xfrm>
            <a:off x="5923722"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3" name="Google Shape;63;p26"/>
          <p:cNvSpPr>
            <a:spLocks noGrp="1"/>
          </p:cNvSpPr>
          <p:nvPr>
            <p:ph type="body" idx="4"/>
          </p:nvPr>
        </p:nvSpPr>
        <p:spPr>
          <a:xfrm>
            <a:off x="8567531"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4" name="Google Shape;64;p26"/>
          <p:cNvSpPr>
            <a:spLocks noGrp="1"/>
          </p:cNvSpPr>
          <p:nvPr>
            <p:ph type="body" idx="5"/>
          </p:nvPr>
        </p:nvSpPr>
        <p:spPr>
          <a:xfrm>
            <a:off x="11092069"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65" name="Google Shape;65;p26"/>
          <p:cNvSpPr>
            <a:spLocks noGrp="1"/>
          </p:cNvSpPr>
          <p:nvPr>
            <p:ph type="body" idx="6"/>
          </p:nvPr>
        </p:nvSpPr>
        <p:spPr>
          <a:xfrm>
            <a:off x="13735878" y="3507975"/>
            <a:ext cx="1826024" cy="1826025"/>
          </a:xfrm>
          <a:prstGeom prst="heptagon">
            <a:avLst>
              <a:gd name="hf" fmla="val 102572"/>
              <a:gd name="vf" fmla="val 105210"/>
            </a:avLst>
          </a:prstGeom>
          <a:noFill/>
          <a:ln w="28575" cap="flat" cmpd="sng">
            <a:solidFill>
              <a:srgbClr val="3DB876"/>
            </a:solidFill>
            <a:prstDash val="solid"/>
            <a:round/>
            <a:headEnd type="none" w="sm" len="sm"/>
            <a:tailEnd type="none" w="sm" len="sm"/>
          </a:ln>
        </p:spPr>
        <p:txBody>
          <a:bodyPr spcFirstLastPara="1" wrap="square" lIns="90000" tIns="45700" rIns="91425" bIns="45700" anchor="t" anchorCtr="0">
            <a:noAutofit/>
          </a:bodyPr>
          <a:lstStyle>
            <a:lvl1pPr marL="457200" lvl="0" indent="-228600" algn="ctr">
              <a:lnSpc>
                <a:spcPct val="90000"/>
              </a:lnSpc>
              <a:spcBef>
                <a:spcPts val="1800"/>
              </a:spcBef>
              <a:spcAft>
                <a:spcPts val="0"/>
              </a:spcAft>
              <a:buClr>
                <a:schemeClr val="dk1"/>
              </a:buClr>
              <a:buSzPts val="3200"/>
              <a:buNone/>
              <a:defRPr/>
            </a:lvl1pPr>
            <a:lvl2pPr marL="914400" lvl="1" indent="-228600" algn="ctr">
              <a:lnSpc>
                <a:spcPct val="90000"/>
              </a:lnSpc>
              <a:spcBef>
                <a:spcPts val="1800"/>
              </a:spcBef>
              <a:spcAft>
                <a:spcPts val="0"/>
              </a:spcAft>
              <a:buClr>
                <a:schemeClr val="dk1"/>
              </a:buClr>
              <a:buSzPts val="2400"/>
              <a:buNone/>
              <a:defRPr/>
            </a:lvl2pPr>
            <a:lvl3pPr marL="1371600" lvl="2" indent="-228600" algn="ctr">
              <a:lnSpc>
                <a:spcPct val="90000"/>
              </a:lnSpc>
              <a:spcBef>
                <a:spcPts val="1800"/>
              </a:spcBef>
              <a:spcAft>
                <a:spcPts val="0"/>
              </a:spcAft>
              <a:buClr>
                <a:schemeClr val="dk1"/>
              </a:buClr>
              <a:buSzPts val="2000"/>
              <a:buNone/>
              <a:defRPr/>
            </a:lvl3pPr>
            <a:lvl4pPr marL="1828800" lvl="3" indent="-228600" algn="ctr">
              <a:lnSpc>
                <a:spcPct val="90000"/>
              </a:lnSpc>
              <a:spcBef>
                <a:spcPts val="1800"/>
              </a:spcBef>
              <a:spcAft>
                <a:spcPts val="0"/>
              </a:spcAft>
              <a:buClr>
                <a:schemeClr val="dk1"/>
              </a:buClr>
              <a:buSzPts val="1600"/>
              <a:buNone/>
              <a:defRPr/>
            </a:lvl4pPr>
            <a:lvl5pPr marL="2286000" lvl="4" indent="-228600" algn="ctr">
              <a:lnSpc>
                <a:spcPct val="90000"/>
              </a:lnSpc>
              <a:spcBef>
                <a:spcPts val="1800"/>
              </a:spcBef>
              <a:spcAft>
                <a:spcPts val="0"/>
              </a:spcAft>
              <a:buClr>
                <a:schemeClr val="dk1"/>
              </a:buClr>
              <a:buSzPts val="16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cxnSp>
        <p:nvCxnSpPr>
          <p:cNvPr id="66" name="Google Shape;66;p26"/>
          <p:cNvCxnSpPr/>
          <p:nvPr/>
        </p:nvCxnSpPr>
        <p:spPr>
          <a:xfrm>
            <a:off x="2683565"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7" name="Google Shape;67;p26"/>
          <p:cNvCxnSpPr/>
          <p:nvPr/>
        </p:nvCxnSpPr>
        <p:spPr>
          <a:xfrm>
            <a:off x="5307496"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8" name="Google Shape;68;p26"/>
          <p:cNvCxnSpPr/>
          <p:nvPr/>
        </p:nvCxnSpPr>
        <p:spPr>
          <a:xfrm>
            <a:off x="7891669"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69" name="Google Shape;69;p26"/>
          <p:cNvCxnSpPr/>
          <p:nvPr/>
        </p:nvCxnSpPr>
        <p:spPr>
          <a:xfrm>
            <a:off x="10515600" y="4420987"/>
            <a:ext cx="493588" cy="0"/>
          </a:xfrm>
          <a:prstGeom prst="straightConnector1">
            <a:avLst/>
          </a:prstGeom>
          <a:noFill/>
          <a:ln w="12700" cap="flat" cmpd="sng">
            <a:solidFill>
              <a:schemeClr val="dk1"/>
            </a:solidFill>
            <a:prstDash val="solid"/>
            <a:miter lim="800000"/>
            <a:headEnd type="none" w="sm" len="sm"/>
            <a:tailEnd type="stealth" w="med" len="med"/>
          </a:ln>
        </p:spPr>
      </p:cxnSp>
      <p:cxnSp>
        <p:nvCxnSpPr>
          <p:cNvPr id="70" name="Google Shape;70;p26"/>
          <p:cNvCxnSpPr/>
          <p:nvPr/>
        </p:nvCxnSpPr>
        <p:spPr>
          <a:xfrm>
            <a:off x="13139531" y="4420987"/>
            <a:ext cx="493588" cy="0"/>
          </a:xfrm>
          <a:prstGeom prst="straightConnector1">
            <a:avLst/>
          </a:prstGeom>
          <a:noFill/>
          <a:ln w="12700" cap="flat" cmpd="sng">
            <a:solidFill>
              <a:schemeClr val="dk1"/>
            </a:solidFill>
            <a:prstDash val="solid"/>
            <a:miter lim="800000"/>
            <a:headEnd type="none" w="sm" len="sm"/>
            <a:tailEnd type="stealth" w="med" len="med"/>
          </a:ln>
        </p:spPr>
      </p:cxnSp>
      <p:sp>
        <p:nvSpPr>
          <p:cNvPr id="71" name="Google Shape;71;p26"/>
          <p:cNvSpPr txBox="1">
            <a:spLocks noGrp="1"/>
          </p:cNvSpPr>
          <p:nvPr>
            <p:ph type="body" idx="7"/>
          </p:nvPr>
        </p:nvSpPr>
        <p:spPr>
          <a:xfrm>
            <a:off x="675861"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2" name="Google Shape;72;p26"/>
          <p:cNvSpPr txBox="1">
            <a:spLocks noGrp="1"/>
          </p:cNvSpPr>
          <p:nvPr>
            <p:ph type="body" idx="8"/>
          </p:nvPr>
        </p:nvSpPr>
        <p:spPr>
          <a:xfrm>
            <a:off x="3319669"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3" name="Google Shape;73;p26"/>
          <p:cNvSpPr txBox="1">
            <a:spLocks noGrp="1"/>
          </p:cNvSpPr>
          <p:nvPr>
            <p:ph type="body" idx="9"/>
          </p:nvPr>
        </p:nvSpPr>
        <p:spPr>
          <a:xfrm>
            <a:off x="5903844"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4" name="Google Shape;74;p26"/>
          <p:cNvSpPr txBox="1">
            <a:spLocks noGrp="1"/>
          </p:cNvSpPr>
          <p:nvPr>
            <p:ph type="body" idx="13"/>
          </p:nvPr>
        </p:nvSpPr>
        <p:spPr>
          <a:xfrm>
            <a:off x="8547652"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5" name="Google Shape;75;p26"/>
          <p:cNvSpPr txBox="1">
            <a:spLocks noGrp="1"/>
          </p:cNvSpPr>
          <p:nvPr>
            <p:ph type="body" idx="14"/>
          </p:nvPr>
        </p:nvSpPr>
        <p:spPr>
          <a:xfrm>
            <a:off x="11092070"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6" name="Google Shape;76;p26"/>
          <p:cNvSpPr txBox="1">
            <a:spLocks noGrp="1"/>
          </p:cNvSpPr>
          <p:nvPr>
            <p:ph type="body" idx="15"/>
          </p:nvPr>
        </p:nvSpPr>
        <p:spPr>
          <a:xfrm>
            <a:off x="13735878" y="5605668"/>
            <a:ext cx="2007014" cy="30416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800"/>
              </a:spcBef>
              <a:spcAft>
                <a:spcPts val="0"/>
              </a:spcAft>
              <a:buClr>
                <a:schemeClr val="dk1"/>
              </a:buClr>
              <a:buSzPts val="2000"/>
              <a:buNone/>
              <a:defRPr sz="2000"/>
            </a:lvl1pPr>
            <a:lvl2pPr marL="914400" lvl="1" indent="-228600" algn="l">
              <a:lnSpc>
                <a:spcPct val="90000"/>
              </a:lnSpc>
              <a:spcBef>
                <a:spcPts val="1800"/>
              </a:spcBef>
              <a:spcAft>
                <a:spcPts val="0"/>
              </a:spcAft>
              <a:buClr>
                <a:schemeClr val="dk1"/>
              </a:buClr>
              <a:buSzPts val="2000"/>
              <a:buNone/>
              <a:defRPr sz="2000"/>
            </a:lvl2pPr>
            <a:lvl3pPr marL="1371600" lvl="2" indent="-228600" algn="l">
              <a:lnSpc>
                <a:spcPct val="90000"/>
              </a:lnSpc>
              <a:spcBef>
                <a:spcPts val="1800"/>
              </a:spcBef>
              <a:spcAft>
                <a:spcPts val="0"/>
              </a:spcAft>
              <a:buClr>
                <a:schemeClr val="dk1"/>
              </a:buClr>
              <a:buSzPts val="2000"/>
              <a:buNone/>
              <a:defRPr sz="2000"/>
            </a:lvl3pPr>
            <a:lvl4pPr marL="1828800" lvl="3" indent="-228600" algn="l">
              <a:lnSpc>
                <a:spcPct val="90000"/>
              </a:lnSpc>
              <a:spcBef>
                <a:spcPts val="1800"/>
              </a:spcBef>
              <a:spcAft>
                <a:spcPts val="0"/>
              </a:spcAft>
              <a:buClr>
                <a:schemeClr val="dk1"/>
              </a:buClr>
              <a:buSzPts val="2000"/>
              <a:buNone/>
              <a:defRPr sz="2000"/>
            </a:lvl4pPr>
            <a:lvl5pPr marL="2286000" lvl="4" indent="-228600" algn="l">
              <a:lnSpc>
                <a:spcPct val="90000"/>
              </a:lnSpc>
              <a:spcBef>
                <a:spcPts val="1800"/>
              </a:spcBef>
              <a:spcAft>
                <a:spcPts val="0"/>
              </a:spcAft>
              <a:buClr>
                <a:schemeClr val="dk1"/>
              </a:buClr>
              <a:buSzPts val="2000"/>
              <a:buNone/>
              <a:defRPr sz="2000"/>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7" name="Google Shape;77;p26"/>
          <p:cNvSpPr txBox="1">
            <a:spLocks noGrp="1"/>
          </p:cNvSpPr>
          <p:nvPr>
            <p:ph type="sldNum" idx="12"/>
          </p:nvPr>
        </p:nvSpPr>
        <p:spPr>
          <a:xfrm>
            <a:off x="15550321" y="680297"/>
            <a:ext cx="539750" cy="486833"/>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600" b="0" i="0">
                <a:solidFill>
                  <a:schemeClr val="dk1"/>
                </a:solidFill>
                <a:latin typeface="Arial"/>
                <a:ea typeface="Arial"/>
                <a:cs typeface="Arial"/>
                <a:sym typeface="Arial"/>
              </a:defRPr>
            </a:lvl1pPr>
            <a:lvl2pPr marL="0" lvl="1" indent="0" algn="l">
              <a:spcBef>
                <a:spcPts val="0"/>
              </a:spcBef>
              <a:buNone/>
              <a:defRPr sz="1600" b="0" i="0">
                <a:solidFill>
                  <a:schemeClr val="dk1"/>
                </a:solidFill>
                <a:latin typeface="Arial"/>
                <a:ea typeface="Arial"/>
                <a:cs typeface="Arial"/>
                <a:sym typeface="Arial"/>
              </a:defRPr>
            </a:lvl2pPr>
            <a:lvl3pPr marL="0" lvl="2" indent="0" algn="l">
              <a:spcBef>
                <a:spcPts val="0"/>
              </a:spcBef>
              <a:buNone/>
              <a:defRPr sz="1600" b="0" i="0">
                <a:solidFill>
                  <a:schemeClr val="dk1"/>
                </a:solidFill>
                <a:latin typeface="Arial"/>
                <a:ea typeface="Arial"/>
                <a:cs typeface="Arial"/>
                <a:sym typeface="Arial"/>
              </a:defRPr>
            </a:lvl3pPr>
            <a:lvl4pPr marL="0" lvl="3" indent="0" algn="l">
              <a:spcBef>
                <a:spcPts val="0"/>
              </a:spcBef>
              <a:buNone/>
              <a:defRPr sz="1600" b="0" i="0">
                <a:solidFill>
                  <a:schemeClr val="dk1"/>
                </a:solidFill>
                <a:latin typeface="Arial"/>
                <a:ea typeface="Arial"/>
                <a:cs typeface="Arial"/>
                <a:sym typeface="Arial"/>
              </a:defRPr>
            </a:lvl4pPr>
            <a:lvl5pPr marL="0" lvl="4" indent="0" algn="l">
              <a:spcBef>
                <a:spcPts val="0"/>
              </a:spcBef>
              <a:buNone/>
              <a:defRPr sz="1600" b="0" i="0">
                <a:solidFill>
                  <a:schemeClr val="dk1"/>
                </a:solidFill>
                <a:latin typeface="Arial"/>
                <a:ea typeface="Arial"/>
                <a:cs typeface="Arial"/>
                <a:sym typeface="Arial"/>
              </a:defRPr>
            </a:lvl5pPr>
            <a:lvl6pPr marL="0" lvl="5" indent="0" algn="l">
              <a:spcBef>
                <a:spcPts val="0"/>
              </a:spcBef>
              <a:buNone/>
              <a:defRPr sz="1600" b="0" i="0">
                <a:solidFill>
                  <a:schemeClr val="dk1"/>
                </a:solidFill>
                <a:latin typeface="Arial"/>
                <a:ea typeface="Arial"/>
                <a:cs typeface="Arial"/>
                <a:sym typeface="Arial"/>
              </a:defRPr>
            </a:lvl6pPr>
            <a:lvl7pPr marL="0" lvl="6" indent="0" algn="l">
              <a:spcBef>
                <a:spcPts val="0"/>
              </a:spcBef>
              <a:buNone/>
              <a:defRPr sz="1600" b="0" i="0">
                <a:solidFill>
                  <a:schemeClr val="dk1"/>
                </a:solidFill>
                <a:latin typeface="Arial"/>
                <a:ea typeface="Arial"/>
                <a:cs typeface="Arial"/>
                <a:sym typeface="Arial"/>
              </a:defRPr>
            </a:lvl7pPr>
            <a:lvl8pPr marL="0" lvl="7" indent="0" algn="l">
              <a:spcBef>
                <a:spcPts val="0"/>
              </a:spcBef>
              <a:buNone/>
              <a:defRPr sz="1600" b="0" i="0">
                <a:solidFill>
                  <a:schemeClr val="dk1"/>
                </a:solidFill>
                <a:latin typeface="Arial"/>
                <a:ea typeface="Arial"/>
                <a:cs typeface="Arial"/>
                <a:sym typeface="Arial"/>
              </a:defRPr>
            </a:lvl8pPr>
            <a:lvl9pPr marL="0" lvl="8" indent="0" algn="l">
              <a:spcBef>
                <a:spcPts val="0"/>
              </a:spcBef>
              <a:buNone/>
              <a:defRPr sz="1600" b="0"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411858" y="2294021"/>
            <a:ext cx="14711979" cy="5941930"/>
          </a:xfrm>
          <a:prstGeom prst="rect">
            <a:avLst/>
          </a:prstGeom>
          <a:noFill/>
          <a:ln>
            <a:noFill/>
          </a:ln>
        </p:spPr>
        <p:txBody>
          <a:bodyPr spcFirstLastPara="1" wrap="square" lIns="90000" tIns="45700" rIns="91425" bIns="45700" anchor="t" anchorCtr="0">
            <a:noAutofit/>
          </a:bodyPr>
          <a:lstStyle>
            <a:lvl1pPr marL="457200" marR="0" lvl="0" indent="-228600" algn="l" rtl="0">
              <a:lnSpc>
                <a:spcPct val="90000"/>
              </a:lnSpc>
              <a:spcBef>
                <a:spcPts val="18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ftr" idx="11"/>
          </p:nvPr>
        </p:nvSpPr>
        <p:spPr>
          <a:xfrm>
            <a:off x="13440163" y="680297"/>
            <a:ext cx="2167174" cy="48683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sldNum" idx="12"/>
          </p:nvPr>
        </p:nvSpPr>
        <p:spPr>
          <a:xfrm>
            <a:off x="15417801" y="680297"/>
            <a:ext cx="539750" cy="48683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600" b="0" i="0" u="none" strike="noStrike" cap="none">
                <a:solidFill>
                  <a:schemeClr val="dk1"/>
                </a:solidFill>
                <a:latin typeface="Arial"/>
                <a:ea typeface="Arial"/>
                <a:cs typeface="Arial"/>
                <a:sym typeface="Arial"/>
              </a:defRPr>
            </a:lvl1pPr>
            <a:lvl2pPr marL="0" marR="0" lvl="1" indent="0" algn="r" rtl="0">
              <a:spcBef>
                <a:spcPts val="0"/>
              </a:spcBef>
              <a:buNone/>
              <a:defRPr sz="1600" b="0" i="0" u="none" strike="noStrike" cap="none">
                <a:solidFill>
                  <a:schemeClr val="dk1"/>
                </a:solidFill>
                <a:latin typeface="Arial"/>
                <a:ea typeface="Arial"/>
                <a:cs typeface="Arial"/>
                <a:sym typeface="Arial"/>
              </a:defRPr>
            </a:lvl2pPr>
            <a:lvl3pPr marL="0" marR="0" lvl="2" indent="0" algn="r" rtl="0">
              <a:spcBef>
                <a:spcPts val="0"/>
              </a:spcBef>
              <a:buNone/>
              <a:defRPr sz="1600" b="0" i="0" u="none" strike="noStrike" cap="none">
                <a:solidFill>
                  <a:schemeClr val="dk1"/>
                </a:solidFill>
                <a:latin typeface="Arial"/>
                <a:ea typeface="Arial"/>
                <a:cs typeface="Arial"/>
                <a:sym typeface="Arial"/>
              </a:defRPr>
            </a:lvl3pPr>
            <a:lvl4pPr marL="0" marR="0" lvl="3" indent="0" algn="r" rtl="0">
              <a:spcBef>
                <a:spcPts val="0"/>
              </a:spcBef>
              <a:buNone/>
              <a:defRPr sz="1600" b="0" i="0" u="none" strike="noStrike" cap="none">
                <a:solidFill>
                  <a:schemeClr val="dk1"/>
                </a:solidFill>
                <a:latin typeface="Arial"/>
                <a:ea typeface="Arial"/>
                <a:cs typeface="Arial"/>
                <a:sym typeface="Arial"/>
              </a:defRPr>
            </a:lvl4pPr>
            <a:lvl5pPr marL="0" marR="0" lvl="4" indent="0" algn="r" rtl="0">
              <a:spcBef>
                <a:spcPts val="0"/>
              </a:spcBef>
              <a:buNone/>
              <a:defRPr sz="1600" b="0" i="0" u="none" strike="noStrike" cap="none">
                <a:solidFill>
                  <a:schemeClr val="dk1"/>
                </a:solidFill>
                <a:latin typeface="Arial"/>
                <a:ea typeface="Arial"/>
                <a:cs typeface="Arial"/>
                <a:sym typeface="Arial"/>
              </a:defRPr>
            </a:lvl5pPr>
            <a:lvl6pPr marL="0" marR="0" lvl="5" indent="0" algn="r" rtl="0">
              <a:spcBef>
                <a:spcPts val="0"/>
              </a:spcBef>
              <a:buNone/>
              <a:defRPr sz="1600" b="0" i="0" u="none" strike="noStrike" cap="none">
                <a:solidFill>
                  <a:schemeClr val="dk1"/>
                </a:solidFill>
                <a:latin typeface="Arial"/>
                <a:ea typeface="Arial"/>
                <a:cs typeface="Arial"/>
                <a:sym typeface="Arial"/>
              </a:defRPr>
            </a:lvl6pPr>
            <a:lvl7pPr marL="0" marR="0" lvl="6" indent="0" algn="r" rtl="0">
              <a:spcBef>
                <a:spcPts val="0"/>
              </a:spcBef>
              <a:buNone/>
              <a:defRPr sz="1600" b="0" i="0" u="none" strike="noStrike" cap="none">
                <a:solidFill>
                  <a:schemeClr val="dk1"/>
                </a:solidFill>
                <a:latin typeface="Arial"/>
                <a:ea typeface="Arial"/>
                <a:cs typeface="Arial"/>
                <a:sym typeface="Arial"/>
              </a:defRPr>
            </a:lvl7pPr>
            <a:lvl8pPr marL="0" marR="0" lvl="7" indent="0" algn="r" rtl="0">
              <a:spcBef>
                <a:spcPts val="0"/>
              </a:spcBef>
              <a:buNone/>
              <a:defRPr sz="1600" b="0" i="0" u="none" strike="noStrike" cap="none">
                <a:solidFill>
                  <a:schemeClr val="dk1"/>
                </a:solidFill>
                <a:latin typeface="Arial"/>
                <a:ea typeface="Arial"/>
                <a:cs typeface="Arial"/>
                <a:sym typeface="Arial"/>
              </a:defRPr>
            </a:lvl8pPr>
            <a:lvl9pPr marL="0" marR="0" lvl="8" indent="0" algn="r" rtl="0">
              <a:spcBef>
                <a:spcPts val="0"/>
              </a:spcBef>
              <a:buNone/>
              <a:defRPr sz="1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80"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0">
          <p15:clr>
            <a:srgbClr val="F26B43"/>
          </p15:clr>
        </p15:guide>
        <p15:guide id="2" pos="5120">
          <p15:clr>
            <a:srgbClr val="F26B43"/>
          </p15:clr>
        </p15:guide>
        <p15:guide id="3" pos="244">
          <p15:clr>
            <a:srgbClr val="F26B43"/>
          </p15:clr>
        </p15:guide>
        <p15:guide id="4" orient="horz" pos="907">
          <p15:clr>
            <a:srgbClr val="F26B43"/>
          </p15:clr>
        </p15:guide>
        <p15:guide id="5" orient="horz" pos="140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2" name="Title 1">
            <a:extLst>
              <a:ext uri="{FF2B5EF4-FFF2-40B4-BE49-F238E27FC236}">
                <a16:creationId xmlns:a16="http://schemas.microsoft.com/office/drawing/2014/main" id="{C54D6A2E-DA5E-4885-2A06-9B464CB053B4}"/>
              </a:ext>
            </a:extLst>
          </p:cNvPr>
          <p:cNvSpPr txBox="1">
            <a:spLocks/>
          </p:cNvSpPr>
          <p:nvPr/>
        </p:nvSpPr>
        <p:spPr>
          <a:xfrm>
            <a:off x="5024646" y="1694377"/>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nSpc>
                <a:spcPct val="100000"/>
              </a:lnSpc>
              <a:spcBef>
                <a:spcPts val="0"/>
              </a:spcBef>
              <a:spcAft>
                <a:spcPts val="1200"/>
              </a:spcAft>
            </a:pPr>
            <a:r>
              <a:rPr lang="en-GB" sz="4500"/>
              <a:t>Renewable energy</a:t>
            </a:r>
            <a:endParaRPr lang="en-NZ" sz="4500"/>
          </a:p>
          <a:p>
            <a:pPr>
              <a:lnSpc>
                <a:spcPct val="100000"/>
              </a:lnSpc>
              <a:spcBef>
                <a:spcPts val="0"/>
              </a:spcBef>
            </a:pPr>
            <a:r>
              <a:rPr lang="en-GB" sz="2500" b="0"/>
              <a:t>2. Planning for renewable energy</a:t>
            </a:r>
            <a:endParaRPr lang="en-NZ" sz="2500" b="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885F63-E7A3-FA79-B428-513BD48532B1}"/>
              </a:ext>
            </a:extLst>
          </p:cNvPr>
          <p:cNvPicPr>
            <a:picLocks noChangeAspect="1"/>
          </p:cNvPicPr>
          <p:nvPr/>
        </p:nvPicPr>
        <p:blipFill rotWithShape="1">
          <a:blip r:embed="rId3"/>
          <a:srcRect b="4791"/>
          <a:stretch/>
        </p:blipFill>
        <p:spPr>
          <a:xfrm>
            <a:off x="2784401" y="2897662"/>
            <a:ext cx="8280600" cy="5752346"/>
          </a:xfrm>
          <a:prstGeom prst="rect">
            <a:avLst/>
          </a:prstGeom>
        </p:spPr>
      </p:pic>
      <p:sp>
        <p:nvSpPr>
          <p:cNvPr id="2" name="Title 1">
            <a:extLst>
              <a:ext uri="{FF2B5EF4-FFF2-40B4-BE49-F238E27FC236}">
                <a16:creationId xmlns:a16="http://schemas.microsoft.com/office/drawing/2014/main" id="{1AD3B3D0-366C-9299-12E4-FBB8FEF331EB}"/>
              </a:ext>
            </a:extLst>
          </p:cNvPr>
          <p:cNvSpPr>
            <a:spLocks noGrp="1"/>
          </p:cNvSpPr>
          <p:nvPr>
            <p:ph type="title"/>
          </p:nvPr>
        </p:nvSpPr>
        <p:spPr/>
        <p:txBody>
          <a:bodyPr/>
          <a:lstStyle/>
          <a:p>
            <a:r>
              <a:rPr lang="en"/>
              <a:t>Renewable energy: exploring supply and demand</a:t>
            </a:r>
            <a:endParaRPr lang="en-US"/>
          </a:p>
        </p:txBody>
      </p:sp>
      <p:sp>
        <p:nvSpPr>
          <p:cNvPr id="12" name="Google Shape;698;p10">
            <a:extLst>
              <a:ext uri="{FF2B5EF4-FFF2-40B4-BE49-F238E27FC236}">
                <a16:creationId xmlns:a16="http://schemas.microsoft.com/office/drawing/2014/main" id="{0473EF13-558D-8E8B-C12D-5B775A836E83}"/>
              </a:ext>
            </a:extLst>
          </p:cNvPr>
          <p:cNvSpPr txBox="1"/>
          <p:nvPr/>
        </p:nvSpPr>
        <p:spPr>
          <a:xfrm>
            <a:off x="12183841" y="2589920"/>
            <a:ext cx="3440531" cy="2417783"/>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9700" lvl="0" algn="l" rtl="0">
              <a:spcBef>
                <a:spcPts val="0"/>
              </a:spcBef>
              <a:spcAft>
                <a:spcPts val="0"/>
              </a:spcAft>
              <a:buSzPts val="1400"/>
            </a:pPr>
            <a:r>
              <a:rPr lang="en-GB" sz="1800"/>
              <a:t>What can the </a:t>
            </a:r>
            <a:br>
              <a:rPr lang="en-GB" sz="1800"/>
            </a:br>
            <a:r>
              <a:rPr lang="en-GB" sz="1800"/>
              <a:t>model tell you about the opportunities and </a:t>
            </a:r>
            <a:br>
              <a:rPr lang="en-GB" sz="1800"/>
            </a:br>
            <a:r>
              <a:rPr lang="en-GB" sz="1800"/>
              <a:t>limitations for using wind and solar energy for this manufacturing plant?</a:t>
            </a:r>
          </a:p>
        </p:txBody>
      </p:sp>
      <p:sp>
        <p:nvSpPr>
          <p:cNvPr id="23" name="Slide Number Placeholder 5">
            <a:extLst>
              <a:ext uri="{FF2B5EF4-FFF2-40B4-BE49-F238E27FC236}">
                <a16:creationId xmlns:a16="http://schemas.microsoft.com/office/drawing/2014/main" id="{02FC8929-E359-00D6-6E15-1D2C8200AE4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10</a:t>
            </a:fld>
            <a:endParaRPr lang="en-US" b="0"/>
          </a:p>
        </p:txBody>
      </p:sp>
      <p:pic>
        <p:nvPicPr>
          <p:cNvPr id="24" name="Picture 23">
            <a:extLst>
              <a:ext uri="{FF2B5EF4-FFF2-40B4-BE49-F238E27FC236}">
                <a16:creationId xmlns:a16="http://schemas.microsoft.com/office/drawing/2014/main" id="{0B8F9F7F-488E-E3B8-FD1D-8391F4B107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82646" y="2100970"/>
            <a:ext cx="1003300" cy="977900"/>
          </a:xfrm>
          <a:prstGeom prst="rect">
            <a:avLst/>
          </a:prstGeom>
        </p:spPr>
      </p:pic>
      <p:sp>
        <p:nvSpPr>
          <p:cNvPr id="4" name="Google Shape;827;p15">
            <a:extLst>
              <a:ext uri="{FF2B5EF4-FFF2-40B4-BE49-F238E27FC236}">
                <a16:creationId xmlns:a16="http://schemas.microsoft.com/office/drawing/2014/main" id="{D2B78ECD-46B3-E0BC-E16E-A07D9365A39B}"/>
              </a:ext>
            </a:extLst>
          </p:cNvPr>
          <p:cNvSpPr txBox="1">
            <a:spLocks/>
          </p:cNvSpPr>
          <p:nvPr/>
        </p:nvSpPr>
        <p:spPr>
          <a:xfrm>
            <a:off x="411859" y="2294020"/>
            <a:ext cx="11527100" cy="64633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None/>
            </a:pPr>
            <a:r>
              <a:rPr lang="en-GB" sz="2000"/>
              <a:t>The owner of this manufacturing plant wants to shift to renewables and is modelling their options.</a:t>
            </a:r>
          </a:p>
        </p:txBody>
      </p:sp>
      <p:pic>
        <p:nvPicPr>
          <p:cNvPr id="18" name="Picture 17">
            <a:extLst>
              <a:ext uri="{FF2B5EF4-FFF2-40B4-BE49-F238E27FC236}">
                <a16:creationId xmlns:a16="http://schemas.microsoft.com/office/drawing/2014/main" id="{5C6059E5-DC0F-3739-D6C3-6A162E2432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3034" y="392382"/>
            <a:ext cx="931671" cy="908084"/>
          </a:xfrm>
          <a:prstGeom prst="rect">
            <a:avLst/>
          </a:prstGeom>
        </p:spPr>
      </p:pic>
      <p:sp>
        <p:nvSpPr>
          <p:cNvPr id="20" name="Google Shape;698;p10">
            <a:extLst>
              <a:ext uri="{FF2B5EF4-FFF2-40B4-BE49-F238E27FC236}">
                <a16:creationId xmlns:a16="http://schemas.microsoft.com/office/drawing/2014/main" id="{C5498C46-BC59-FC0A-0C30-90352ECB524B}"/>
              </a:ext>
            </a:extLst>
          </p:cNvPr>
          <p:cNvSpPr txBox="1"/>
          <p:nvPr/>
        </p:nvSpPr>
        <p:spPr>
          <a:xfrm>
            <a:off x="2784401" y="2897662"/>
            <a:ext cx="8280600" cy="575234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39700" lvl="0" algn="l" rtl="0">
              <a:spcBef>
                <a:spcPts val="0"/>
              </a:spcBef>
              <a:spcAft>
                <a:spcPts val="0"/>
              </a:spcAft>
              <a:buSzPts val="1400"/>
            </a:pPr>
            <a:endParaRPr lang="en-GB" sz="1800"/>
          </a:p>
        </p:txBody>
      </p:sp>
      <p:sp>
        <p:nvSpPr>
          <p:cNvPr id="5" name="Google Shape;213;p26">
            <a:extLst>
              <a:ext uri="{FF2B5EF4-FFF2-40B4-BE49-F238E27FC236}">
                <a16:creationId xmlns:a16="http://schemas.microsoft.com/office/drawing/2014/main" id="{41B7C27E-D06F-957A-00C3-1DB1D6B636A2}"/>
              </a:ext>
            </a:extLst>
          </p:cNvPr>
          <p:cNvSpPr txBox="1"/>
          <p:nvPr/>
        </p:nvSpPr>
        <p:spPr>
          <a:xfrm>
            <a:off x="434597" y="4649843"/>
            <a:ext cx="2402850" cy="1015632"/>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Add small or </a:t>
            </a:r>
            <a:br>
              <a:rPr lang="en" sz="1800" dirty="0"/>
            </a:br>
            <a:r>
              <a:rPr lang="en" sz="1800" dirty="0"/>
              <a:t>large wind turbines </a:t>
            </a:r>
            <a:br>
              <a:rPr lang="en" sz="1800" dirty="0"/>
            </a:br>
            <a:r>
              <a:rPr lang="en" sz="1800" dirty="0"/>
              <a:t>to the site.</a:t>
            </a:r>
            <a:endParaRPr sz="1800" dirty="0"/>
          </a:p>
        </p:txBody>
      </p:sp>
      <p:sp>
        <p:nvSpPr>
          <p:cNvPr id="6" name="Google Shape;214;p26">
            <a:extLst>
              <a:ext uri="{FF2B5EF4-FFF2-40B4-BE49-F238E27FC236}">
                <a16:creationId xmlns:a16="http://schemas.microsoft.com/office/drawing/2014/main" id="{786061F8-6821-14D9-2377-451D2688ED6E}"/>
              </a:ext>
            </a:extLst>
          </p:cNvPr>
          <p:cNvSpPr txBox="1"/>
          <p:nvPr/>
        </p:nvSpPr>
        <p:spPr>
          <a:xfrm>
            <a:off x="400452" y="6197151"/>
            <a:ext cx="2389129" cy="156963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Add solar generation to the roof or a nearby field. Each box represents </a:t>
            </a:r>
            <a:br>
              <a:rPr lang="en" sz="1800" dirty="0"/>
            </a:br>
            <a:r>
              <a:rPr lang="en" sz="1800" dirty="0"/>
              <a:t>10 x 1.6 m</a:t>
            </a:r>
            <a:r>
              <a:rPr lang="en" sz="1800" baseline="30000" dirty="0"/>
              <a:t>2</a:t>
            </a:r>
            <a:r>
              <a:rPr lang="en" sz="1800" dirty="0"/>
              <a:t> panels.</a:t>
            </a:r>
            <a:endParaRPr sz="1800" dirty="0"/>
          </a:p>
        </p:txBody>
      </p:sp>
      <p:sp>
        <p:nvSpPr>
          <p:cNvPr id="8" name="Google Shape;215;p26">
            <a:extLst>
              <a:ext uri="{FF2B5EF4-FFF2-40B4-BE49-F238E27FC236}">
                <a16:creationId xmlns:a16="http://schemas.microsoft.com/office/drawing/2014/main" id="{184CFA98-77CE-BFFA-F596-BE89A0A153F5}"/>
              </a:ext>
            </a:extLst>
          </p:cNvPr>
          <p:cNvSpPr txBox="1"/>
          <p:nvPr/>
        </p:nvSpPr>
        <p:spPr>
          <a:xfrm>
            <a:off x="11436538" y="5399470"/>
            <a:ext cx="2708339" cy="1015632"/>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Explore how supply and demand change across the day and seasons.</a:t>
            </a:r>
            <a:endParaRPr sz="1800" dirty="0"/>
          </a:p>
        </p:txBody>
      </p:sp>
      <p:sp>
        <p:nvSpPr>
          <p:cNvPr id="9" name="Google Shape;216;p26">
            <a:extLst>
              <a:ext uri="{FF2B5EF4-FFF2-40B4-BE49-F238E27FC236}">
                <a16:creationId xmlns:a16="http://schemas.microsoft.com/office/drawing/2014/main" id="{06653CEB-08A8-B724-C0BD-4903DA45582F}"/>
              </a:ext>
            </a:extLst>
          </p:cNvPr>
          <p:cNvSpPr txBox="1"/>
          <p:nvPr/>
        </p:nvSpPr>
        <p:spPr>
          <a:xfrm>
            <a:off x="11374301" y="6670518"/>
            <a:ext cx="2880466" cy="156963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t>Identify when grid supply is needed or when excess energy is available, and how this affects the </a:t>
            </a:r>
            <a:br>
              <a:rPr lang="en" sz="1800" dirty="0"/>
            </a:br>
            <a:r>
              <a:rPr lang="en" sz="1800" dirty="0"/>
              <a:t>plant’s carbon emissions.</a:t>
            </a:r>
            <a:endParaRPr sz="1800" dirty="0"/>
          </a:p>
        </p:txBody>
      </p:sp>
      <p:cxnSp>
        <p:nvCxnSpPr>
          <p:cNvPr id="10" name="Google Shape;117;p20">
            <a:extLst>
              <a:ext uri="{FF2B5EF4-FFF2-40B4-BE49-F238E27FC236}">
                <a16:creationId xmlns:a16="http://schemas.microsoft.com/office/drawing/2014/main" id="{BD87BB4A-264F-DBE4-FD55-D0DD91E08C44}"/>
              </a:ext>
            </a:extLst>
          </p:cNvPr>
          <p:cNvCxnSpPr>
            <a:cxnSpLocks/>
          </p:cNvCxnSpPr>
          <p:nvPr/>
        </p:nvCxnSpPr>
        <p:spPr>
          <a:xfrm>
            <a:off x="2644303" y="5157659"/>
            <a:ext cx="1372526" cy="0"/>
          </a:xfrm>
          <a:prstGeom prst="straightConnector1">
            <a:avLst/>
          </a:prstGeom>
          <a:noFill/>
          <a:ln w="25400" cap="flat" cmpd="sng">
            <a:solidFill>
              <a:schemeClr val="tx1"/>
            </a:solidFill>
            <a:prstDash val="solid"/>
            <a:round/>
            <a:headEnd type="none" w="med" len="med"/>
            <a:tailEnd type="triangle" w="lg" len="lg"/>
          </a:ln>
        </p:spPr>
      </p:cxnSp>
      <p:cxnSp>
        <p:nvCxnSpPr>
          <p:cNvPr id="30" name="Google Shape;117;p20">
            <a:extLst>
              <a:ext uri="{FF2B5EF4-FFF2-40B4-BE49-F238E27FC236}">
                <a16:creationId xmlns:a16="http://schemas.microsoft.com/office/drawing/2014/main" id="{FB78EF80-404A-CC2F-B390-2735825AA4D9}"/>
              </a:ext>
            </a:extLst>
          </p:cNvPr>
          <p:cNvCxnSpPr>
            <a:cxnSpLocks/>
          </p:cNvCxnSpPr>
          <p:nvPr/>
        </p:nvCxnSpPr>
        <p:spPr>
          <a:xfrm flipH="1" flipV="1">
            <a:off x="8202593" y="6635563"/>
            <a:ext cx="3090063" cy="819770"/>
          </a:xfrm>
          <a:prstGeom prst="straightConnector1">
            <a:avLst/>
          </a:prstGeom>
          <a:noFill/>
          <a:ln w="25400" cap="flat" cmpd="sng">
            <a:solidFill>
              <a:schemeClr val="tx1"/>
            </a:solidFill>
            <a:prstDash val="solid"/>
            <a:round/>
            <a:headEnd type="none" w="med" len="med"/>
            <a:tailEnd type="triangle" w="lg" len="lg"/>
          </a:ln>
        </p:spPr>
      </p:cxnSp>
      <p:cxnSp>
        <p:nvCxnSpPr>
          <p:cNvPr id="25" name="Google Shape;117;p20">
            <a:extLst>
              <a:ext uri="{FF2B5EF4-FFF2-40B4-BE49-F238E27FC236}">
                <a16:creationId xmlns:a16="http://schemas.microsoft.com/office/drawing/2014/main" id="{FD629FF0-82E2-8F74-0915-43DF67B4D093}"/>
              </a:ext>
            </a:extLst>
          </p:cNvPr>
          <p:cNvCxnSpPr>
            <a:cxnSpLocks/>
          </p:cNvCxnSpPr>
          <p:nvPr/>
        </p:nvCxnSpPr>
        <p:spPr>
          <a:xfrm>
            <a:off x="2418892" y="7240459"/>
            <a:ext cx="914142" cy="0"/>
          </a:xfrm>
          <a:prstGeom prst="straightConnector1">
            <a:avLst/>
          </a:prstGeom>
          <a:noFill/>
          <a:ln w="25400" cap="flat" cmpd="sng">
            <a:solidFill>
              <a:schemeClr val="tx1"/>
            </a:solidFill>
            <a:prstDash val="solid"/>
            <a:round/>
            <a:headEnd type="none" w="med" len="med"/>
            <a:tailEnd type="triangle" w="lg" len="lg"/>
          </a:ln>
        </p:spPr>
      </p:cxnSp>
      <p:cxnSp>
        <p:nvCxnSpPr>
          <p:cNvPr id="28" name="Google Shape;117;p20">
            <a:extLst>
              <a:ext uri="{FF2B5EF4-FFF2-40B4-BE49-F238E27FC236}">
                <a16:creationId xmlns:a16="http://schemas.microsoft.com/office/drawing/2014/main" id="{220854D0-9F90-1221-E8DF-77E69C1B876D}"/>
              </a:ext>
            </a:extLst>
          </p:cNvPr>
          <p:cNvCxnSpPr>
            <a:cxnSpLocks/>
          </p:cNvCxnSpPr>
          <p:nvPr/>
        </p:nvCxnSpPr>
        <p:spPr>
          <a:xfrm flipH="1" flipV="1">
            <a:off x="10254342" y="4908421"/>
            <a:ext cx="1103630" cy="982097"/>
          </a:xfrm>
          <a:prstGeom prst="straightConnector1">
            <a:avLst/>
          </a:prstGeom>
          <a:noFill/>
          <a:ln w="25400" cap="flat" cmpd="sng">
            <a:solidFill>
              <a:schemeClr val="tx1"/>
            </a:solidFill>
            <a:prstDash val="solid"/>
            <a:round/>
            <a:headEnd type="none" w="med" len="med"/>
            <a:tailEnd type="triangle" w="lg" len="lg"/>
          </a:ln>
        </p:spPr>
      </p:cxnSp>
      <p:sp>
        <p:nvSpPr>
          <p:cNvPr id="37" name="Google Shape;549;p3">
            <a:extLst>
              <a:ext uri="{FF2B5EF4-FFF2-40B4-BE49-F238E27FC236}">
                <a16:creationId xmlns:a16="http://schemas.microsoft.com/office/drawing/2014/main" id="{5B022132-15D2-D58C-81EB-E6544379DF71}"/>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324787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12C3-7524-A59A-BF80-FA8D6D4A5378}"/>
              </a:ext>
            </a:extLst>
          </p:cNvPr>
          <p:cNvSpPr>
            <a:spLocks noGrp="1"/>
          </p:cNvSpPr>
          <p:nvPr>
            <p:ph type="title"/>
          </p:nvPr>
        </p:nvSpPr>
        <p:spPr/>
        <p:txBody>
          <a:bodyPr/>
          <a:lstStyle/>
          <a:p>
            <a:r>
              <a:rPr lang="en"/>
              <a:t>Renewable energy: finding the optimum mix</a:t>
            </a:r>
            <a:endParaRPr lang="en-US"/>
          </a:p>
        </p:txBody>
      </p:sp>
      <p:pic>
        <p:nvPicPr>
          <p:cNvPr id="7" name="Picture 6">
            <a:extLst>
              <a:ext uri="{FF2B5EF4-FFF2-40B4-BE49-F238E27FC236}">
                <a16:creationId xmlns:a16="http://schemas.microsoft.com/office/drawing/2014/main" id="{09AC0BBA-9BC6-93B0-C023-A11A952DAA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3034" y="392382"/>
            <a:ext cx="931671" cy="908084"/>
          </a:xfrm>
          <a:prstGeom prst="rect">
            <a:avLst/>
          </a:prstGeom>
        </p:spPr>
      </p:pic>
      <p:sp>
        <p:nvSpPr>
          <p:cNvPr id="8" name="Google Shape;698;p10">
            <a:extLst>
              <a:ext uri="{FF2B5EF4-FFF2-40B4-BE49-F238E27FC236}">
                <a16:creationId xmlns:a16="http://schemas.microsoft.com/office/drawing/2014/main" id="{CB95C03C-EE6F-C827-8AD8-6FA3E503C305}"/>
              </a:ext>
            </a:extLst>
          </p:cNvPr>
          <p:cNvSpPr txBox="1"/>
          <p:nvPr/>
        </p:nvSpPr>
        <p:spPr>
          <a:xfrm>
            <a:off x="565285" y="2661397"/>
            <a:ext cx="13166119" cy="6090221"/>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153035">
              <a:spcAft>
                <a:spcPts val="800"/>
              </a:spcAft>
              <a:buSzPct val="100000"/>
            </a:pPr>
            <a:r>
              <a:rPr lang="en-GB" sz="1800" dirty="0"/>
              <a:t>Use the </a:t>
            </a:r>
            <a:r>
              <a:rPr lang="en-GB" sz="1800" b="1" dirty="0"/>
              <a:t>Renewable energy interactive tool</a:t>
            </a:r>
            <a:r>
              <a:rPr lang="en-GB" sz="1800" dirty="0"/>
              <a:t> to answer these questions:</a:t>
            </a:r>
          </a:p>
          <a:p>
            <a:pPr marL="457200" lvl="0" indent="-304165" algn="l" rtl="0">
              <a:spcBef>
                <a:spcPts val="1200"/>
              </a:spcBef>
              <a:spcAft>
                <a:spcPts val="800"/>
              </a:spcAft>
              <a:buSzPct val="100000"/>
              <a:buAutoNum type="arabicPeriod"/>
            </a:pPr>
            <a:r>
              <a:rPr lang="en-GB" sz="1800" dirty="0"/>
              <a:t>What are the maximum power outputs for each of the following: one large turbine, one small turbine, one group of 10 solar panels (one ‘box’ on the interactive)? Consider what time of day and year to select to identify these values.</a:t>
            </a:r>
          </a:p>
          <a:p>
            <a:pPr marL="457200" lvl="0" indent="-304165" algn="l" rtl="0">
              <a:spcBef>
                <a:spcPts val="0"/>
              </a:spcBef>
              <a:spcAft>
                <a:spcPts val="800"/>
              </a:spcAft>
              <a:buSzPct val="100000"/>
              <a:buAutoNum type="arabicPeriod"/>
            </a:pPr>
            <a:r>
              <a:rPr lang="en-GB" sz="1800" dirty="0"/>
              <a:t>What are the annual emissions savings for each of the following: one large turbine, one small turbine, one group of 10 solar panels?</a:t>
            </a:r>
          </a:p>
          <a:p>
            <a:pPr marL="457200" lvl="0" indent="-304165" algn="l" rtl="0">
              <a:spcBef>
                <a:spcPts val="0"/>
              </a:spcBef>
              <a:spcAft>
                <a:spcPts val="800"/>
              </a:spcAft>
              <a:buSzPct val="100000"/>
              <a:buAutoNum type="arabicPeriod"/>
            </a:pPr>
            <a:r>
              <a:rPr lang="en-GB" sz="1800" dirty="0"/>
              <a:t>Estimate the total annual emissions that can be saved when the site’s demand is fully met by renewable energy.</a:t>
            </a:r>
          </a:p>
          <a:p>
            <a:pPr marL="457200" lvl="0" indent="-304165" algn="l" rtl="0">
              <a:spcBef>
                <a:spcPts val="0"/>
              </a:spcBef>
              <a:spcAft>
                <a:spcPts val="800"/>
              </a:spcAft>
              <a:buSzPct val="100000"/>
              <a:buAutoNum type="arabicPeriod"/>
            </a:pPr>
            <a:r>
              <a:rPr lang="en-GB" sz="1800" dirty="0"/>
              <a:t>When is the peak time for wind energy and for solar energy, within the time and seasonal options available? Consider what time of day and year to select to identify these values.</a:t>
            </a:r>
          </a:p>
          <a:p>
            <a:pPr marL="457200" lvl="0" indent="-304165" algn="l" rtl="0">
              <a:spcBef>
                <a:spcPts val="0"/>
              </a:spcBef>
              <a:spcAft>
                <a:spcPts val="800"/>
              </a:spcAft>
              <a:buSzPct val="100000"/>
              <a:buAutoNum type="arabicPeriod"/>
            </a:pPr>
            <a:r>
              <a:rPr lang="en-GB" sz="1800" dirty="0"/>
              <a:t>Why might three small turbines be chosen over one large turbine?*</a:t>
            </a:r>
          </a:p>
          <a:p>
            <a:pPr marL="457200" lvl="0" indent="-304165" algn="l" rtl="0">
              <a:spcBef>
                <a:spcPts val="0"/>
              </a:spcBef>
              <a:spcAft>
                <a:spcPts val="800"/>
              </a:spcAft>
              <a:buSzPct val="100000"/>
              <a:buAutoNum type="arabicPeriod"/>
            </a:pPr>
            <a:r>
              <a:rPr lang="en-GB" sz="1800" dirty="0"/>
              <a:t>The site is at the edge of an industrial estate with parking. Where else might the additional solar panels be located instead of in a neighbouring field?*</a:t>
            </a:r>
          </a:p>
          <a:p>
            <a:pPr marL="457200" lvl="0" indent="-304165" algn="l" rtl="0">
              <a:spcBef>
                <a:spcPts val="0"/>
              </a:spcBef>
              <a:spcAft>
                <a:spcPts val="800"/>
              </a:spcAft>
              <a:buSzPct val="100000"/>
              <a:buAutoNum type="arabicPeriod"/>
            </a:pPr>
            <a:r>
              <a:rPr lang="en-GB" sz="1800" dirty="0"/>
              <a:t>What is the maximum excess power that can be generated?</a:t>
            </a:r>
          </a:p>
          <a:p>
            <a:pPr marL="457200" lvl="0" indent="-304165" algn="l" rtl="0">
              <a:spcBef>
                <a:spcPts val="0"/>
              </a:spcBef>
              <a:spcAft>
                <a:spcPts val="800"/>
              </a:spcAft>
              <a:buSzPct val="100000"/>
              <a:buAutoNum type="arabicPeriod"/>
            </a:pPr>
            <a:r>
              <a:rPr lang="en-GB" sz="1800" dirty="0"/>
              <a:t>What could the site owner do with this excess power when it is available?*</a:t>
            </a:r>
          </a:p>
          <a:p>
            <a:pPr marL="457200" lvl="0" indent="-304165" algn="l" rtl="0">
              <a:spcBef>
                <a:spcPts val="0"/>
              </a:spcBef>
              <a:spcAft>
                <a:spcPts val="800"/>
              </a:spcAft>
              <a:buSzPct val="100000"/>
              <a:buAutoNum type="arabicPeriod"/>
            </a:pPr>
            <a:r>
              <a:rPr lang="en-GB" sz="1800" dirty="0"/>
              <a:t>What emissions could be saved by ‘exporting’ this excess power for other users?</a:t>
            </a:r>
          </a:p>
          <a:p>
            <a:pPr marL="0" lvl="0" indent="0" algn="l" rtl="0">
              <a:spcBef>
                <a:spcPts val="1200"/>
              </a:spcBef>
              <a:spcAft>
                <a:spcPts val="800"/>
              </a:spcAft>
              <a:buNone/>
            </a:pPr>
            <a:r>
              <a:rPr lang="en-GB" sz="1800" dirty="0"/>
              <a:t>*for these questions, use your knowledge to answer rather than the interactive tool.</a:t>
            </a:r>
          </a:p>
        </p:txBody>
      </p:sp>
      <p:sp>
        <p:nvSpPr>
          <p:cNvPr id="10" name="Slide Number Placeholder 5">
            <a:extLst>
              <a:ext uri="{FF2B5EF4-FFF2-40B4-BE49-F238E27FC236}">
                <a16:creationId xmlns:a16="http://schemas.microsoft.com/office/drawing/2014/main" id="{32D535D8-7A9D-E360-2BD6-BC317361D1E6}"/>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11</a:t>
            </a:fld>
            <a:endParaRPr lang="en-US" b="0"/>
          </a:p>
        </p:txBody>
      </p:sp>
      <p:pic>
        <p:nvPicPr>
          <p:cNvPr id="3" name="Picture 2">
            <a:extLst>
              <a:ext uri="{FF2B5EF4-FFF2-40B4-BE49-F238E27FC236}">
                <a16:creationId xmlns:a16="http://schemas.microsoft.com/office/drawing/2014/main" id="{2144694B-FD26-5CCD-1A8C-3241B9B438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3311" y="2172447"/>
            <a:ext cx="1003300" cy="977900"/>
          </a:xfrm>
          <a:prstGeom prst="rect">
            <a:avLst/>
          </a:prstGeom>
        </p:spPr>
      </p:pic>
      <p:sp>
        <p:nvSpPr>
          <p:cNvPr id="4" name="Google Shape;549;p3">
            <a:extLst>
              <a:ext uri="{FF2B5EF4-FFF2-40B4-BE49-F238E27FC236}">
                <a16:creationId xmlns:a16="http://schemas.microsoft.com/office/drawing/2014/main" id="{43D93A88-AF7E-6F91-C880-C29D9E6BD30A}"/>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1173296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12C3-7524-A59A-BF80-FA8D6D4A5378}"/>
              </a:ext>
            </a:extLst>
          </p:cNvPr>
          <p:cNvSpPr>
            <a:spLocks noGrp="1"/>
          </p:cNvSpPr>
          <p:nvPr>
            <p:ph type="title"/>
          </p:nvPr>
        </p:nvSpPr>
        <p:spPr>
          <a:xfrm>
            <a:off x="411857" y="1445908"/>
            <a:ext cx="15029425" cy="728133"/>
          </a:xfrm>
        </p:spPr>
        <p:txBody>
          <a:bodyPr/>
          <a:lstStyle/>
          <a:p>
            <a:r>
              <a:rPr lang="en"/>
              <a:t>Renewable energy: finding the optimum mix </a:t>
            </a:r>
            <a:r>
              <a:rPr lang="en" b="0"/>
              <a:t>–</a:t>
            </a:r>
            <a:r>
              <a:rPr lang="en"/>
              <a:t> answers</a:t>
            </a:r>
            <a:endParaRPr lang="en-US"/>
          </a:p>
        </p:txBody>
      </p:sp>
      <p:sp>
        <p:nvSpPr>
          <p:cNvPr id="8" name="Google Shape;698;p10">
            <a:extLst>
              <a:ext uri="{FF2B5EF4-FFF2-40B4-BE49-F238E27FC236}">
                <a16:creationId xmlns:a16="http://schemas.microsoft.com/office/drawing/2014/main" id="{CB95C03C-EE6F-C827-8AD8-6FA3E503C305}"/>
              </a:ext>
            </a:extLst>
          </p:cNvPr>
          <p:cNvSpPr txBox="1"/>
          <p:nvPr/>
        </p:nvSpPr>
        <p:spPr>
          <a:xfrm>
            <a:off x="584386" y="2509030"/>
            <a:ext cx="13476670" cy="6082879"/>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457200" lvl="0" indent="-304165" algn="l" rtl="0">
              <a:spcBef>
                <a:spcPts val="0"/>
              </a:spcBef>
              <a:spcAft>
                <a:spcPts val="400"/>
              </a:spcAft>
              <a:buSzPct val="100000"/>
              <a:buAutoNum type="arabicPeriod"/>
            </a:pPr>
            <a:r>
              <a:rPr lang="en-GB" sz="1800" dirty="0"/>
              <a:t>Maximum power outputs:</a:t>
            </a:r>
          </a:p>
          <a:p>
            <a:pPr marL="914400" lvl="1" indent="-304165" algn="l" rtl="0">
              <a:spcBef>
                <a:spcPts val="0"/>
              </a:spcBef>
              <a:spcAft>
                <a:spcPts val="400"/>
              </a:spcAft>
              <a:buSzPct val="100000"/>
              <a:buAutoNum type="alphaLcPeriod"/>
            </a:pPr>
            <a:r>
              <a:rPr lang="en-GB" sz="1800" dirty="0"/>
              <a:t>Large turbine: 37 kW </a:t>
            </a:r>
          </a:p>
          <a:p>
            <a:pPr marL="914400" lvl="1" indent="-304165" algn="l" rtl="0">
              <a:spcBef>
                <a:spcPts val="0"/>
              </a:spcBef>
              <a:spcAft>
                <a:spcPts val="400"/>
              </a:spcAft>
              <a:buSzPct val="100000"/>
              <a:buAutoNum type="alphaLcPeriod"/>
            </a:pPr>
            <a:r>
              <a:rPr lang="en-GB" sz="1800" dirty="0"/>
              <a:t>Small turbine: 11.1 kW</a:t>
            </a:r>
          </a:p>
          <a:p>
            <a:pPr marL="914400" lvl="1" indent="-304165" algn="l" rtl="0">
              <a:spcBef>
                <a:spcPts val="0"/>
              </a:spcBef>
              <a:spcAft>
                <a:spcPts val="400"/>
              </a:spcAft>
              <a:buSzPct val="100000"/>
              <a:buAutoNum type="alphaLcPeriod"/>
            </a:pPr>
            <a:r>
              <a:rPr lang="en-GB" sz="1800" dirty="0"/>
              <a:t>10 solar panels: 2.5 kW (250 W per 1.6 m</a:t>
            </a:r>
            <a:r>
              <a:rPr lang="en-GB" sz="1800" baseline="30000" dirty="0"/>
              <a:t>2</a:t>
            </a:r>
            <a:r>
              <a:rPr lang="en-GB" sz="1800" dirty="0"/>
              <a:t> panel, or per 156 Wm</a:t>
            </a:r>
            <a:r>
              <a:rPr lang="en-GB" sz="1800" baseline="30000" dirty="0"/>
              <a:t>-2</a:t>
            </a:r>
            <a:r>
              <a:rPr lang="en-GB" sz="1800" dirty="0"/>
              <a:t>)</a:t>
            </a:r>
          </a:p>
          <a:p>
            <a:pPr marL="457200" lvl="0" indent="-304165" algn="l" rtl="0">
              <a:spcBef>
                <a:spcPts val="0"/>
              </a:spcBef>
              <a:spcAft>
                <a:spcPts val="400"/>
              </a:spcAft>
              <a:buSzPct val="100000"/>
              <a:buAutoNum type="arabicPeriod"/>
            </a:pPr>
            <a:r>
              <a:rPr lang="en-GB" sz="1800" dirty="0"/>
              <a:t>Emissions savings:</a:t>
            </a:r>
          </a:p>
          <a:p>
            <a:pPr marL="914400" lvl="1" indent="-304165" algn="l" rtl="0">
              <a:spcBef>
                <a:spcPts val="0"/>
              </a:spcBef>
              <a:spcAft>
                <a:spcPts val="400"/>
              </a:spcAft>
              <a:buSzPct val="100000"/>
              <a:buAutoNum type="alphaLcPeriod"/>
            </a:pPr>
            <a:r>
              <a:rPr lang="en-GB" sz="1800" dirty="0"/>
              <a:t>Large turbine 55.6 tonnes (the interactive averages outputs rather than using maximums)</a:t>
            </a:r>
          </a:p>
          <a:p>
            <a:pPr marL="914400" lvl="1" indent="-304165" algn="l" rtl="0">
              <a:spcBef>
                <a:spcPts val="0"/>
              </a:spcBef>
              <a:spcAft>
                <a:spcPts val="400"/>
              </a:spcAft>
              <a:buSzPct val="100000"/>
              <a:buAutoNum type="alphaLcPeriod"/>
            </a:pPr>
            <a:r>
              <a:rPr lang="en-GB" sz="1800" dirty="0"/>
              <a:t>Small turbine 16.7 tonnes</a:t>
            </a:r>
          </a:p>
          <a:p>
            <a:pPr marL="914400" lvl="1" indent="-304165" algn="l" rtl="0">
              <a:spcBef>
                <a:spcPts val="0"/>
              </a:spcBef>
              <a:spcAft>
                <a:spcPts val="400"/>
              </a:spcAft>
              <a:buSzPct val="100000"/>
              <a:buAutoNum type="alphaLcPeriod"/>
            </a:pPr>
            <a:r>
              <a:rPr lang="en-GB" sz="1800" dirty="0"/>
              <a:t>10 solar panels 1.8 tonnes</a:t>
            </a:r>
          </a:p>
          <a:p>
            <a:pPr marL="457200" lvl="0" indent="-304165" algn="l" rtl="0">
              <a:spcBef>
                <a:spcPts val="0"/>
              </a:spcBef>
              <a:spcAft>
                <a:spcPts val="400"/>
              </a:spcAft>
              <a:buSzPct val="100000"/>
              <a:buAutoNum type="arabicPeriod"/>
            </a:pPr>
            <a:r>
              <a:rPr lang="en-GB" sz="1800" dirty="0"/>
              <a:t>Total emissions savings would be about 77 tonnes of CO</a:t>
            </a:r>
            <a:r>
              <a:rPr lang="en-GB" sz="1800" baseline="-25000" dirty="0"/>
              <a:t>2</a:t>
            </a:r>
            <a:r>
              <a:rPr lang="en-GB" sz="1800" dirty="0"/>
              <a:t> per year with 100% renewable energy.</a:t>
            </a:r>
          </a:p>
          <a:p>
            <a:pPr marL="457200" lvl="0" indent="-304165" algn="l" rtl="0">
              <a:spcBef>
                <a:spcPts val="0"/>
              </a:spcBef>
              <a:spcAft>
                <a:spcPts val="400"/>
              </a:spcAft>
              <a:buSzPct val="100000"/>
              <a:buAutoNum type="arabicPeriod"/>
            </a:pPr>
            <a:r>
              <a:rPr lang="en-GB" sz="1800" dirty="0"/>
              <a:t>The peak time for wind energy is winter at 3pm and for solar energy it is summer at 3pm.</a:t>
            </a:r>
          </a:p>
          <a:p>
            <a:pPr marL="457200" lvl="0" indent="-304165" algn="l" rtl="0">
              <a:spcBef>
                <a:spcPts val="0"/>
              </a:spcBef>
              <a:spcAft>
                <a:spcPts val="400"/>
              </a:spcAft>
              <a:buSzPct val="100000"/>
              <a:buAutoNum type="arabicPeriod"/>
            </a:pPr>
            <a:r>
              <a:rPr lang="en-GB" sz="1800" dirty="0"/>
              <a:t>Three small turbines might be chosen over one large turbine due to the visual impact or other planning constraints.</a:t>
            </a:r>
          </a:p>
          <a:p>
            <a:pPr marL="457200" lvl="0" indent="-304165" algn="l" rtl="0">
              <a:spcBef>
                <a:spcPts val="0"/>
              </a:spcBef>
              <a:spcAft>
                <a:spcPts val="400"/>
              </a:spcAft>
              <a:buSzPct val="100000"/>
              <a:buAutoNum type="arabicPeriod"/>
            </a:pPr>
            <a:r>
              <a:rPr lang="en-GB" sz="1800" dirty="0"/>
              <a:t>Additional solar panels might be located on parking verges, spare parking or yard space and other unused spaces with good sunlight.</a:t>
            </a:r>
          </a:p>
          <a:p>
            <a:pPr marL="457200" lvl="0" indent="-304165" algn="l" rtl="0">
              <a:spcBef>
                <a:spcPts val="0"/>
              </a:spcBef>
              <a:spcAft>
                <a:spcPts val="400"/>
              </a:spcAft>
              <a:buSzPct val="100000"/>
              <a:buAutoNum type="arabicPeriod"/>
            </a:pPr>
            <a:r>
              <a:rPr lang="en-GB" sz="1800" dirty="0"/>
              <a:t>The maximum excess power that can be generated is 15.9 kW, on a summer afternoon.</a:t>
            </a:r>
          </a:p>
          <a:p>
            <a:pPr marL="457200" lvl="0" indent="-304165" algn="l" rtl="0">
              <a:spcBef>
                <a:spcPts val="0"/>
              </a:spcBef>
              <a:spcAft>
                <a:spcPts val="400"/>
              </a:spcAft>
              <a:buSzPct val="100000"/>
              <a:buAutoNum type="arabicPeriod"/>
            </a:pPr>
            <a:r>
              <a:rPr lang="en-GB" sz="1800" dirty="0"/>
              <a:t>The site owner could install battery storage for some or all of this excess, or export it to the grid. This would allow carbon savings for the owner or for other electricity customers at times other than when most renewable energy is available.</a:t>
            </a:r>
          </a:p>
          <a:p>
            <a:pPr marL="457200" lvl="0" indent="-304165" algn="l" rtl="0">
              <a:spcBef>
                <a:spcPts val="0"/>
              </a:spcBef>
              <a:spcAft>
                <a:spcPts val="400"/>
              </a:spcAft>
              <a:buSzPct val="100000"/>
              <a:buAutoNum type="arabicPeriod"/>
            </a:pPr>
            <a:r>
              <a:rPr lang="en-GB" sz="1800" dirty="0"/>
              <a:t>About 10.7 tonnes of CO</a:t>
            </a:r>
            <a:r>
              <a:rPr lang="en-GB" sz="1800" baseline="-25000" dirty="0"/>
              <a:t>2</a:t>
            </a:r>
            <a:r>
              <a:rPr lang="en-GB" sz="1800" dirty="0"/>
              <a:t> emissions (87.7 - 77) could be saved by exporting this excess for other users.</a:t>
            </a:r>
          </a:p>
        </p:txBody>
      </p:sp>
      <p:sp>
        <p:nvSpPr>
          <p:cNvPr id="5" name="Slide Number Placeholder 5">
            <a:extLst>
              <a:ext uri="{FF2B5EF4-FFF2-40B4-BE49-F238E27FC236}">
                <a16:creationId xmlns:a16="http://schemas.microsoft.com/office/drawing/2014/main" id="{6D16E386-8ED0-B3D7-1D4D-E5569AA8ED9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12</a:t>
            </a:fld>
            <a:endParaRPr lang="en-US" b="0"/>
          </a:p>
        </p:txBody>
      </p:sp>
      <p:sp>
        <p:nvSpPr>
          <p:cNvPr id="3" name="Google Shape;549;p3">
            <a:extLst>
              <a:ext uri="{FF2B5EF4-FFF2-40B4-BE49-F238E27FC236}">
                <a16:creationId xmlns:a16="http://schemas.microsoft.com/office/drawing/2014/main" id="{1B18A3AB-676C-7F5F-8707-466F2C588DF1}"/>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966115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A77F-AF27-AD3D-4512-7DF3953E68A7}"/>
              </a:ext>
            </a:extLst>
          </p:cNvPr>
          <p:cNvSpPr>
            <a:spLocks noGrp="1"/>
          </p:cNvSpPr>
          <p:nvPr>
            <p:ph type="title"/>
          </p:nvPr>
        </p:nvSpPr>
        <p:spPr/>
        <p:txBody>
          <a:bodyPr/>
          <a:lstStyle/>
          <a:p>
            <a:r>
              <a:rPr lang="en"/>
              <a:t>Powering the UK</a:t>
            </a:r>
            <a:endParaRPr lang="en-US"/>
          </a:p>
        </p:txBody>
      </p:sp>
      <p:sp>
        <p:nvSpPr>
          <p:cNvPr id="4" name="Google Shape;827;p15">
            <a:extLst>
              <a:ext uri="{FF2B5EF4-FFF2-40B4-BE49-F238E27FC236}">
                <a16:creationId xmlns:a16="http://schemas.microsoft.com/office/drawing/2014/main" id="{F911AE00-4037-4A3E-3EE9-2AEACFCADA08}"/>
              </a:ext>
            </a:extLst>
          </p:cNvPr>
          <p:cNvSpPr txBox="1">
            <a:spLocks/>
          </p:cNvSpPr>
          <p:nvPr/>
        </p:nvSpPr>
        <p:spPr>
          <a:xfrm>
            <a:off x="411859" y="2280793"/>
            <a:ext cx="5868171" cy="4870163"/>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None/>
            </a:pPr>
            <a:r>
              <a:rPr lang="en-GB" sz="2000" dirty="0"/>
              <a:t>The transition to EVs and away from fossil fuel use means that electricity will provide almost all of the UK’s energy needs by 2050.</a:t>
            </a:r>
          </a:p>
          <a:p>
            <a:pPr marL="0" lvl="0" indent="0" algn="l" rtl="0">
              <a:lnSpc>
                <a:spcPct val="100000"/>
              </a:lnSpc>
              <a:spcBef>
                <a:spcPts val="0"/>
              </a:spcBef>
              <a:spcAft>
                <a:spcPts val="0"/>
              </a:spcAft>
              <a:buNone/>
            </a:pPr>
            <a:endParaRPr lang="en-GB" sz="2000" dirty="0"/>
          </a:p>
          <a:p>
            <a:pPr marL="0" lvl="0" indent="0" algn="l" rtl="0">
              <a:lnSpc>
                <a:spcPct val="100000"/>
              </a:lnSpc>
              <a:spcBef>
                <a:spcPts val="0"/>
              </a:spcBef>
              <a:spcAft>
                <a:spcPts val="0"/>
              </a:spcAft>
              <a:buNone/>
            </a:pPr>
            <a:r>
              <a:rPr lang="en-GB" sz="2000" dirty="0"/>
              <a:t>It is anticipated that this will mean an increase in demand from around 300 </a:t>
            </a:r>
            <a:r>
              <a:rPr lang="en-GB" sz="2000" dirty="0" err="1"/>
              <a:t>TWh</a:t>
            </a:r>
            <a:r>
              <a:rPr lang="en-GB" sz="2000" dirty="0"/>
              <a:t> today to about 610 </a:t>
            </a:r>
            <a:r>
              <a:rPr lang="en-GB" sz="2000" dirty="0" err="1"/>
              <a:t>TWh</a:t>
            </a:r>
            <a:r>
              <a:rPr lang="en-GB" sz="2000" dirty="0"/>
              <a:t> in 2050, largely supplied by wind and solar generation.</a:t>
            </a:r>
          </a:p>
          <a:p>
            <a:pPr marL="0" lvl="0" indent="0" algn="l" rtl="0">
              <a:lnSpc>
                <a:spcPct val="100000"/>
              </a:lnSpc>
              <a:spcBef>
                <a:spcPts val="0"/>
              </a:spcBef>
              <a:spcAft>
                <a:spcPts val="0"/>
              </a:spcAft>
              <a:buNone/>
            </a:pPr>
            <a:endParaRPr lang="en-GB" sz="2000" dirty="0"/>
          </a:p>
          <a:p>
            <a:pPr marL="0" lvl="0" indent="0" algn="l" rtl="0">
              <a:lnSpc>
                <a:spcPct val="100000"/>
              </a:lnSpc>
              <a:spcBef>
                <a:spcPts val="0"/>
              </a:spcBef>
              <a:spcAft>
                <a:spcPts val="0"/>
              </a:spcAft>
              <a:buClr>
                <a:schemeClr val="dk1"/>
              </a:buClr>
              <a:buSzPts val="1100"/>
              <a:buFont typeface="Arial"/>
              <a:buNone/>
            </a:pPr>
            <a:r>
              <a:rPr lang="en-GB" sz="2000" dirty="0">
                <a:solidFill>
                  <a:schemeClr val="dk1"/>
                </a:solidFill>
              </a:rPr>
              <a:t>One scenario is to install the following generation by 2050:</a:t>
            </a:r>
          </a:p>
          <a:p>
            <a:pPr marL="0" lvl="0" indent="0" algn="l" rtl="0">
              <a:lnSpc>
                <a:spcPct val="100000"/>
              </a:lnSpc>
              <a:spcBef>
                <a:spcPts val="0"/>
              </a:spcBef>
              <a:spcAft>
                <a:spcPts val="0"/>
              </a:spcAft>
              <a:buClr>
                <a:schemeClr val="dk1"/>
              </a:buClr>
              <a:buSzPts val="1100"/>
              <a:buFont typeface="Arial"/>
              <a:buNone/>
            </a:pPr>
            <a:endParaRPr lang="en-GB" sz="20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2000" dirty="0">
                <a:solidFill>
                  <a:schemeClr val="dk1"/>
                </a:solidFill>
              </a:rPr>
              <a:t>430 </a:t>
            </a:r>
            <a:r>
              <a:rPr lang="en-GB" sz="2000" dirty="0" err="1">
                <a:solidFill>
                  <a:schemeClr val="dk1"/>
                </a:solidFill>
              </a:rPr>
              <a:t>TWh</a:t>
            </a:r>
            <a:r>
              <a:rPr lang="en-GB" sz="2000" dirty="0">
                <a:solidFill>
                  <a:schemeClr val="dk1"/>
                </a:solidFill>
              </a:rPr>
              <a:t> offshore wind</a:t>
            </a:r>
          </a:p>
          <a:p>
            <a:pPr marL="0" lvl="0" indent="0" algn="l" rtl="0">
              <a:lnSpc>
                <a:spcPct val="100000"/>
              </a:lnSpc>
              <a:spcBef>
                <a:spcPts val="0"/>
              </a:spcBef>
              <a:spcAft>
                <a:spcPts val="0"/>
              </a:spcAft>
              <a:buClr>
                <a:schemeClr val="dk1"/>
              </a:buClr>
              <a:buSzPts val="1100"/>
              <a:buFont typeface="Arial"/>
              <a:buNone/>
            </a:pPr>
            <a:r>
              <a:rPr lang="en-GB" sz="2000" dirty="0">
                <a:solidFill>
                  <a:schemeClr val="dk1"/>
                </a:solidFill>
              </a:rPr>
              <a:t>85 </a:t>
            </a:r>
            <a:r>
              <a:rPr lang="en-GB" sz="2000" dirty="0" err="1">
                <a:solidFill>
                  <a:schemeClr val="dk1"/>
                </a:solidFill>
              </a:rPr>
              <a:t>TWh</a:t>
            </a:r>
            <a:r>
              <a:rPr lang="en-GB" sz="2000" dirty="0">
                <a:solidFill>
                  <a:schemeClr val="dk1"/>
                </a:solidFill>
              </a:rPr>
              <a:t> solar</a:t>
            </a:r>
          </a:p>
          <a:p>
            <a:pPr marL="0" lvl="0" indent="0" algn="l" rtl="0">
              <a:lnSpc>
                <a:spcPct val="100000"/>
              </a:lnSpc>
              <a:spcBef>
                <a:spcPts val="0"/>
              </a:spcBef>
              <a:spcAft>
                <a:spcPts val="0"/>
              </a:spcAft>
              <a:buClr>
                <a:schemeClr val="dk1"/>
              </a:buClr>
              <a:buSzPts val="1100"/>
              <a:buFont typeface="Arial"/>
              <a:buNone/>
            </a:pPr>
            <a:endParaRPr lang="en-GB" sz="20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GB" sz="2000" dirty="0">
                <a:solidFill>
                  <a:schemeClr val="dk1"/>
                </a:solidFill>
              </a:rPr>
              <a:t>(Nuclear, tidal, hydrogen and ‘clean’ gas could provide the remainder.)</a:t>
            </a:r>
          </a:p>
        </p:txBody>
      </p:sp>
      <p:sp>
        <p:nvSpPr>
          <p:cNvPr id="16" name="Slide Number Placeholder 5">
            <a:extLst>
              <a:ext uri="{FF2B5EF4-FFF2-40B4-BE49-F238E27FC236}">
                <a16:creationId xmlns:a16="http://schemas.microsoft.com/office/drawing/2014/main" id="{4F7D8662-A275-5054-5F01-CEFFFC9A8E6E}"/>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13</a:t>
            </a:fld>
            <a:endParaRPr lang="en-US" b="0"/>
          </a:p>
        </p:txBody>
      </p:sp>
      <p:sp>
        <p:nvSpPr>
          <p:cNvPr id="5" name="Google Shape;698;p10">
            <a:extLst>
              <a:ext uri="{FF2B5EF4-FFF2-40B4-BE49-F238E27FC236}">
                <a16:creationId xmlns:a16="http://schemas.microsoft.com/office/drawing/2014/main" id="{22C30481-0A37-0A7A-6B28-905ED88229FC}"/>
              </a:ext>
            </a:extLst>
          </p:cNvPr>
          <p:cNvSpPr txBox="1"/>
          <p:nvPr/>
        </p:nvSpPr>
        <p:spPr>
          <a:xfrm>
            <a:off x="10311181" y="6001515"/>
            <a:ext cx="5266177" cy="119858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0"/>
              </a:spcAft>
              <a:buNone/>
            </a:pPr>
            <a:r>
              <a:rPr lang="en-GB" sz="1800"/>
              <a:t>What area of solar panels </a:t>
            </a:r>
            <a:br>
              <a:rPr lang="en-GB" sz="1800"/>
            </a:br>
            <a:r>
              <a:rPr lang="en-GB" sz="1800"/>
              <a:t>and how many wind turbines will be needed?</a:t>
            </a:r>
          </a:p>
        </p:txBody>
      </p:sp>
      <p:pic>
        <p:nvPicPr>
          <p:cNvPr id="6" name="Picture 5">
            <a:extLst>
              <a:ext uri="{FF2B5EF4-FFF2-40B4-BE49-F238E27FC236}">
                <a16:creationId xmlns:a16="http://schemas.microsoft.com/office/drawing/2014/main" id="{E6A67E86-7FE1-7F9D-48B1-313CEBF7A5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59436" y="5449799"/>
            <a:ext cx="1003300" cy="977900"/>
          </a:xfrm>
          <a:prstGeom prst="rect">
            <a:avLst/>
          </a:prstGeom>
        </p:spPr>
      </p:pic>
      <p:pic>
        <p:nvPicPr>
          <p:cNvPr id="10" name="Picture 9">
            <a:extLst>
              <a:ext uri="{FF2B5EF4-FFF2-40B4-BE49-F238E27FC236}">
                <a16:creationId xmlns:a16="http://schemas.microsoft.com/office/drawing/2014/main" id="{31C54856-4945-9181-CDCC-60A7213BB1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8655" y="374028"/>
            <a:ext cx="1003300" cy="977900"/>
          </a:xfrm>
          <a:prstGeom prst="rect">
            <a:avLst/>
          </a:prstGeom>
        </p:spPr>
      </p:pic>
      <p:sp>
        <p:nvSpPr>
          <p:cNvPr id="8" name="TextBox 7">
            <a:extLst>
              <a:ext uri="{FF2B5EF4-FFF2-40B4-BE49-F238E27FC236}">
                <a16:creationId xmlns:a16="http://schemas.microsoft.com/office/drawing/2014/main" id="{4CF930C2-D6E0-30EF-49D4-236D08251DF2}"/>
              </a:ext>
            </a:extLst>
          </p:cNvPr>
          <p:cNvSpPr txBox="1"/>
          <p:nvPr/>
        </p:nvSpPr>
        <p:spPr>
          <a:xfrm>
            <a:off x="10215610" y="2279700"/>
            <a:ext cx="6165852" cy="3170099"/>
          </a:xfrm>
          <a:prstGeom prst="rect">
            <a:avLst/>
          </a:prstGeom>
          <a:noFill/>
        </p:spPr>
        <p:txBody>
          <a:bodyPr wrap="square">
            <a:spAutoFit/>
          </a:bodyPr>
          <a:lstStyle/>
          <a:p>
            <a:pPr marL="0" lvl="0" indent="0" algn="l" rtl="0">
              <a:spcBef>
                <a:spcPts val="0"/>
              </a:spcBef>
              <a:spcAft>
                <a:spcPts val="0"/>
              </a:spcAft>
              <a:buNone/>
            </a:pPr>
            <a:r>
              <a:rPr lang="en-GB" sz="2000"/>
              <a:t>At current values:</a:t>
            </a:r>
          </a:p>
          <a:p>
            <a:pPr marL="0" lvl="0" indent="0" algn="l" rtl="0">
              <a:spcBef>
                <a:spcPts val="0"/>
              </a:spcBef>
              <a:spcAft>
                <a:spcPts val="0"/>
              </a:spcAft>
              <a:buNone/>
            </a:pPr>
            <a:endParaRPr lang="en-GB" sz="2000"/>
          </a:p>
          <a:p>
            <a:pPr marL="0" lvl="0" indent="0" algn="l" rtl="0">
              <a:spcBef>
                <a:spcPts val="0"/>
              </a:spcBef>
              <a:spcAft>
                <a:spcPts val="0"/>
              </a:spcAft>
              <a:buNone/>
            </a:pPr>
            <a:r>
              <a:rPr lang="en-GB" sz="2000"/>
              <a:t>1.6 m</a:t>
            </a:r>
            <a:r>
              <a:rPr lang="en-GB" sz="2000" baseline="30000"/>
              <a:t>2</a:t>
            </a:r>
            <a:r>
              <a:rPr lang="en-GB" sz="2000"/>
              <a:t> solar panel typically provides</a:t>
            </a:r>
          </a:p>
          <a:p>
            <a:pPr marL="0" lvl="0" indent="0" algn="l" rtl="0">
              <a:spcBef>
                <a:spcPts val="0"/>
              </a:spcBef>
              <a:spcAft>
                <a:spcPts val="0"/>
              </a:spcAft>
              <a:buNone/>
            </a:pPr>
            <a:r>
              <a:rPr lang="en-GB" sz="2000"/>
              <a:t>250 W </a:t>
            </a:r>
            <a:r>
              <a:rPr lang="en-GB" sz="2000">
                <a:solidFill>
                  <a:schemeClr val="dk1"/>
                </a:solidFill>
              </a:rPr>
              <a:t>per year.</a:t>
            </a:r>
            <a:endParaRPr lang="en-GB" sz="2000"/>
          </a:p>
          <a:p>
            <a:pPr marL="0" lvl="0" indent="0" algn="l" rtl="0">
              <a:spcBef>
                <a:spcPts val="0"/>
              </a:spcBef>
              <a:spcAft>
                <a:spcPts val="0"/>
              </a:spcAft>
              <a:buNone/>
            </a:pPr>
            <a:r>
              <a:rPr lang="en-GB" sz="2000"/>
              <a:t>1 kW solar typically produces about</a:t>
            </a:r>
          </a:p>
          <a:p>
            <a:pPr marL="0" lvl="0" indent="0" algn="l" rtl="0">
              <a:spcBef>
                <a:spcPts val="0"/>
              </a:spcBef>
              <a:spcAft>
                <a:spcPts val="0"/>
              </a:spcAft>
              <a:buNone/>
            </a:pPr>
            <a:r>
              <a:rPr lang="en-GB" sz="2000"/>
              <a:t>850 kWh per year.</a:t>
            </a:r>
          </a:p>
          <a:p>
            <a:pPr marL="0" lvl="0" indent="0" algn="l" rtl="0">
              <a:spcBef>
                <a:spcPts val="0"/>
              </a:spcBef>
              <a:spcAft>
                <a:spcPts val="0"/>
              </a:spcAft>
              <a:buNone/>
            </a:pPr>
            <a:endParaRPr lang="en-GB" sz="2000"/>
          </a:p>
          <a:p>
            <a:pPr marL="0" lvl="0" indent="0" algn="l" rtl="0">
              <a:spcBef>
                <a:spcPts val="0"/>
              </a:spcBef>
              <a:spcAft>
                <a:spcPts val="0"/>
              </a:spcAft>
              <a:buNone/>
            </a:pPr>
            <a:r>
              <a:rPr lang="en-GB" sz="2000"/>
              <a:t>One offshore wind turbine produces 8 MW.</a:t>
            </a:r>
          </a:p>
          <a:p>
            <a:pPr marL="0" lvl="0" indent="0" algn="l" rtl="0">
              <a:spcBef>
                <a:spcPts val="0"/>
              </a:spcBef>
              <a:spcAft>
                <a:spcPts val="0"/>
              </a:spcAft>
              <a:buNone/>
            </a:pPr>
            <a:r>
              <a:rPr lang="en-GB" sz="2000"/>
              <a:t>Each 1 MW of wind capacity produces about 500,000 kWh per year.</a:t>
            </a:r>
          </a:p>
        </p:txBody>
      </p:sp>
      <p:sp>
        <p:nvSpPr>
          <p:cNvPr id="7" name="Google Shape;549;p3">
            <a:extLst>
              <a:ext uri="{FF2B5EF4-FFF2-40B4-BE49-F238E27FC236}">
                <a16:creationId xmlns:a16="http://schemas.microsoft.com/office/drawing/2014/main" id="{7D686C06-6D42-2D4C-C579-5A06898C2536}"/>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pic>
        <p:nvPicPr>
          <p:cNvPr id="9" name="Picture 8">
            <a:extLst>
              <a:ext uri="{FF2B5EF4-FFF2-40B4-BE49-F238E27FC236}">
                <a16:creationId xmlns:a16="http://schemas.microsoft.com/office/drawing/2014/main" id="{A77BADD7-89C8-3594-452A-C125D3D78B3E}"/>
              </a:ext>
            </a:extLst>
          </p:cNvPr>
          <p:cNvPicPr>
            <a:picLocks noChangeAspect="1"/>
          </p:cNvPicPr>
          <p:nvPr/>
        </p:nvPicPr>
        <p:blipFill>
          <a:blip r:embed="rId5"/>
          <a:stretch>
            <a:fillRect/>
          </a:stretch>
        </p:blipFill>
        <p:spPr>
          <a:xfrm>
            <a:off x="6623038" y="2726267"/>
            <a:ext cx="3011511" cy="4238423"/>
          </a:xfrm>
          <a:prstGeom prst="rect">
            <a:avLst/>
          </a:prstGeom>
        </p:spPr>
      </p:pic>
    </p:spTree>
    <p:extLst>
      <p:ext uri="{BB962C8B-B14F-4D97-AF65-F5344CB8AC3E}">
        <p14:creationId xmlns:p14="http://schemas.microsoft.com/office/powerpoint/2010/main" val="3493147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A77F-AF27-AD3D-4512-7DF3953E68A7}"/>
              </a:ext>
            </a:extLst>
          </p:cNvPr>
          <p:cNvSpPr>
            <a:spLocks noGrp="1"/>
          </p:cNvSpPr>
          <p:nvPr>
            <p:ph type="title"/>
          </p:nvPr>
        </p:nvSpPr>
        <p:spPr/>
        <p:txBody>
          <a:bodyPr/>
          <a:lstStyle/>
          <a:p>
            <a:r>
              <a:rPr lang="en"/>
              <a:t>Powering the UK - answers</a:t>
            </a:r>
            <a:endParaRPr lang="en-US"/>
          </a:p>
        </p:txBody>
      </p:sp>
      <p:sp>
        <p:nvSpPr>
          <p:cNvPr id="16" name="Slide Number Placeholder 5">
            <a:extLst>
              <a:ext uri="{FF2B5EF4-FFF2-40B4-BE49-F238E27FC236}">
                <a16:creationId xmlns:a16="http://schemas.microsoft.com/office/drawing/2014/main" id="{4F7D8662-A275-5054-5F01-CEFFFC9A8E6E}"/>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14</a:t>
            </a:fld>
            <a:endParaRPr lang="en-US" b="0"/>
          </a:p>
        </p:txBody>
      </p:sp>
      <p:sp>
        <p:nvSpPr>
          <p:cNvPr id="5" name="Google Shape;698;p10">
            <a:extLst>
              <a:ext uri="{FF2B5EF4-FFF2-40B4-BE49-F238E27FC236}">
                <a16:creationId xmlns:a16="http://schemas.microsoft.com/office/drawing/2014/main" id="{22C30481-0A37-0A7A-6B28-905ED88229FC}"/>
              </a:ext>
            </a:extLst>
          </p:cNvPr>
          <p:cNvSpPr txBox="1"/>
          <p:nvPr/>
        </p:nvSpPr>
        <p:spPr>
          <a:xfrm>
            <a:off x="538035" y="2463701"/>
            <a:ext cx="7041243" cy="5860565"/>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0"/>
              </a:spcAft>
              <a:buNone/>
            </a:pPr>
            <a:r>
              <a:rPr lang="en-GB" sz="2200" b="1" dirty="0"/>
              <a:t>Wind generation by 2050</a:t>
            </a:r>
          </a:p>
          <a:p>
            <a:pPr marL="0" lvl="0" indent="0" algn="l" rtl="0">
              <a:spcBef>
                <a:spcPts val="1200"/>
              </a:spcBef>
              <a:spcAft>
                <a:spcPts val="0"/>
              </a:spcAft>
              <a:buNone/>
            </a:pPr>
            <a:r>
              <a:rPr lang="en-GB" sz="2000" dirty="0"/>
              <a:t>Requirement of 430 </a:t>
            </a:r>
            <a:r>
              <a:rPr lang="en-GB" sz="2000" dirty="0" err="1"/>
              <a:t>TWh</a:t>
            </a:r>
            <a:r>
              <a:rPr lang="en-GB" sz="2000" dirty="0"/>
              <a:t> = 4.3 x 10</a:t>
            </a:r>
            <a:r>
              <a:rPr lang="en-GB" sz="2000" baseline="30000" dirty="0"/>
              <a:t>14 </a:t>
            </a:r>
            <a:r>
              <a:rPr lang="en-GB" sz="2000" dirty="0" err="1"/>
              <a:t>Wh</a:t>
            </a:r>
            <a:endParaRPr lang="en-GB" sz="2000" dirty="0"/>
          </a:p>
          <a:p>
            <a:pPr>
              <a:spcBef>
                <a:spcPts val="1200"/>
              </a:spcBef>
            </a:pPr>
            <a:r>
              <a:rPr lang="en-GB" sz="2000" dirty="0"/>
              <a:t>Remember that each 1 MW wind turbine produces typically 500,000 kWh, so 8MW will produce</a:t>
            </a:r>
          </a:p>
          <a:p>
            <a:pPr marL="0" lvl="0" indent="0" algn="l" rtl="0">
              <a:spcBef>
                <a:spcPts val="1200"/>
              </a:spcBef>
              <a:spcAft>
                <a:spcPts val="0"/>
              </a:spcAft>
              <a:buNone/>
            </a:pPr>
            <a:r>
              <a:rPr lang="en-GB" sz="2000" dirty="0"/>
              <a:t>8 x 500,000 kWh = 4 x 10</a:t>
            </a:r>
            <a:r>
              <a:rPr lang="en-GB" sz="2000" baseline="30000" dirty="0"/>
              <a:t>9 </a:t>
            </a:r>
            <a:r>
              <a:rPr lang="en-GB" sz="2000" dirty="0" err="1"/>
              <a:t>Wh</a:t>
            </a:r>
            <a:r>
              <a:rPr lang="en-GB" sz="2000" dirty="0"/>
              <a:t> per year</a:t>
            </a:r>
          </a:p>
          <a:p>
            <a:pPr>
              <a:spcBef>
                <a:spcPts val="1200"/>
              </a:spcBef>
              <a:spcAft>
                <a:spcPts val="600"/>
              </a:spcAft>
            </a:pPr>
            <a:r>
              <a:rPr lang="en-GB" sz="2000" dirty="0"/>
              <a:t>Dividing total requirement by output per turbine gives</a:t>
            </a:r>
          </a:p>
          <a:p>
            <a:pPr>
              <a:spcBef>
                <a:spcPts val="600"/>
              </a:spcBef>
            </a:pPr>
            <a:r>
              <a:rPr lang="en-GB" sz="2000" u="sng" dirty="0"/>
              <a:t>4.3 x 10</a:t>
            </a:r>
            <a:r>
              <a:rPr lang="en-GB" sz="2000" u="sng" baseline="30000" dirty="0"/>
              <a:t>14</a:t>
            </a:r>
            <a:r>
              <a:rPr lang="en-GB" sz="2000" u="sng" dirty="0"/>
              <a:t> </a:t>
            </a:r>
            <a:r>
              <a:rPr lang="en-GB" sz="2000" u="sng" dirty="0" err="1"/>
              <a:t>Wh</a:t>
            </a:r>
            <a:r>
              <a:rPr lang="en-GB" sz="2000" dirty="0"/>
              <a:t> = 1.075 x 10</a:t>
            </a:r>
            <a:r>
              <a:rPr lang="en-GB" sz="2000" baseline="30000" dirty="0"/>
              <a:t>5</a:t>
            </a:r>
            <a:endParaRPr lang="en-GB" sz="2000" dirty="0"/>
          </a:p>
          <a:p>
            <a:pPr marL="0" lvl="0" indent="0" algn="l" rtl="0">
              <a:spcAft>
                <a:spcPts val="0"/>
              </a:spcAft>
              <a:buNone/>
            </a:pPr>
            <a:r>
              <a:rPr lang="en-GB" sz="2000" dirty="0"/>
              <a:t>4 x 10</a:t>
            </a:r>
            <a:r>
              <a:rPr lang="en-GB" sz="2000" baseline="30000" dirty="0"/>
              <a:t>9</a:t>
            </a:r>
            <a:r>
              <a:rPr lang="en-GB" sz="2000" dirty="0"/>
              <a:t> </a:t>
            </a:r>
            <a:r>
              <a:rPr lang="en-GB" sz="2000" dirty="0" err="1"/>
              <a:t>Wh</a:t>
            </a:r>
            <a:r>
              <a:rPr lang="en-GB" sz="2000" dirty="0"/>
              <a:t> </a:t>
            </a:r>
            <a:endParaRPr lang="en-GB" sz="2000" baseline="30000" dirty="0"/>
          </a:p>
          <a:p>
            <a:pPr>
              <a:spcBef>
                <a:spcPts val="1200"/>
              </a:spcBef>
            </a:pPr>
            <a:r>
              <a:rPr lang="en-GB" sz="2000" dirty="0"/>
              <a:t>= </a:t>
            </a:r>
            <a:r>
              <a:rPr lang="en-GB" sz="2000" b="1" dirty="0"/>
              <a:t>107,500 offshore wind turbines (each 8 MW)</a:t>
            </a:r>
          </a:p>
          <a:p>
            <a:pPr marL="0" lvl="0" indent="0" algn="l" rtl="0">
              <a:spcBef>
                <a:spcPts val="1200"/>
              </a:spcBef>
              <a:spcAft>
                <a:spcPts val="1200"/>
              </a:spcAft>
              <a:buNone/>
            </a:pPr>
            <a:endParaRPr lang="en-GB" sz="2000" dirty="0"/>
          </a:p>
        </p:txBody>
      </p:sp>
      <p:sp>
        <p:nvSpPr>
          <p:cNvPr id="8" name="Google Shape;698;p10">
            <a:extLst>
              <a:ext uri="{FF2B5EF4-FFF2-40B4-BE49-F238E27FC236}">
                <a16:creationId xmlns:a16="http://schemas.microsoft.com/office/drawing/2014/main" id="{DC16856A-D8F3-417B-3D26-A33741A3B4FC}"/>
              </a:ext>
            </a:extLst>
          </p:cNvPr>
          <p:cNvSpPr txBox="1"/>
          <p:nvPr/>
        </p:nvSpPr>
        <p:spPr>
          <a:xfrm>
            <a:off x="7924882" y="2454347"/>
            <a:ext cx="7041243" cy="5845039"/>
          </a:xfrm>
          <a:prstGeom prst="rect">
            <a:avLst/>
          </a:prstGeom>
          <a:solidFill>
            <a:srgbClr val="ECECED"/>
          </a:solid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0"/>
              </a:spcAft>
              <a:buNone/>
            </a:pPr>
            <a:r>
              <a:rPr lang="en-GB" sz="2200" b="1"/>
              <a:t>Solar generation by 2050</a:t>
            </a:r>
          </a:p>
          <a:p>
            <a:pPr marL="0" lvl="0" indent="0" algn="l" rtl="0">
              <a:spcBef>
                <a:spcPts val="1200"/>
              </a:spcBef>
              <a:spcAft>
                <a:spcPts val="0"/>
              </a:spcAft>
              <a:buNone/>
            </a:pPr>
            <a:r>
              <a:rPr lang="en-GB" sz="2000"/>
              <a:t>Requirement of 85 </a:t>
            </a:r>
            <a:r>
              <a:rPr lang="en-GB" sz="2000" err="1"/>
              <a:t>TWh</a:t>
            </a:r>
            <a:r>
              <a:rPr lang="en-GB" sz="2000"/>
              <a:t> = 8.5 x 10</a:t>
            </a:r>
            <a:r>
              <a:rPr lang="en-GB" sz="2000" baseline="30000"/>
              <a:t>13 </a:t>
            </a:r>
            <a:r>
              <a:rPr lang="en-GB" sz="2000" err="1"/>
              <a:t>Wh</a:t>
            </a:r>
            <a:r>
              <a:rPr lang="en-GB" sz="2000"/>
              <a:t> </a:t>
            </a:r>
          </a:p>
          <a:p>
            <a:pPr>
              <a:spcBef>
                <a:spcPts val="1200"/>
              </a:spcBef>
            </a:pPr>
            <a:r>
              <a:rPr lang="en-GB" sz="2000"/>
              <a:t>Remember that 1 kW of solar produces 850 kWh per year = 8.5 x 10</a:t>
            </a:r>
            <a:r>
              <a:rPr lang="en-GB" sz="2000" baseline="30000" dirty="0"/>
              <a:t>5 </a:t>
            </a:r>
            <a:r>
              <a:rPr lang="en-GB" sz="2000" dirty="0" err="1"/>
              <a:t>Wh</a:t>
            </a:r>
            <a:endParaRPr lang="en-GB" sz="2000" dirty="0"/>
          </a:p>
          <a:p>
            <a:pPr marL="0" lvl="0" indent="0" algn="l" rtl="0">
              <a:spcBef>
                <a:spcPts val="1200"/>
              </a:spcBef>
              <a:spcAft>
                <a:spcPts val="0"/>
              </a:spcAft>
              <a:buNone/>
            </a:pPr>
            <a:r>
              <a:rPr lang="en-GB" sz="2000"/>
              <a:t>Hence required capacity in kw of solar is</a:t>
            </a:r>
          </a:p>
          <a:p>
            <a:pPr>
              <a:spcBef>
                <a:spcPts val="1200"/>
              </a:spcBef>
            </a:pPr>
            <a:r>
              <a:rPr lang="en-GB" sz="2000" u="sng" dirty="0"/>
              <a:t>8.5 x 10</a:t>
            </a:r>
            <a:r>
              <a:rPr lang="en-GB" sz="2000" baseline="30000" dirty="0"/>
              <a:t>13 </a:t>
            </a:r>
            <a:r>
              <a:rPr lang="en-GB" sz="2000" dirty="0" err="1"/>
              <a:t>Wh</a:t>
            </a:r>
            <a:r>
              <a:rPr lang="en-GB" sz="2000" dirty="0"/>
              <a:t>  = 1 x 10</a:t>
            </a:r>
            <a:r>
              <a:rPr lang="en-GB" sz="2000" baseline="30000" dirty="0"/>
              <a:t>8</a:t>
            </a:r>
            <a:r>
              <a:rPr lang="en-GB" sz="2000" dirty="0"/>
              <a:t> kW</a:t>
            </a:r>
            <a:br>
              <a:rPr lang="en-GB" sz="2000" dirty="0"/>
            </a:br>
            <a:r>
              <a:rPr lang="en-GB" sz="2000" dirty="0"/>
              <a:t>8.5 x 10</a:t>
            </a:r>
            <a:r>
              <a:rPr lang="en-GB" sz="2000" baseline="30000"/>
              <a:t>5   </a:t>
            </a:r>
            <a:r>
              <a:rPr lang="en-GB" sz="2000" dirty="0"/>
              <a:t>Wh</a:t>
            </a:r>
            <a:endParaRPr lang="en-GB" sz="2000" u="sng" dirty="0"/>
          </a:p>
          <a:p>
            <a:pPr marL="0" lvl="0" indent="0" algn="l" rtl="0">
              <a:spcBef>
                <a:spcPts val="1200"/>
              </a:spcBef>
              <a:spcAft>
                <a:spcPts val="0"/>
              </a:spcAft>
              <a:buNone/>
            </a:pPr>
            <a:r>
              <a:rPr lang="en-GB" sz="2000"/>
              <a:t>A 1.6m</a:t>
            </a:r>
            <a:r>
              <a:rPr lang="en-GB" sz="2000" baseline="30000"/>
              <a:t>2</a:t>
            </a:r>
            <a:r>
              <a:rPr lang="en-GB" sz="2000"/>
              <a:t> panel produces 250 W per year or 0.25 kW, so four panels per 1 kW.</a:t>
            </a:r>
          </a:p>
          <a:p>
            <a:pPr marL="0" lvl="0" indent="0" algn="l" rtl="0">
              <a:spcBef>
                <a:spcPts val="1200"/>
              </a:spcBef>
              <a:spcAft>
                <a:spcPts val="0"/>
              </a:spcAft>
              <a:buNone/>
            </a:pPr>
            <a:r>
              <a:rPr lang="en-GB" sz="2000"/>
              <a:t>Hence 4 x 10</a:t>
            </a:r>
            <a:r>
              <a:rPr lang="en-GB" sz="2000" baseline="30000"/>
              <a:t>8</a:t>
            </a:r>
            <a:r>
              <a:rPr lang="en-GB" sz="2000"/>
              <a:t> x 1.6 m</a:t>
            </a:r>
            <a:r>
              <a:rPr lang="en-GB" sz="2000" baseline="30000"/>
              <a:t>2</a:t>
            </a:r>
            <a:r>
              <a:rPr lang="en-GB" sz="2000"/>
              <a:t> of panels are needed</a:t>
            </a:r>
          </a:p>
          <a:p>
            <a:pPr marL="0" lvl="0" indent="0" algn="l" rtl="0">
              <a:spcBef>
                <a:spcPts val="1200"/>
              </a:spcBef>
              <a:spcAft>
                <a:spcPts val="0"/>
              </a:spcAft>
              <a:buNone/>
            </a:pPr>
            <a:r>
              <a:rPr lang="en-GB" sz="2000"/>
              <a:t>= </a:t>
            </a:r>
            <a:r>
              <a:rPr lang="en-GB" sz="2000" b="1"/>
              <a:t>640,000,000 m</a:t>
            </a:r>
            <a:r>
              <a:rPr lang="en-GB" sz="2000" b="1" baseline="30000"/>
              <a:t>2</a:t>
            </a:r>
            <a:r>
              <a:rPr lang="en-GB" sz="2000" b="1"/>
              <a:t> solar panels</a:t>
            </a:r>
          </a:p>
          <a:p>
            <a:pPr marL="0" lvl="0" indent="0" algn="l" rtl="0">
              <a:spcBef>
                <a:spcPts val="1200"/>
              </a:spcBef>
              <a:spcAft>
                <a:spcPts val="1200"/>
              </a:spcAft>
              <a:buNone/>
            </a:pPr>
            <a:r>
              <a:rPr lang="en-GB" sz="2000"/>
              <a:t>This is 0.003 of the UK’s land area, or about 90,000 Premier League football pitches.</a:t>
            </a:r>
          </a:p>
        </p:txBody>
      </p:sp>
      <p:sp>
        <p:nvSpPr>
          <p:cNvPr id="4" name="Google Shape;549;p3">
            <a:extLst>
              <a:ext uri="{FF2B5EF4-FFF2-40B4-BE49-F238E27FC236}">
                <a16:creationId xmlns:a16="http://schemas.microsoft.com/office/drawing/2014/main" id="{35C822F1-CC3A-D5A2-91F3-1C3A56776DC5}"/>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2430226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14" name="Picture 13">
            <a:extLst>
              <a:ext uri="{FF2B5EF4-FFF2-40B4-BE49-F238E27FC236}">
                <a16:creationId xmlns:a16="http://schemas.microsoft.com/office/drawing/2014/main" id="{6B395C0D-8C0A-F868-5E20-44D40DD88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858" y="2934106"/>
            <a:ext cx="3326978" cy="3228156"/>
          </a:xfrm>
          <a:prstGeom prst="rect">
            <a:avLst/>
          </a:prstGeom>
        </p:spPr>
      </p:pic>
      <p:pic>
        <p:nvPicPr>
          <p:cNvPr id="13" name="Picture 12">
            <a:extLst>
              <a:ext uri="{FF2B5EF4-FFF2-40B4-BE49-F238E27FC236}">
                <a16:creationId xmlns:a16="http://schemas.microsoft.com/office/drawing/2014/main" id="{4F1D198D-191C-DCC5-FC5F-B9A70FE279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7844" y="2934105"/>
            <a:ext cx="3326978" cy="3228156"/>
          </a:xfrm>
          <a:prstGeom prst="rect">
            <a:avLst/>
          </a:prstGeom>
        </p:spPr>
      </p:pic>
      <p:sp>
        <p:nvSpPr>
          <p:cNvPr id="590" name="Google Shape;590;p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GB"/>
              <a:t>Learning outcomes</a:t>
            </a:r>
            <a:endParaRPr/>
          </a:p>
        </p:txBody>
      </p:sp>
      <p:sp>
        <p:nvSpPr>
          <p:cNvPr id="591" name="Google Shape;591;p7"/>
          <p:cNvSpPr/>
          <p:nvPr/>
        </p:nvSpPr>
        <p:spPr>
          <a:xfrm>
            <a:off x="458352" y="2291752"/>
            <a:ext cx="2691106" cy="4064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Arial"/>
                <a:ea typeface="Arial"/>
                <a:cs typeface="Arial"/>
                <a:sym typeface="Arial"/>
              </a:rPr>
              <a:t>You will be able to:</a:t>
            </a:r>
            <a:endParaRPr/>
          </a:p>
        </p:txBody>
      </p:sp>
      <p:sp>
        <p:nvSpPr>
          <p:cNvPr id="594" name="Google Shape;594;p7"/>
          <p:cNvSpPr txBox="1"/>
          <p:nvPr/>
        </p:nvSpPr>
        <p:spPr>
          <a:xfrm>
            <a:off x="654677" y="4033411"/>
            <a:ext cx="2755834" cy="1077178"/>
          </a:xfrm>
          <a:prstGeom prst="rect">
            <a:avLst/>
          </a:prstGeom>
          <a:noFill/>
          <a:ln>
            <a:noFill/>
          </a:ln>
        </p:spPr>
        <p:txBody>
          <a:bodyPr spcFirstLastPara="1" wrap="square" lIns="91425" tIns="45700" rIns="91425" bIns="45700" anchor="t" anchorCtr="0">
            <a:spAutoFit/>
          </a:bodyPr>
          <a:lstStyle/>
          <a:p>
            <a:pPr marL="114300" lvl="0" algn="ctr" rtl="0">
              <a:spcBef>
                <a:spcPts val="1200"/>
              </a:spcBef>
              <a:spcAft>
                <a:spcPts val="0"/>
              </a:spcAft>
              <a:buSzPts val="1800"/>
            </a:pPr>
            <a:r>
              <a:rPr lang="en-GB" sz="1800"/>
              <a:t>Make calculations about energy and power, for generation and use.</a:t>
            </a:r>
          </a:p>
        </p:txBody>
      </p:sp>
      <p:sp>
        <p:nvSpPr>
          <p:cNvPr id="2" name="Slide Number Placeholder 5">
            <a:extLst>
              <a:ext uri="{FF2B5EF4-FFF2-40B4-BE49-F238E27FC236}">
                <a16:creationId xmlns:a16="http://schemas.microsoft.com/office/drawing/2014/main" id="{C852EBBF-1B7C-4F4D-AE3F-C1A85ED47D4C}"/>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15</a:t>
            </a:fld>
            <a:endParaRPr lang="en-US" b="0">
              <a:solidFill>
                <a:schemeClr val="bg1"/>
              </a:solidFill>
            </a:endParaRPr>
          </a:p>
        </p:txBody>
      </p:sp>
      <p:sp>
        <p:nvSpPr>
          <p:cNvPr id="598" name="Google Shape;598;p7"/>
          <p:cNvSpPr txBox="1"/>
          <p:nvPr/>
        </p:nvSpPr>
        <p:spPr>
          <a:xfrm>
            <a:off x="7478672" y="3470866"/>
            <a:ext cx="2658132" cy="2308284"/>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1800"/>
              <a:t>Use data and a simulation to make informed decisions about implementing wind and solar power generation for a manufacturing plant and for the UK.</a:t>
            </a:r>
          </a:p>
        </p:txBody>
      </p:sp>
      <p:pic>
        <p:nvPicPr>
          <p:cNvPr id="15" name="Picture 14">
            <a:extLst>
              <a:ext uri="{FF2B5EF4-FFF2-40B4-BE49-F238E27FC236}">
                <a16:creationId xmlns:a16="http://schemas.microsoft.com/office/drawing/2014/main" id="{7DB29704-AB77-865D-0409-FF7C4AB5DD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9851" y="2934106"/>
            <a:ext cx="3326978" cy="3228156"/>
          </a:xfrm>
          <a:prstGeom prst="rect">
            <a:avLst/>
          </a:prstGeom>
        </p:spPr>
      </p:pic>
      <p:sp>
        <p:nvSpPr>
          <p:cNvPr id="16" name="Google Shape;594;p7">
            <a:extLst>
              <a:ext uri="{FF2B5EF4-FFF2-40B4-BE49-F238E27FC236}">
                <a16:creationId xmlns:a16="http://schemas.microsoft.com/office/drawing/2014/main" id="{DEE00D73-3EC5-7142-851C-BC67198D91D4}"/>
              </a:ext>
            </a:extLst>
          </p:cNvPr>
          <p:cNvSpPr txBox="1"/>
          <p:nvPr/>
        </p:nvSpPr>
        <p:spPr>
          <a:xfrm>
            <a:off x="4093142" y="4033411"/>
            <a:ext cx="2660883" cy="1200288"/>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1800"/>
              <a:t>Explain some key factors that influence the power output of a wind turbine.</a:t>
            </a:r>
          </a:p>
        </p:txBody>
      </p:sp>
      <p:sp>
        <p:nvSpPr>
          <p:cNvPr id="3" name="Google Shape;549;p3">
            <a:extLst>
              <a:ext uri="{FF2B5EF4-FFF2-40B4-BE49-F238E27FC236}">
                <a16:creationId xmlns:a16="http://schemas.microsoft.com/office/drawing/2014/main" id="{6325E28A-0509-4D50-7C72-21E7B20B21A8}"/>
              </a:ext>
            </a:extLst>
          </p:cNvPr>
          <p:cNvSpPr txBox="1"/>
          <p:nvPr/>
        </p:nvSpPr>
        <p:spPr>
          <a:xfrm>
            <a:off x="12746611" y="696253"/>
            <a:ext cx="3175004" cy="486268"/>
          </a:xfrm>
          <a:prstGeom prst="rect">
            <a:avLst/>
          </a:prstGeom>
          <a:noFill/>
          <a:ln>
            <a:noFill/>
          </a:ln>
        </p:spPr>
        <p:txBody>
          <a:bodyPr spcFirstLastPara="1" wrap="square" lIns="91425" tIns="45700" rIns="91425" bIns="45700" anchor="t" anchorCtr="0">
            <a:noAutofit/>
          </a:bodyPr>
          <a:lstStyle/>
          <a:p>
            <a:pPr lvl="0"/>
            <a:r>
              <a:rPr lang="en-GB" sz="1600">
                <a:solidFill>
                  <a:schemeClr val="bg1"/>
                </a:solidFill>
              </a:rPr>
              <a:t>2. Planning for renewable energy</a:t>
            </a:r>
          </a:p>
        </p:txBody>
      </p:sp>
    </p:spTree>
    <p:extLst>
      <p:ext uri="{BB962C8B-B14F-4D97-AF65-F5344CB8AC3E}">
        <p14:creationId xmlns:p14="http://schemas.microsoft.com/office/powerpoint/2010/main" val="385235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
          <p:cNvSpPr txBox="1">
            <a:spLocks noGrp="1"/>
          </p:cNvSpPr>
          <p:nvPr>
            <p:ph type="title"/>
          </p:nvPr>
        </p:nvSpPr>
        <p:spPr>
          <a:xfrm>
            <a:off x="3097609" y="1238885"/>
            <a:ext cx="10062369" cy="6910070"/>
          </a:xfrm>
          <a:prstGeom prst="rect">
            <a:avLst/>
          </a:prstGeom>
          <a:noFill/>
          <a:ln>
            <a:noFill/>
          </a:ln>
        </p:spPr>
        <p:txBody>
          <a:bodyPr spcFirstLastPara="1" wrap="square" lIns="90000" tIns="45700" rIns="91425" bIns="45700" anchor="ctr" anchorCtr="0">
            <a:normAutofit/>
          </a:bodyPr>
          <a:lstStyle/>
          <a:p>
            <a:pPr>
              <a:lnSpc>
                <a:spcPct val="100000"/>
              </a:lnSpc>
              <a:spcBef>
                <a:spcPts val="0"/>
              </a:spcBef>
            </a:pPr>
            <a:r>
              <a:rPr lang="en-GB" sz="4400"/>
              <a:t>2. Planning for </a:t>
            </a:r>
            <a:br>
              <a:rPr lang="en-GB" sz="4400"/>
            </a:br>
            <a:r>
              <a:rPr lang="en-GB" sz="4400"/>
              <a:t>renewable energy</a:t>
            </a:r>
            <a:endParaRPr lang="en-NZ" sz="4400"/>
          </a:p>
        </p:txBody>
      </p:sp>
      <p:sp>
        <p:nvSpPr>
          <p:cNvPr id="2" name="Slide Number Placeholder 5">
            <a:extLst>
              <a:ext uri="{FF2B5EF4-FFF2-40B4-BE49-F238E27FC236}">
                <a16:creationId xmlns:a16="http://schemas.microsoft.com/office/drawing/2014/main" id="{4B353AE2-284F-2DF3-760A-AB7EA45E4362}"/>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tx1"/>
                </a:solidFill>
              </a:rPr>
              <a:pPr algn="r"/>
              <a:t>2</a:t>
            </a:fld>
            <a:endParaRPr lang="en-US" b="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14" name="Picture 13">
            <a:extLst>
              <a:ext uri="{FF2B5EF4-FFF2-40B4-BE49-F238E27FC236}">
                <a16:creationId xmlns:a16="http://schemas.microsoft.com/office/drawing/2014/main" id="{6B395C0D-8C0A-F868-5E20-44D40DD880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858" y="2934106"/>
            <a:ext cx="3326978" cy="3228156"/>
          </a:xfrm>
          <a:prstGeom prst="rect">
            <a:avLst/>
          </a:prstGeom>
        </p:spPr>
      </p:pic>
      <p:pic>
        <p:nvPicPr>
          <p:cNvPr id="13" name="Picture 12">
            <a:extLst>
              <a:ext uri="{FF2B5EF4-FFF2-40B4-BE49-F238E27FC236}">
                <a16:creationId xmlns:a16="http://schemas.microsoft.com/office/drawing/2014/main" id="{4F1D198D-191C-DCC5-FC5F-B9A70FE279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7844" y="2934105"/>
            <a:ext cx="3326978" cy="3228156"/>
          </a:xfrm>
          <a:prstGeom prst="rect">
            <a:avLst/>
          </a:prstGeom>
        </p:spPr>
      </p:pic>
      <p:sp>
        <p:nvSpPr>
          <p:cNvPr id="590" name="Google Shape;590;p7"/>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GB"/>
              <a:t>Learning outcomes</a:t>
            </a:r>
            <a:endParaRPr/>
          </a:p>
        </p:txBody>
      </p:sp>
      <p:sp>
        <p:nvSpPr>
          <p:cNvPr id="591" name="Google Shape;591;p7"/>
          <p:cNvSpPr/>
          <p:nvPr/>
        </p:nvSpPr>
        <p:spPr>
          <a:xfrm>
            <a:off x="458352" y="2291752"/>
            <a:ext cx="2691106" cy="4064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chemeClr val="dk1"/>
                </a:solidFill>
                <a:latin typeface="Arial"/>
                <a:ea typeface="Arial"/>
                <a:cs typeface="Arial"/>
                <a:sym typeface="Arial"/>
              </a:rPr>
              <a:t>You will be able to:</a:t>
            </a:r>
            <a:endParaRPr/>
          </a:p>
        </p:txBody>
      </p:sp>
      <p:sp>
        <p:nvSpPr>
          <p:cNvPr id="594" name="Google Shape;594;p7"/>
          <p:cNvSpPr txBox="1"/>
          <p:nvPr/>
        </p:nvSpPr>
        <p:spPr>
          <a:xfrm>
            <a:off x="654677" y="4033411"/>
            <a:ext cx="2755834" cy="1077178"/>
          </a:xfrm>
          <a:prstGeom prst="rect">
            <a:avLst/>
          </a:prstGeom>
          <a:noFill/>
          <a:ln>
            <a:noFill/>
          </a:ln>
        </p:spPr>
        <p:txBody>
          <a:bodyPr spcFirstLastPara="1" wrap="square" lIns="91425" tIns="45700" rIns="91425" bIns="45700" anchor="t" anchorCtr="0">
            <a:spAutoFit/>
          </a:bodyPr>
          <a:lstStyle/>
          <a:p>
            <a:pPr marL="114300" lvl="0" algn="ctr" rtl="0">
              <a:spcBef>
                <a:spcPts val="1200"/>
              </a:spcBef>
              <a:spcAft>
                <a:spcPts val="0"/>
              </a:spcAft>
              <a:buSzPts val="1800"/>
            </a:pPr>
            <a:r>
              <a:rPr lang="en-GB" sz="1800"/>
              <a:t>Make calculations about energy and power, for generation and use.</a:t>
            </a:r>
          </a:p>
        </p:txBody>
      </p:sp>
      <p:sp>
        <p:nvSpPr>
          <p:cNvPr id="2" name="Slide Number Placeholder 5">
            <a:extLst>
              <a:ext uri="{FF2B5EF4-FFF2-40B4-BE49-F238E27FC236}">
                <a16:creationId xmlns:a16="http://schemas.microsoft.com/office/drawing/2014/main" id="{C852EBBF-1B7C-4F4D-AE3F-C1A85ED47D4C}"/>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3</a:t>
            </a:fld>
            <a:endParaRPr lang="en-US" b="0">
              <a:solidFill>
                <a:schemeClr val="bg1"/>
              </a:solidFill>
            </a:endParaRPr>
          </a:p>
        </p:txBody>
      </p:sp>
      <p:sp>
        <p:nvSpPr>
          <p:cNvPr id="598" name="Google Shape;598;p7"/>
          <p:cNvSpPr txBox="1"/>
          <p:nvPr/>
        </p:nvSpPr>
        <p:spPr>
          <a:xfrm>
            <a:off x="7478672" y="3470866"/>
            <a:ext cx="2658132" cy="2308284"/>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1800"/>
              <a:t>Use data and a simulation to make informed decisions about implementing wind and solar power generation for a manufacturing plant and for the UK.</a:t>
            </a:r>
          </a:p>
        </p:txBody>
      </p:sp>
      <p:pic>
        <p:nvPicPr>
          <p:cNvPr id="15" name="Picture 14">
            <a:extLst>
              <a:ext uri="{FF2B5EF4-FFF2-40B4-BE49-F238E27FC236}">
                <a16:creationId xmlns:a16="http://schemas.microsoft.com/office/drawing/2014/main" id="{7DB29704-AB77-865D-0409-FF7C4AB5DD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9851" y="2934106"/>
            <a:ext cx="3326978" cy="3228156"/>
          </a:xfrm>
          <a:prstGeom prst="rect">
            <a:avLst/>
          </a:prstGeom>
        </p:spPr>
      </p:pic>
      <p:sp>
        <p:nvSpPr>
          <p:cNvPr id="16" name="Google Shape;594;p7">
            <a:extLst>
              <a:ext uri="{FF2B5EF4-FFF2-40B4-BE49-F238E27FC236}">
                <a16:creationId xmlns:a16="http://schemas.microsoft.com/office/drawing/2014/main" id="{DEE00D73-3EC5-7142-851C-BC67198D91D4}"/>
              </a:ext>
            </a:extLst>
          </p:cNvPr>
          <p:cNvSpPr txBox="1"/>
          <p:nvPr/>
        </p:nvSpPr>
        <p:spPr>
          <a:xfrm>
            <a:off x="4093142" y="4033411"/>
            <a:ext cx="2660883" cy="1200288"/>
          </a:xfrm>
          <a:prstGeom prst="rect">
            <a:avLst/>
          </a:prstGeom>
          <a:noFill/>
          <a:ln>
            <a:noFill/>
          </a:ln>
        </p:spPr>
        <p:txBody>
          <a:bodyPr spcFirstLastPara="1" wrap="square" lIns="91425" tIns="45700" rIns="91425" bIns="45700" anchor="t" anchorCtr="0">
            <a:spAutoFit/>
          </a:bodyPr>
          <a:lstStyle/>
          <a:p>
            <a:pPr marL="114300" lvl="0" algn="ctr" rtl="0">
              <a:spcBef>
                <a:spcPts val="0"/>
              </a:spcBef>
              <a:spcAft>
                <a:spcPts val="0"/>
              </a:spcAft>
              <a:buSzPts val="1800"/>
            </a:pPr>
            <a:r>
              <a:rPr lang="en-GB" sz="1800"/>
              <a:t>Explain some key factors that influence the power output of a wind turbine.</a:t>
            </a:r>
          </a:p>
        </p:txBody>
      </p:sp>
      <p:sp>
        <p:nvSpPr>
          <p:cNvPr id="3" name="Google Shape;549;p3">
            <a:extLst>
              <a:ext uri="{FF2B5EF4-FFF2-40B4-BE49-F238E27FC236}">
                <a16:creationId xmlns:a16="http://schemas.microsoft.com/office/drawing/2014/main" id="{6325E28A-0509-4D50-7C72-21E7B20B21A8}"/>
              </a:ext>
            </a:extLst>
          </p:cNvPr>
          <p:cNvSpPr txBox="1"/>
          <p:nvPr/>
        </p:nvSpPr>
        <p:spPr>
          <a:xfrm>
            <a:off x="12746611" y="696253"/>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bg1"/>
                </a:solidFill>
              </a:rPr>
              <a:t>2. Planning for renewable energy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F81427-9B4E-F5A9-0974-4A78911DBD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008" y="4391562"/>
            <a:ext cx="5852222" cy="3796441"/>
          </a:xfrm>
          <a:prstGeom prst="rect">
            <a:avLst/>
          </a:prstGeom>
        </p:spPr>
      </p:pic>
      <p:pic>
        <p:nvPicPr>
          <p:cNvPr id="11" name="Picture 10">
            <a:extLst>
              <a:ext uri="{FF2B5EF4-FFF2-40B4-BE49-F238E27FC236}">
                <a16:creationId xmlns:a16="http://schemas.microsoft.com/office/drawing/2014/main" id="{8502EF5E-189B-39E8-4EBF-24DF81CACB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8794" y="4228214"/>
            <a:ext cx="4023984" cy="3616398"/>
          </a:xfrm>
          <a:prstGeom prst="rect">
            <a:avLst/>
          </a:prstGeom>
        </p:spPr>
      </p:pic>
      <p:sp>
        <p:nvSpPr>
          <p:cNvPr id="2" name="Title 1">
            <a:extLst>
              <a:ext uri="{FF2B5EF4-FFF2-40B4-BE49-F238E27FC236}">
                <a16:creationId xmlns:a16="http://schemas.microsoft.com/office/drawing/2014/main" id="{67272656-69D7-3A14-177F-AEA27706271E}"/>
              </a:ext>
            </a:extLst>
          </p:cNvPr>
          <p:cNvSpPr>
            <a:spLocks noGrp="1"/>
          </p:cNvSpPr>
          <p:nvPr>
            <p:ph type="title"/>
          </p:nvPr>
        </p:nvSpPr>
        <p:spPr/>
        <p:txBody>
          <a:bodyPr/>
          <a:lstStyle/>
          <a:p>
            <a:r>
              <a:rPr lang="en"/>
              <a:t>Energy, work and power</a:t>
            </a:r>
            <a:endParaRPr lang="en-US"/>
          </a:p>
        </p:txBody>
      </p:sp>
      <p:sp>
        <p:nvSpPr>
          <p:cNvPr id="28" name="Google Shape;827;p15">
            <a:extLst>
              <a:ext uri="{FF2B5EF4-FFF2-40B4-BE49-F238E27FC236}">
                <a16:creationId xmlns:a16="http://schemas.microsoft.com/office/drawing/2014/main" id="{026C41A1-E106-6D1C-C75A-5A6D283CE48A}"/>
              </a:ext>
            </a:extLst>
          </p:cNvPr>
          <p:cNvSpPr txBox="1">
            <a:spLocks noGrp="1"/>
          </p:cNvSpPr>
          <p:nvPr>
            <p:ph type="body" idx="1"/>
          </p:nvPr>
        </p:nvSpPr>
        <p:spPr>
          <a:xfrm>
            <a:off x="411859" y="2294021"/>
            <a:ext cx="7437913" cy="1504256"/>
          </a:xfrm>
          <a:prstGeom prst="rect">
            <a:avLst/>
          </a:prstGeom>
          <a:noFill/>
          <a:ln>
            <a:noFill/>
          </a:ln>
        </p:spPr>
        <p:txBody>
          <a:bodyPr spcFirstLastPara="1" wrap="square" lIns="90000" tIns="45700" rIns="91425" bIns="45700" anchor="t" anchorCtr="0">
            <a:noAutofit/>
          </a:bodyPr>
          <a:lstStyle/>
          <a:p>
            <a:pPr marL="0" lvl="0" indent="0" algn="l" rtl="0">
              <a:lnSpc>
                <a:spcPct val="100000"/>
              </a:lnSpc>
              <a:spcBef>
                <a:spcPts val="0"/>
              </a:spcBef>
              <a:spcAft>
                <a:spcPts val="1200"/>
              </a:spcAft>
              <a:buNone/>
            </a:pPr>
            <a:r>
              <a:rPr lang="en-GB" sz="2000" dirty="0"/>
              <a:t>What happens to the energy in this cylinder of moving wind?</a:t>
            </a:r>
          </a:p>
          <a:p>
            <a:pPr marL="0" lvl="0" indent="0" algn="l" rtl="0">
              <a:lnSpc>
                <a:spcPct val="100000"/>
              </a:lnSpc>
              <a:spcBef>
                <a:spcPts val="0"/>
              </a:spcBef>
              <a:spcAft>
                <a:spcPts val="0"/>
              </a:spcAft>
              <a:buNone/>
            </a:pPr>
            <a:r>
              <a:rPr lang="en-GB" sz="2000" b="1" dirty="0"/>
              <a:t>Energy is the ability to do work or to create heat or light.</a:t>
            </a:r>
          </a:p>
          <a:p>
            <a:pPr marL="0" lvl="0" indent="0" algn="l" rtl="0">
              <a:lnSpc>
                <a:spcPct val="100000"/>
              </a:lnSpc>
              <a:spcBef>
                <a:spcPts val="0"/>
              </a:spcBef>
              <a:spcAft>
                <a:spcPts val="0"/>
              </a:spcAft>
              <a:buNone/>
            </a:pPr>
            <a:r>
              <a:rPr lang="en-GB" sz="2000" dirty="0"/>
              <a:t>The kinetic energy in the wind makes the turbine blades move, but some energy is lost as heat. The kinetic energy in the blades is converted into electrical energy.</a:t>
            </a:r>
          </a:p>
          <a:p>
            <a:pPr marL="0" lvl="0" indent="0" algn="l" rtl="0">
              <a:lnSpc>
                <a:spcPct val="100000"/>
              </a:lnSpc>
              <a:spcBef>
                <a:spcPts val="0"/>
              </a:spcBef>
              <a:spcAft>
                <a:spcPts val="0"/>
              </a:spcAft>
              <a:buNone/>
            </a:pPr>
            <a:endParaRPr lang="en-GB" sz="2000" dirty="0"/>
          </a:p>
        </p:txBody>
      </p:sp>
      <p:sp>
        <p:nvSpPr>
          <p:cNvPr id="22" name="Google Shape;698;p10">
            <a:extLst>
              <a:ext uri="{FF2B5EF4-FFF2-40B4-BE49-F238E27FC236}">
                <a16:creationId xmlns:a16="http://schemas.microsoft.com/office/drawing/2014/main" id="{34F9EEB8-B83B-9197-8599-EEEC21D78365}"/>
              </a:ext>
            </a:extLst>
          </p:cNvPr>
          <p:cNvSpPr txBox="1"/>
          <p:nvPr/>
        </p:nvSpPr>
        <p:spPr>
          <a:xfrm>
            <a:off x="11753468" y="2414165"/>
            <a:ext cx="3959213" cy="2399595"/>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482600" lvl="0" indent="-342900" algn="l" rtl="0">
              <a:spcBef>
                <a:spcPts val="0"/>
              </a:spcBef>
              <a:spcAft>
                <a:spcPts val="0"/>
              </a:spcAft>
              <a:buSzPts val="1400"/>
              <a:buFont typeface="Arial" panose="020B0604020202020204" pitchFamily="34" charset="0"/>
              <a:buChar char="•"/>
            </a:pPr>
            <a:r>
              <a:rPr lang="en-GB" sz="2000"/>
              <a:t>How efficient </a:t>
            </a:r>
            <a:br>
              <a:rPr lang="en-GB" sz="2000"/>
            </a:br>
            <a:r>
              <a:rPr lang="en-GB" sz="2000"/>
              <a:t>is the turbine?</a:t>
            </a:r>
            <a:br>
              <a:rPr lang="en-GB" sz="2000"/>
            </a:br>
            <a:endParaRPr lang="en-GB" sz="2000"/>
          </a:p>
          <a:p>
            <a:pPr marL="482600" lvl="0" indent="-342900" algn="l" rtl="0">
              <a:spcBef>
                <a:spcPts val="0"/>
              </a:spcBef>
              <a:spcAft>
                <a:spcPts val="0"/>
              </a:spcAft>
              <a:buSzPts val="1400"/>
              <a:buFont typeface="Arial" panose="020B0604020202020204" pitchFamily="34" charset="0"/>
              <a:buChar char="•"/>
            </a:pPr>
            <a:r>
              <a:rPr lang="en-GB" sz="2000"/>
              <a:t>Where do you think the heat losses occur?</a:t>
            </a:r>
          </a:p>
        </p:txBody>
      </p:sp>
      <p:sp>
        <p:nvSpPr>
          <p:cNvPr id="26" name="Slide Number Placeholder 5">
            <a:extLst>
              <a:ext uri="{FF2B5EF4-FFF2-40B4-BE49-F238E27FC236}">
                <a16:creationId xmlns:a16="http://schemas.microsoft.com/office/drawing/2014/main" id="{1C8742E8-2942-C658-9EBC-B52A7926FB98}"/>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4</a:t>
            </a:fld>
            <a:endParaRPr lang="en-US" b="0"/>
          </a:p>
        </p:txBody>
      </p:sp>
      <p:pic>
        <p:nvPicPr>
          <p:cNvPr id="4" name="Picture 3">
            <a:extLst>
              <a:ext uri="{FF2B5EF4-FFF2-40B4-BE49-F238E27FC236}">
                <a16:creationId xmlns:a16="http://schemas.microsoft.com/office/drawing/2014/main" id="{736FC847-5F6A-308E-B837-3BE83D3786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73104" y="1827035"/>
            <a:ext cx="1047661" cy="1021138"/>
          </a:xfrm>
          <a:prstGeom prst="rect">
            <a:avLst/>
          </a:prstGeom>
        </p:spPr>
      </p:pic>
      <p:sp>
        <p:nvSpPr>
          <p:cNvPr id="3" name="Google Shape;549;p3">
            <a:extLst>
              <a:ext uri="{FF2B5EF4-FFF2-40B4-BE49-F238E27FC236}">
                <a16:creationId xmlns:a16="http://schemas.microsoft.com/office/drawing/2014/main" id="{3EE1D788-D428-1CC2-88A2-B59AF3129275}"/>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pic>
        <p:nvPicPr>
          <p:cNvPr id="21" name="Picture 20">
            <a:extLst>
              <a:ext uri="{FF2B5EF4-FFF2-40B4-BE49-F238E27FC236}">
                <a16:creationId xmlns:a16="http://schemas.microsoft.com/office/drawing/2014/main" id="{5215228E-CB34-57DD-A2FF-932D60D7A5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36302" y="392145"/>
            <a:ext cx="913322" cy="890200"/>
          </a:xfrm>
          <a:prstGeom prst="rect">
            <a:avLst/>
          </a:prstGeom>
        </p:spPr>
      </p:pic>
      <p:sp>
        <p:nvSpPr>
          <p:cNvPr id="32" name="TextBox 31">
            <a:extLst>
              <a:ext uri="{FF2B5EF4-FFF2-40B4-BE49-F238E27FC236}">
                <a16:creationId xmlns:a16="http://schemas.microsoft.com/office/drawing/2014/main" id="{A8FF09D5-BEE3-FFD0-CE71-620F4D34CC44}"/>
              </a:ext>
            </a:extLst>
          </p:cNvPr>
          <p:cNvSpPr txBox="1"/>
          <p:nvPr/>
        </p:nvSpPr>
        <p:spPr>
          <a:xfrm>
            <a:off x="7236902" y="6095622"/>
            <a:ext cx="1111348" cy="646331"/>
          </a:xfrm>
          <a:prstGeom prst="rect">
            <a:avLst/>
          </a:prstGeom>
          <a:noFill/>
        </p:spPr>
        <p:txBody>
          <a:bodyPr wrap="square">
            <a:spAutoFit/>
          </a:bodyPr>
          <a:lstStyle/>
          <a:p>
            <a:r>
              <a:rPr lang="en-GB" sz="1800" dirty="0"/>
              <a:t>Wind 100%</a:t>
            </a:r>
            <a:endParaRPr lang="en-US" sz="1800" dirty="0"/>
          </a:p>
        </p:txBody>
      </p:sp>
      <p:sp>
        <p:nvSpPr>
          <p:cNvPr id="33" name="TextBox 32">
            <a:extLst>
              <a:ext uri="{FF2B5EF4-FFF2-40B4-BE49-F238E27FC236}">
                <a16:creationId xmlns:a16="http://schemas.microsoft.com/office/drawing/2014/main" id="{5605257D-7BD7-DF1B-2941-FD62AFF1F02C}"/>
              </a:ext>
            </a:extLst>
          </p:cNvPr>
          <p:cNvSpPr txBox="1"/>
          <p:nvPr/>
        </p:nvSpPr>
        <p:spPr>
          <a:xfrm>
            <a:off x="10576039" y="4319460"/>
            <a:ext cx="1299532" cy="923330"/>
          </a:xfrm>
          <a:prstGeom prst="rect">
            <a:avLst/>
          </a:prstGeom>
          <a:noFill/>
        </p:spPr>
        <p:txBody>
          <a:bodyPr wrap="square">
            <a:spAutoFit/>
          </a:bodyPr>
          <a:lstStyle/>
          <a:p>
            <a:r>
              <a:rPr lang="en-GB" sz="1800" dirty="0"/>
              <a:t>Heat losses 10%</a:t>
            </a:r>
            <a:endParaRPr lang="en-US" sz="1800" dirty="0"/>
          </a:p>
        </p:txBody>
      </p:sp>
      <p:sp>
        <p:nvSpPr>
          <p:cNvPr id="34" name="TextBox 33">
            <a:extLst>
              <a:ext uri="{FF2B5EF4-FFF2-40B4-BE49-F238E27FC236}">
                <a16:creationId xmlns:a16="http://schemas.microsoft.com/office/drawing/2014/main" id="{0EA361D3-94FE-5AD0-BF0E-1A4FEBDC596C}"/>
              </a:ext>
            </a:extLst>
          </p:cNvPr>
          <p:cNvSpPr txBox="1"/>
          <p:nvPr/>
        </p:nvSpPr>
        <p:spPr>
          <a:xfrm>
            <a:off x="9339865" y="5242790"/>
            <a:ext cx="1111348" cy="646331"/>
          </a:xfrm>
          <a:prstGeom prst="rect">
            <a:avLst/>
          </a:prstGeom>
          <a:noFill/>
        </p:spPr>
        <p:txBody>
          <a:bodyPr wrap="square">
            <a:spAutoFit/>
          </a:bodyPr>
          <a:lstStyle/>
          <a:p>
            <a:r>
              <a:rPr lang="en-GB" sz="1800"/>
              <a:t>Wind 40%</a:t>
            </a:r>
            <a:endParaRPr lang="en-US" sz="1800"/>
          </a:p>
        </p:txBody>
      </p:sp>
      <p:sp>
        <p:nvSpPr>
          <p:cNvPr id="35" name="TextBox 34">
            <a:extLst>
              <a:ext uri="{FF2B5EF4-FFF2-40B4-BE49-F238E27FC236}">
                <a16:creationId xmlns:a16="http://schemas.microsoft.com/office/drawing/2014/main" id="{2AFF296E-0EB3-4200-DDD4-6E1DC750B35D}"/>
              </a:ext>
            </a:extLst>
          </p:cNvPr>
          <p:cNvSpPr txBox="1"/>
          <p:nvPr/>
        </p:nvSpPr>
        <p:spPr>
          <a:xfrm>
            <a:off x="9802045" y="6867933"/>
            <a:ext cx="1975974" cy="369332"/>
          </a:xfrm>
          <a:prstGeom prst="rect">
            <a:avLst/>
          </a:prstGeom>
          <a:noFill/>
        </p:spPr>
        <p:txBody>
          <a:bodyPr wrap="square">
            <a:spAutoFit/>
          </a:bodyPr>
          <a:lstStyle/>
          <a:p>
            <a:r>
              <a:rPr lang="en-US" sz="1800" dirty="0"/>
              <a:t>Electrical energy</a:t>
            </a:r>
          </a:p>
        </p:txBody>
      </p:sp>
      <p:cxnSp>
        <p:nvCxnSpPr>
          <p:cNvPr id="36" name="Google Shape;111;p20">
            <a:extLst>
              <a:ext uri="{FF2B5EF4-FFF2-40B4-BE49-F238E27FC236}">
                <a16:creationId xmlns:a16="http://schemas.microsoft.com/office/drawing/2014/main" id="{9EBA16E7-9DB5-569C-9E99-0BFF98B8E10B}"/>
              </a:ext>
            </a:extLst>
          </p:cNvPr>
          <p:cNvCxnSpPr>
            <a:cxnSpLocks/>
          </p:cNvCxnSpPr>
          <p:nvPr/>
        </p:nvCxnSpPr>
        <p:spPr>
          <a:xfrm>
            <a:off x="3505200" y="6095622"/>
            <a:ext cx="952500" cy="0"/>
          </a:xfrm>
          <a:prstGeom prst="straightConnector1">
            <a:avLst/>
          </a:prstGeom>
          <a:noFill/>
          <a:ln w="25400" cap="flat" cmpd="sng">
            <a:solidFill>
              <a:schemeClr val="tx1"/>
            </a:solidFill>
            <a:prstDash val="solid"/>
            <a:round/>
            <a:headEnd type="none" w="med" len="med"/>
            <a:tailEnd type="triangle" w="lg" len="lg"/>
          </a:ln>
        </p:spPr>
      </p:cxnSp>
      <p:sp>
        <p:nvSpPr>
          <p:cNvPr id="9" name="TextBox 8">
            <a:extLst>
              <a:ext uri="{FF2B5EF4-FFF2-40B4-BE49-F238E27FC236}">
                <a16:creationId xmlns:a16="http://schemas.microsoft.com/office/drawing/2014/main" id="{714D5312-9EE8-20EB-C8C2-58C85F34450D}"/>
              </a:ext>
            </a:extLst>
          </p:cNvPr>
          <p:cNvSpPr txBox="1"/>
          <p:nvPr/>
        </p:nvSpPr>
        <p:spPr>
          <a:xfrm>
            <a:off x="7982975" y="7925211"/>
            <a:ext cx="8129016" cy="707886"/>
          </a:xfrm>
          <a:prstGeom prst="rect">
            <a:avLst/>
          </a:prstGeom>
          <a:noFill/>
        </p:spPr>
        <p:txBody>
          <a:bodyPr wrap="square">
            <a:spAutoFit/>
          </a:bodyPr>
          <a:lstStyle/>
          <a:p>
            <a:pPr marL="0" lvl="0" indent="0" algn="l" rtl="0">
              <a:spcBef>
                <a:spcPts val="0"/>
              </a:spcBef>
              <a:spcAft>
                <a:spcPts val="600"/>
              </a:spcAft>
              <a:buNone/>
            </a:pPr>
            <a:r>
              <a:rPr lang="en-GB" sz="2000" dirty="0"/>
              <a:t>This Sankey diagram represents </a:t>
            </a:r>
            <a:br>
              <a:rPr lang="en-GB" sz="2000" dirty="0"/>
            </a:br>
            <a:r>
              <a:rPr lang="en-GB" sz="2000" dirty="0"/>
              <a:t>the energy conversion in the wind turbine.</a:t>
            </a:r>
          </a:p>
        </p:txBody>
      </p:sp>
    </p:spTree>
    <p:extLst>
      <p:ext uri="{BB962C8B-B14F-4D97-AF65-F5344CB8AC3E}">
        <p14:creationId xmlns:p14="http://schemas.microsoft.com/office/powerpoint/2010/main" val="974508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2656-69D7-3A14-177F-AEA27706271E}"/>
              </a:ext>
            </a:extLst>
          </p:cNvPr>
          <p:cNvSpPr>
            <a:spLocks noGrp="1"/>
          </p:cNvSpPr>
          <p:nvPr>
            <p:ph type="title"/>
          </p:nvPr>
        </p:nvSpPr>
        <p:spPr/>
        <p:txBody>
          <a:bodyPr/>
          <a:lstStyle/>
          <a:p>
            <a:r>
              <a:rPr lang="en"/>
              <a:t>Energy, work and power</a:t>
            </a:r>
            <a:endParaRPr lang="en-US"/>
          </a:p>
        </p:txBody>
      </p:sp>
      <p:sp>
        <p:nvSpPr>
          <p:cNvPr id="28" name="Google Shape;827;p15">
            <a:extLst>
              <a:ext uri="{FF2B5EF4-FFF2-40B4-BE49-F238E27FC236}">
                <a16:creationId xmlns:a16="http://schemas.microsoft.com/office/drawing/2014/main" id="{026C41A1-E106-6D1C-C75A-5A6D283CE48A}"/>
              </a:ext>
            </a:extLst>
          </p:cNvPr>
          <p:cNvSpPr txBox="1">
            <a:spLocks noGrp="1"/>
          </p:cNvSpPr>
          <p:nvPr>
            <p:ph type="body" idx="1"/>
          </p:nvPr>
        </p:nvSpPr>
        <p:spPr>
          <a:xfrm>
            <a:off x="411859" y="2294020"/>
            <a:ext cx="7139930" cy="2860033"/>
          </a:xfrm>
          <a:prstGeom prst="rect">
            <a:avLst/>
          </a:prstGeom>
          <a:noFill/>
          <a:ln>
            <a:noFill/>
          </a:ln>
        </p:spPr>
        <p:txBody>
          <a:bodyPr spcFirstLastPara="1" wrap="square" lIns="90000" tIns="45700" rIns="91425" bIns="45700" anchor="t" anchorCtr="0">
            <a:noAutofit/>
          </a:bodyPr>
          <a:lstStyle/>
          <a:p>
            <a:pPr marL="0" lvl="0" indent="0" algn="l" rtl="0">
              <a:spcBef>
                <a:spcPts val="0"/>
              </a:spcBef>
              <a:spcAft>
                <a:spcPts val="0"/>
              </a:spcAft>
              <a:buNone/>
            </a:pPr>
            <a:r>
              <a:rPr lang="en-GB" sz="2000" b="1" dirty="0"/>
              <a:t>Power is the rate at which energy is transfe</a:t>
            </a:r>
            <a:r>
              <a:rPr lang="en-GB" sz="2000" b="1" dirty="0">
                <a:solidFill>
                  <a:schemeClr val="dk1"/>
                </a:solidFill>
              </a:rPr>
              <a:t>rred.</a:t>
            </a:r>
          </a:p>
          <a:p>
            <a:pPr marL="0" lvl="0" indent="0" algn="l" rtl="0">
              <a:spcBef>
                <a:spcPts val="1200"/>
              </a:spcBef>
              <a:spcAft>
                <a:spcPts val="0"/>
              </a:spcAft>
              <a:buNone/>
            </a:pPr>
            <a:r>
              <a:rPr lang="en-GB" sz="2000" dirty="0">
                <a:solidFill>
                  <a:schemeClr val="dk1"/>
                </a:solidFill>
              </a:rPr>
              <a:t>The unit of energy is the Joule J.</a:t>
            </a:r>
          </a:p>
          <a:p>
            <a:pPr marL="0" lvl="0" indent="0" algn="l" rtl="0">
              <a:spcBef>
                <a:spcPts val="1200"/>
              </a:spcBef>
              <a:spcAft>
                <a:spcPts val="0"/>
              </a:spcAft>
              <a:buNone/>
            </a:pPr>
            <a:r>
              <a:rPr lang="en-GB" sz="2000" dirty="0">
                <a:solidFill>
                  <a:schemeClr val="dk1"/>
                </a:solidFill>
              </a:rPr>
              <a:t>The unit of power is the Watt W.</a:t>
            </a:r>
          </a:p>
          <a:p>
            <a:pPr marL="0" lvl="0" indent="0" algn="l" rtl="0">
              <a:spcBef>
                <a:spcPts val="1200"/>
              </a:spcBef>
              <a:spcAft>
                <a:spcPts val="0"/>
              </a:spcAft>
              <a:buNone/>
            </a:pPr>
            <a:r>
              <a:rPr lang="en-GB" sz="2000" dirty="0">
                <a:solidFill>
                  <a:schemeClr val="dk1"/>
                </a:solidFill>
              </a:rPr>
              <a:t>1 W = 1 J/s</a:t>
            </a:r>
          </a:p>
          <a:p>
            <a:pPr marL="0" lvl="0" indent="0" algn="l" rtl="0">
              <a:spcBef>
                <a:spcPts val="1200"/>
              </a:spcBef>
              <a:spcAft>
                <a:spcPts val="0"/>
              </a:spcAft>
              <a:buNone/>
            </a:pPr>
            <a:r>
              <a:rPr lang="en-GB" sz="2000" dirty="0">
                <a:solidFill>
                  <a:schemeClr val="dk1"/>
                </a:solidFill>
              </a:rPr>
              <a:t>Energy </a:t>
            </a:r>
            <a:r>
              <a:rPr lang="en-GB" sz="2000" b="1" dirty="0">
                <a:solidFill>
                  <a:schemeClr val="dk1"/>
                </a:solidFill>
              </a:rPr>
              <a:t>E</a:t>
            </a:r>
            <a:r>
              <a:rPr lang="en-GB" sz="2000" dirty="0">
                <a:solidFill>
                  <a:schemeClr val="dk1"/>
                </a:solidFill>
              </a:rPr>
              <a:t> = Power </a:t>
            </a:r>
            <a:r>
              <a:rPr lang="en-GB" sz="2000" b="1" dirty="0">
                <a:solidFill>
                  <a:schemeClr val="dk1"/>
                </a:solidFill>
              </a:rPr>
              <a:t>P</a:t>
            </a:r>
            <a:r>
              <a:rPr lang="en-GB" sz="2000" dirty="0">
                <a:solidFill>
                  <a:schemeClr val="dk1"/>
                </a:solidFill>
              </a:rPr>
              <a:t> x time </a:t>
            </a:r>
            <a:r>
              <a:rPr lang="en-GB" sz="2000" b="1" dirty="0">
                <a:solidFill>
                  <a:schemeClr val="dk1"/>
                </a:solidFill>
              </a:rPr>
              <a:t>t</a:t>
            </a:r>
          </a:p>
          <a:p>
            <a:pPr marL="0" lvl="0" indent="0" algn="l" rtl="0">
              <a:spcBef>
                <a:spcPts val="1200"/>
              </a:spcBef>
              <a:buNone/>
            </a:pPr>
            <a:br>
              <a:rPr lang="en-GB" sz="2000" dirty="0">
                <a:solidFill>
                  <a:schemeClr val="dk1"/>
                </a:solidFill>
              </a:rPr>
            </a:br>
            <a:r>
              <a:rPr lang="en-GB" sz="2000" dirty="0">
                <a:solidFill>
                  <a:schemeClr val="dk1"/>
                </a:solidFill>
              </a:rPr>
              <a:t>Power </a:t>
            </a:r>
            <a:r>
              <a:rPr lang="en-GB" sz="2000" b="1" dirty="0">
                <a:solidFill>
                  <a:schemeClr val="dk1"/>
                </a:solidFill>
              </a:rPr>
              <a:t>P</a:t>
            </a:r>
            <a:r>
              <a:rPr lang="en-GB" sz="2000" dirty="0">
                <a:solidFill>
                  <a:schemeClr val="dk1"/>
                </a:solidFill>
              </a:rPr>
              <a:t> = </a:t>
            </a:r>
            <a:r>
              <a:rPr lang="en-GB" sz="2000" u="sng" dirty="0">
                <a:solidFill>
                  <a:schemeClr val="dk1"/>
                </a:solidFill>
              </a:rPr>
              <a:t>Energy </a:t>
            </a:r>
            <a:r>
              <a:rPr lang="en-GB" sz="2000" b="1" u="sng" dirty="0">
                <a:solidFill>
                  <a:schemeClr val="dk1"/>
                </a:solidFill>
              </a:rPr>
              <a:t>E</a:t>
            </a:r>
          </a:p>
          <a:p>
            <a:pPr marL="0" lvl="0" indent="0" algn="l" rtl="0">
              <a:spcBef>
                <a:spcPts val="0"/>
              </a:spcBef>
              <a:spcAft>
                <a:spcPts val="1200"/>
              </a:spcAft>
              <a:buNone/>
            </a:pPr>
            <a:r>
              <a:rPr lang="en-GB" sz="2000" dirty="0"/>
              <a:t>	      Time </a:t>
            </a:r>
            <a:r>
              <a:rPr lang="en-GB" sz="2000" b="1" dirty="0"/>
              <a:t>t</a:t>
            </a:r>
            <a:endParaRPr lang="en-GB" sz="2000" b="1" dirty="0">
              <a:solidFill>
                <a:schemeClr val="dk1"/>
              </a:solidFill>
            </a:endParaRPr>
          </a:p>
        </p:txBody>
      </p:sp>
      <p:sp>
        <p:nvSpPr>
          <p:cNvPr id="22" name="Google Shape;698;p10">
            <a:extLst>
              <a:ext uri="{FF2B5EF4-FFF2-40B4-BE49-F238E27FC236}">
                <a16:creationId xmlns:a16="http://schemas.microsoft.com/office/drawing/2014/main" id="{34F9EEB8-B83B-9197-8599-EEEC21D78365}"/>
              </a:ext>
            </a:extLst>
          </p:cNvPr>
          <p:cNvSpPr txBox="1"/>
          <p:nvPr/>
        </p:nvSpPr>
        <p:spPr>
          <a:xfrm>
            <a:off x="436716" y="6074920"/>
            <a:ext cx="3506805" cy="1623172"/>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139700" lvl="0" algn="l" rtl="0">
              <a:spcBef>
                <a:spcPts val="0"/>
              </a:spcBef>
              <a:spcAft>
                <a:spcPts val="0"/>
              </a:spcAft>
              <a:buSzPts val="1400"/>
            </a:pPr>
            <a:r>
              <a:rPr lang="en-GB" sz="2000"/>
              <a:t>What factors </a:t>
            </a:r>
            <a:br>
              <a:rPr lang="en-GB" sz="2000"/>
            </a:br>
            <a:r>
              <a:rPr lang="en-GB" sz="2000"/>
              <a:t>affect the power output of this wind turbine?</a:t>
            </a:r>
          </a:p>
        </p:txBody>
      </p:sp>
      <p:sp>
        <p:nvSpPr>
          <p:cNvPr id="26" name="Slide Number Placeholder 5">
            <a:extLst>
              <a:ext uri="{FF2B5EF4-FFF2-40B4-BE49-F238E27FC236}">
                <a16:creationId xmlns:a16="http://schemas.microsoft.com/office/drawing/2014/main" id="{1C8742E8-2942-C658-9EBC-B52A7926FB98}"/>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5</a:t>
            </a:fld>
            <a:endParaRPr lang="en-US" b="0"/>
          </a:p>
        </p:txBody>
      </p:sp>
      <p:pic>
        <p:nvPicPr>
          <p:cNvPr id="4" name="Picture 3">
            <a:extLst>
              <a:ext uri="{FF2B5EF4-FFF2-40B4-BE49-F238E27FC236}">
                <a16:creationId xmlns:a16="http://schemas.microsoft.com/office/drawing/2014/main" id="{736FC847-5F6A-308E-B837-3BE83D3786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4160" y="5585970"/>
            <a:ext cx="1003300" cy="977900"/>
          </a:xfrm>
          <a:prstGeom prst="rect">
            <a:avLst/>
          </a:prstGeom>
        </p:spPr>
      </p:pic>
      <p:pic>
        <p:nvPicPr>
          <p:cNvPr id="10" name="Picture 9">
            <a:extLst>
              <a:ext uri="{FF2B5EF4-FFF2-40B4-BE49-F238E27FC236}">
                <a16:creationId xmlns:a16="http://schemas.microsoft.com/office/drawing/2014/main" id="{31D41E4F-EB31-5088-081C-FC438BB366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3767" y="3068737"/>
            <a:ext cx="5852222" cy="3796441"/>
          </a:xfrm>
          <a:prstGeom prst="rect">
            <a:avLst/>
          </a:prstGeom>
        </p:spPr>
      </p:pic>
      <p:cxnSp>
        <p:nvCxnSpPr>
          <p:cNvPr id="11" name="Google Shape;111;p20">
            <a:extLst>
              <a:ext uri="{FF2B5EF4-FFF2-40B4-BE49-F238E27FC236}">
                <a16:creationId xmlns:a16="http://schemas.microsoft.com/office/drawing/2014/main" id="{5AB2B63A-3AD5-FBD8-343F-86663B14813B}"/>
              </a:ext>
            </a:extLst>
          </p:cNvPr>
          <p:cNvCxnSpPr>
            <a:cxnSpLocks/>
          </p:cNvCxnSpPr>
          <p:nvPr/>
        </p:nvCxnSpPr>
        <p:spPr>
          <a:xfrm>
            <a:off x="10789959" y="4772797"/>
            <a:ext cx="952500" cy="0"/>
          </a:xfrm>
          <a:prstGeom prst="straightConnector1">
            <a:avLst/>
          </a:prstGeom>
          <a:noFill/>
          <a:ln w="25400" cap="flat" cmpd="sng">
            <a:solidFill>
              <a:schemeClr val="tx1"/>
            </a:solidFill>
            <a:prstDash val="solid"/>
            <a:round/>
            <a:headEnd type="none" w="med" len="med"/>
            <a:tailEnd type="triangle" w="lg" len="lg"/>
          </a:ln>
        </p:spPr>
      </p:cxnSp>
      <p:sp>
        <p:nvSpPr>
          <p:cNvPr id="6" name="Google Shape;549;p3">
            <a:extLst>
              <a:ext uri="{FF2B5EF4-FFF2-40B4-BE49-F238E27FC236}">
                <a16:creationId xmlns:a16="http://schemas.microsoft.com/office/drawing/2014/main" id="{41404B38-856F-D263-02FD-9A10680AB815}"/>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41032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701FFDE-7A11-65ED-ACFB-E930BC56DCEE}"/>
              </a:ext>
            </a:extLst>
          </p:cNvPr>
          <p:cNvGrpSpPr/>
          <p:nvPr/>
        </p:nvGrpSpPr>
        <p:grpSpPr>
          <a:xfrm>
            <a:off x="9874026" y="2144807"/>
            <a:ext cx="5278649" cy="3424354"/>
            <a:chOff x="469008" y="4391562"/>
            <a:chExt cx="5852222" cy="3796441"/>
          </a:xfrm>
        </p:grpSpPr>
        <p:pic>
          <p:nvPicPr>
            <p:cNvPr id="11" name="Picture 10">
              <a:extLst>
                <a:ext uri="{FF2B5EF4-FFF2-40B4-BE49-F238E27FC236}">
                  <a16:creationId xmlns:a16="http://schemas.microsoft.com/office/drawing/2014/main" id="{91285A13-1513-E634-F9A3-5A395EB238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008" y="4391562"/>
              <a:ext cx="5852222" cy="3796441"/>
            </a:xfrm>
            <a:prstGeom prst="rect">
              <a:avLst/>
            </a:prstGeom>
          </p:spPr>
        </p:pic>
        <p:cxnSp>
          <p:nvCxnSpPr>
            <p:cNvPr id="14" name="Google Shape;111;p20">
              <a:extLst>
                <a:ext uri="{FF2B5EF4-FFF2-40B4-BE49-F238E27FC236}">
                  <a16:creationId xmlns:a16="http://schemas.microsoft.com/office/drawing/2014/main" id="{21230BD1-4611-55BB-D7ED-C1D870836BB3}"/>
                </a:ext>
              </a:extLst>
            </p:cNvPr>
            <p:cNvCxnSpPr>
              <a:cxnSpLocks/>
            </p:cNvCxnSpPr>
            <p:nvPr/>
          </p:nvCxnSpPr>
          <p:spPr>
            <a:xfrm>
              <a:off x="3505200" y="6095622"/>
              <a:ext cx="952500" cy="0"/>
            </a:xfrm>
            <a:prstGeom prst="straightConnector1">
              <a:avLst/>
            </a:prstGeom>
            <a:noFill/>
            <a:ln w="25400" cap="flat" cmpd="sng">
              <a:solidFill>
                <a:schemeClr val="tx1"/>
              </a:solidFill>
              <a:prstDash val="solid"/>
              <a:round/>
              <a:headEnd type="none" w="med" len="med"/>
              <a:tailEnd type="triangle" w="lg" len="lg"/>
            </a:ln>
          </p:spPr>
        </p:cxnSp>
      </p:grpSp>
      <p:sp>
        <p:nvSpPr>
          <p:cNvPr id="2" name="Title 1">
            <a:extLst>
              <a:ext uri="{FF2B5EF4-FFF2-40B4-BE49-F238E27FC236}">
                <a16:creationId xmlns:a16="http://schemas.microsoft.com/office/drawing/2014/main" id="{67272656-69D7-3A14-177F-AEA27706271E}"/>
              </a:ext>
            </a:extLst>
          </p:cNvPr>
          <p:cNvSpPr>
            <a:spLocks noGrp="1"/>
          </p:cNvSpPr>
          <p:nvPr>
            <p:ph type="title"/>
          </p:nvPr>
        </p:nvSpPr>
        <p:spPr/>
        <p:txBody>
          <a:bodyPr/>
          <a:lstStyle/>
          <a:p>
            <a:r>
              <a:rPr lang="en"/>
              <a:t>Calculating available wind power</a:t>
            </a:r>
            <a:endParaRPr lang="en-US"/>
          </a:p>
        </p:txBody>
      </p:sp>
      <p:sp>
        <p:nvSpPr>
          <p:cNvPr id="28" name="Google Shape;827;p15">
            <a:extLst>
              <a:ext uri="{FF2B5EF4-FFF2-40B4-BE49-F238E27FC236}">
                <a16:creationId xmlns:a16="http://schemas.microsoft.com/office/drawing/2014/main" id="{026C41A1-E106-6D1C-C75A-5A6D283CE48A}"/>
              </a:ext>
            </a:extLst>
          </p:cNvPr>
          <p:cNvSpPr txBox="1">
            <a:spLocks noGrp="1"/>
          </p:cNvSpPr>
          <p:nvPr>
            <p:ph type="body" idx="1"/>
          </p:nvPr>
        </p:nvSpPr>
        <p:spPr>
          <a:xfrm>
            <a:off x="411858" y="2294020"/>
            <a:ext cx="9324253" cy="5111111"/>
          </a:xfrm>
          <a:prstGeom prst="rect">
            <a:avLst/>
          </a:prstGeom>
          <a:noFill/>
          <a:ln>
            <a:noFill/>
          </a:ln>
        </p:spPr>
        <p:txBody>
          <a:bodyPr spcFirstLastPara="1" wrap="square" lIns="90000" tIns="45700" rIns="91425" bIns="45700" anchor="t" anchorCtr="0">
            <a:noAutofit/>
          </a:bodyPr>
          <a:lstStyle/>
          <a:p>
            <a:pPr marL="0" lvl="0" indent="0" algn="l" rtl="0">
              <a:spcBef>
                <a:spcPts val="0"/>
              </a:spcBef>
              <a:spcAft>
                <a:spcPts val="0"/>
              </a:spcAft>
              <a:buNone/>
            </a:pPr>
            <a:r>
              <a:rPr lang="en-GB" sz="2000" b="1" dirty="0"/>
              <a:t>How can we calculate the potential power available from a wind turbine?</a:t>
            </a:r>
          </a:p>
          <a:p>
            <a:pPr marL="0" lvl="0" indent="0" algn="l" rtl="0">
              <a:spcBef>
                <a:spcPts val="0"/>
              </a:spcBef>
              <a:spcAft>
                <a:spcPts val="0"/>
              </a:spcAft>
              <a:buNone/>
            </a:pPr>
            <a:endParaRPr lang="en-GB" sz="2000" dirty="0"/>
          </a:p>
          <a:p>
            <a:pPr marL="0" lvl="0" indent="0" algn="l" rtl="0">
              <a:spcBef>
                <a:spcPts val="0"/>
              </a:spcBef>
              <a:spcAft>
                <a:spcPts val="0"/>
              </a:spcAft>
              <a:buNone/>
            </a:pPr>
            <a:r>
              <a:rPr lang="en-GB" sz="2000" dirty="0"/>
              <a:t>Consider this cylinder of air with area A moving with velocity v.</a:t>
            </a:r>
          </a:p>
          <a:p>
            <a:pPr marL="0" lvl="0" indent="0" algn="l" rtl="0">
              <a:spcBef>
                <a:spcPts val="0"/>
              </a:spcBef>
              <a:spcAft>
                <a:spcPts val="0"/>
              </a:spcAft>
              <a:buNone/>
            </a:pPr>
            <a:endParaRPr lang="en-GB" sz="2000" dirty="0"/>
          </a:p>
          <a:p>
            <a:pPr marL="0" lvl="0" indent="0" algn="l" rtl="0">
              <a:spcBef>
                <a:spcPts val="0"/>
              </a:spcBef>
              <a:spcAft>
                <a:spcPts val="0"/>
              </a:spcAft>
              <a:buNone/>
            </a:pPr>
            <a:r>
              <a:rPr lang="en-GB" sz="2000" dirty="0"/>
              <a:t>The kinetic energy of the air is given by E = </a:t>
            </a:r>
            <a:r>
              <a:rPr lang="en-GB" sz="2000" u="sng" dirty="0"/>
              <a:t>1</a:t>
            </a:r>
            <a:r>
              <a:rPr lang="en-GB" sz="2000" dirty="0"/>
              <a:t> mv</a:t>
            </a:r>
            <a:r>
              <a:rPr lang="en-GB" sz="2000" baseline="30000" dirty="0"/>
              <a:t>2</a:t>
            </a:r>
            <a:r>
              <a:rPr lang="en-GB" sz="2000" dirty="0"/>
              <a:t> </a:t>
            </a:r>
            <a:br>
              <a:rPr lang="en-GB" sz="2000" dirty="0"/>
            </a:br>
            <a:r>
              <a:rPr lang="en-GB" sz="2000" dirty="0"/>
              <a:t>					     </a:t>
            </a:r>
            <a:r>
              <a:rPr lang="en-GB" sz="500" dirty="0"/>
              <a:t> </a:t>
            </a:r>
            <a:r>
              <a:rPr lang="en-GB" sz="2000" dirty="0"/>
              <a:t>2</a:t>
            </a:r>
          </a:p>
          <a:p>
            <a:pPr marL="0" lvl="0" indent="0" algn="l" rtl="0">
              <a:spcBef>
                <a:spcPts val="0"/>
              </a:spcBef>
              <a:spcAft>
                <a:spcPts val="0"/>
              </a:spcAft>
              <a:buNone/>
            </a:pPr>
            <a:r>
              <a:rPr lang="en-GB" sz="2000" dirty="0"/>
              <a:t>The mass m of the air is given by its density </a:t>
            </a:r>
            <a:r>
              <a:rPr lang="el-GR" sz="2000" dirty="0"/>
              <a:t>ρ </a:t>
            </a:r>
            <a:r>
              <a:rPr lang="en-GB" sz="2000" dirty="0"/>
              <a:t>and volume V: m = </a:t>
            </a:r>
            <a:r>
              <a:rPr lang="el-GR" sz="2000" dirty="0">
                <a:solidFill>
                  <a:schemeClr val="dk1"/>
                </a:solidFill>
              </a:rPr>
              <a:t>ρ</a:t>
            </a:r>
            <a:r>
              <a:rPr lang="en-GB" sz="2000" dirty="0">
                <a:solidFill>
                  <a:schemeClr val="dk1"/>
                </a:solidFill>
              </a:rPr>
              <a:t>V where </a:t>
            </a:r>
            <a:br>
              <a:rPr lang="en-GB" sz="2000" dirty="0">
                <a:solidFill>
                  <a:schemeClr val="dk1"/>
                </a:solidFill>
              </a:rPr>
            </a:br>
            <a:r>
              <a:rPr lang="en-GB" sz="2000" dirty="0">
                <a:solidFill>
                  <a:schemeClr val="dk1"/>
                </a:solidFill>
              </a:rPr>
              <a:t>V = </a:t>
            </a:r>
            <a:r>
              <a:rPr lang="en-GB" sz="2000" dirty="0" err="1">
                <a:solidFill>
                  <a:schemeClr val="dk1"/>
                </a:solidFill>
              </a:rPr>
              <a:t>Avt</a:t>
            </a:r>
            <a:r>
              <a:rPr lang="en-GB" sz="2000" dirty="0">
                <a:solidFill>
                  <a:schemeClr val="dk1"/>
                </a:solidFill>
              </a:rPr>
              <a:t>, the area x velocity x time.</a:t>
            </a:r>
          </a:p>
          <a:p>
            <a:pPr marL="0" lvl="0" indent="0" algn="l" rtl="0">
              <a:spcBef>
                <a:spcPts val="0"/>
              </a:spcBef>
              <a:spcAft>
                <a:spcPts val="0"/>
              </a:spcAft>
              <a:buNone/>
            </a:pPr>
            <a:endParaRPr lang="en-GB" sz="2000" dirty="0">
              <a:solidFill>
                <a:schemeClr val="dk1"/>
              </a:solidFill>
            </a:endParaRPr>
          </a:p>
          <a:p>
            <a:pPr marL="0" lvl="0" indent="0" algn="l" rtl="0">
              <a:spcBef>
                <a:spcPts val="0"/>
              </a:spcBef>
              <a:spcAft>
                <a:spcPts val="0"/>
              </a:spcAft>
              <a:buNone/>
            </a:pPr>
            <a:r>
              <a:rPr lang="en-GB" sz="2000" dirty="0">
                <a:solidFill>
                  <a:schemeClr val="dk1"/>
                </a:solidFill>
              </a:rPr>
              <a:t>Hence E = </a:t>
            </a:r>
            <a:r>
              <a:rPr lang="en-GB" sz="2000" u="sng" dirty="0">
                <a:solidFill>
                  <a:schemeClr val="dk1"/>
                </a:solidFill>
              </a:rPr>
              <a:t>1</a:t>
            </a:r>
            <a:r>
              <a:rPr lang="en-GB" sz="2000" dirty="0">
                <a:solidFill>
                  <a:schemeClr val="dk1"/>
                </a:solidFill>
              </a:rPr>
              <a:t> x </a:t>
            </a:r>
            <a:r>
              <a:rPr lang="el-GR" sz="2000" dirty="0"/>
              <a:t>ρ</a:t>
            </a:r>
            <a:r>
              <a:rPr lang="en-GB" sz="2000" dirty="0"/>
              <a:t> x </a:t>
            </a:r>
            <a:r>
              <a:rPr lang="en-GB" sz="2000" dirty="0" err="1"/>
              <a:t>Avt</a:t>
            </a:r>
            <a:r>
              <a:rPr lang="en-GB" sz="2000" dirty="0"/>
              <a:t> x v</a:t>
            </a:r>
            <a:r>
              <a:rPr lang="en-GB" sz="2000" baseline="30000" dirty="0"/>
              <a:t>2</a:t>
            </a:r>
            <a:r>
              <a:rPr lang="en-GB" sz="2000" dirty="0"/>
              <a:t> = </a:t>
            </a:r>
            <a:r>
              <a:rPr lang="en-GB" sz="2000" u="sng" dirty="0"/>
              <a:t>1</a:t>
            </a:r>
            <a:r>
              <a:rPr lang="el-GR" sz="2000" dirty="0"/>
              <a:t> ρ</a:t>
            </a:r>
            <a:r>
              <a:rPr lang="en-GB" sz="2000" dirty="0"/>
              <a:t>Av</a:t>
            </a:r>
            <a:r>
              <a:rPr lang="en-GB" sz="2000" baseline="30000" dirty="0"/>
              <a:t>3</a:t>
            </a:r>
            <a:r>
              <a:rPr lang="en-GB" sz="2000" dirty="0"/>
              <a:t>t</a:t>
            </a:r>
            <a:endParaRPr lang="en-GB" sz="2000" dirty="0">
              <a:solidFill>
                <a:schemeClr val="dk1"/>
              </a:solidFill>
            </a:endParaRPr>
          </a:p>
          <a:p>
            <a:pPr marL="0" lvl="0" indent="0" algn="l" rtl="0">
              <a:spcBef>
                <a:spcPts val="0"/>
              </a:spcBef>
              <a:spcAft>
                <a:spcPts val="0"/>
              </a:spcAft>
              <a:buNone/>
            </a:pPr>
            <a:r>
              <a:rPr lang="en-GB" sz="2000" dirty="0">
                <a:solidFill>
                  <a:schemeClr val="dk1"/>
                </a:solidFill>
              </a:rPr>
              <a:t>	     2		       2</a:t>
            </a:r>
          </a:p>
          <a:p>
            <a:pPr marL="0" lvl="0" indent="0" algn="l" rtl="0">
              <a:spcBef>
                <a:spcPts val="0"/>
              </a:spcBef>
              <a:spcAft>
                <a:spcPts val="0"/>
              </a:spcAft>
              <a:buNone/>
            </a:pPr>
            <a:r>
              <a:rPr lang="en-GB" sz="2000" dirty="0">
                <a:solidFill>
                  <a:schemeClr val="dk1"/>
                </a:solidFill>
              </a:rPr>
              <a:t>Since power = energy/time this gives P = </a:t>
            </a:r>
            <a:r>
              <a:rPr lang="en-GB" sz="2000" u="sng" dirty="0"/>
              <a:t>1</a:t>
            </a:r>
            <a:r>
              <a:rPr lang="el-GR" sz="2000" dirty="0"/>
              <a:t> ρ</a:t>
            </a:r>
            <a:r>
              <a:rPr lang="en-GB" sz="2000" dirty="0"/>
              <a:t>Av</a:t>
            </a:r>
            <a:r>
              <a:rPr lang="en-GB" sz="2000" baseline="30000" dirty="0"/>
              <a:t>3</a:t>
            </a:r>
            <a:endParaRPr lang="en-GB" sz="2000" dirty="0">
              <a:solidFill>
                <a:schemeClr val="dk1"/>
              </a:solidFill>
            </a:endParaRPr>
          </a:p>
          <a:p>
            <a:pPr marL="0" lvl="0" indent="0" algn="l" rtl="0">
              <a:spcBef>
                <a:spcPts val="0"/>
              </a:spcBef>
              <a:spcAft>
                <a:spcPts val="0"/>
              </a:spcAft>
              <a:buNone/>
            </a:pPr>
            <a:r>
              <a:rPr lang="en-GB" sz="2000" dirty="0">
                <a:solidFill>
                  <a:schemeClr val="dk1"/>
                </a:solidFill>
              </a:rPr>
              <a:t>	    	    		              </a:t>
            </a:r>
            <a:r>
              <a:rPr lang="en-GB" sz="1050" dirty="0">
                <a:solidFill>
                  <a:schemeClr val="dk1"/>
                </a:solidFill>
              </a:rPr>
              <a:t> </a:t>
            </a:r>
            <a:r>
              <a:rPr lang="en-GB" sz="2000" dirty="0">
                <a:solidFill>
                  <a:schemeClr val="dk1"/>
                </a:solidFill>
              </a:rPr>
              <a:t>2</a:t>
            </a:r>
          </a:p>
        </p:txBody>
      </p:sp>
      <p:sp>
        <p:nvSpPr>
          <p:cNvPr id="22" name="Google Shape;698;p10">
            <a:extLst>
              <a:ext uri="{FF2B5EF4-FFF2-40B4-BE49-F238E27FC236}">
                <a16:creationId xmlns:a16="http://schemas.microsoft.com/office/drawing/2014/main" id="{34F9EEB8-B83B-9197-8599-EEEC21D78365}"/>
              </a:ext>
            </a:extLst>
          </p:cNvPr>
          <p:cNvSpPr txBox="1"/>
          <p:nvPr/>
        </p:nvSpPr>
        <p:spPr>
          <a:xfrm>
            <a:off x="507589" y="6894418"/>
            <a:ext cx="11510240" cy="1804166"/>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360000" tIns="360000" rIns="360000" bIns="360000" anchor="t" anchorCtr="0">
            <a:noAutofit/>
          </a:bodyPr>
          <a:lstStyle/>
          <a:p>
            <a:pPr marL="425450" lvl="0" indent="-285750" algn="l" rtl="0">
              <a:spcBef>
                <a:spcPts val="0"/>
              </a:spcBef>
              <a:spcAft>
                <a:spcPts val="600"/>
              </a:spcAft>
              <a:buSzPct val="70000"/>
              <a:buFont typeface="Arial" panose="020B0604020202020204" pitchFamily="34" charset="0"/>
              <a:buChar char="•"/>
            </a:pPr>
            <a:r>
              <a:rPr lang="en-GB" sz="1800"/>
              <a:t>Give a qualitative explanation for why you think Betz’s Law applies. What stops a turbine </a:t>
            </a:r>
            <a:br>
              <a:rPr lang="en-GB" sz="1800"/>
            </a:br>
            <a:r>
              <a:rPr lang="en-GB" sz="1800"/>
              <a:t>from using all of the wind power available?</a:t>
            </a:r>
          </a:p>
          <a:p>
            <a:pPr marL="425450" lvl="0" indent="-285750" algn="l" rtl="0">
              <a:spcBef>
                <a:spcPts val="0"/>
              </a:spcBef>
              <a:spcAft>
                <a:spcPts val="600"/>
              </a:spcAft>
              <a:buSzPct val="70000"/>
              <a:buFont typeface="Arial" panose="020B0604020202020204" pitchFamily="34" charset="0"/>
              <a:buChar char="•"/>
            </a:pPr>
            <a:r>
              <a:rPr lang="en-GB" sz="1800"/>
              <a:t>Complete the questions on your activity sheet to calculate the maximum power a range of wind turbines can produce at low and high wind speeds. Use </a:t>
            </a:r>
            <a:r>
              <a:rPr lang="el-GR" sz="1800">
                <a:solidFill>
                  <a:schemeClr val="dk1"/>
                </a:solidFill>
              </a:rPr>
              <a:t>π = 3.14159.</a:t>
            </a:r>
            <a:endParaRPr lang="el-GR" sz="1800"/>
          </a:p>
        </p:txBody>
      </p:sp>
      <p:sp>
        <p:nvSpPr>
          <p:cNvPr id="26" name="Slide Number Placeholder 5">
            <a:extLst>
              <a:ext uri="{FF2B5EF4-FFF2-40B4-BE49-F238E27FC236}">
                <a16:creationId xmlns:a16="http://schemas.microsoft.com/office/drawing/2014/main" id="{1C8742E8-2942-C658-9EBC-B52A7926FB98}"/>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6</a:t>
            </a:fld>
            <a:endParaRPr lang="en-US" b="0"/>
          </a:p>
        </p:txBody>
      </p:sp>
      <p:pic>
        <p:nvPicPr>
          <p:cNvPr id="4" name="Picture 3">
            <a:extLst>
              <a:ext uri="{FF2B5EF4-FFF2-40B4-BE49-F238E27FC236}">
                <a16:creationId xmlns:a16="http://schemas.microsoft.com/office/drawing/2014/main" id="{736FC847-5F6A-308E-B837-3BE83D3786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69109" y="6285489"/>
            <a:ext cx="1003300" cy="977900"/>
          </a:xfrm>
          <a:prstGeom prst="rect">
            <a:avLst/>
          </a:prstGeom>
        </p:spPr>
      </p:pic>
      <p:pic>
        <p:nvPicPr>
          <p:cNvPr id="16" name="Picture 15">
            <a:extLst>
              <a:ext uri="{FF2B5EF4-FFF2-40B4-BE49-F238E27FC236}">
                <a16:creationId xmlns:a16="http://schemas.microsoft.com/office/drawing/2014/main" id="{985CFD67-80F6-5EBB-6103-BD06AD286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2189" y="377392"/>
            <a:ext cx="931671" cy="908084"/>
          </a:xfrm>
          <a:prstGeom prst="rect">
            <a:avLst/>
          </a:prstGeom>
        </p:spPr>
      </p:pic>
      <p:sp>
        <p:nvSpPr>
          <p:cNvPr id="17" name="TextBox 16">
            <a:extLst>
              <a:ext uri="{FF2B5EF4-FFF2-40B4-BE49-F238E27FC236}">
                <a16:creationId xmlns:a16="http://schemas.microsoft.com/office/drawing/2014/main" id="{540D9FE9-3807-D3E8-2BD5-D568B29743FB}"/>
              </a:ext>
            </a:extLst>
          </p:cNvPr>
          <p:cNvSpPr txBox="1"/>
          <p:nvPr/>
        </p:nvSpPr>
        <p:spPr>
          <a:xfrm>
            <a:off x="411858" y="5910338"/>
            <a:ext cx="8131628" cy="707886"/>
          </a:xfrm>
          <a:prstGeom prst="rect">
            <a:avLst/>
          </a:prstGeom>
          <a:noFill/>
        </p:spPr>
        <p:txBody>
          <a:bodyPr wrap="square">
            <a:spAutoFit/>
          </a:bodyPr>
          <a:lstStyle/>
          <a:p>
            <a:pPr marL="0" lvl="0" indent="0" algn="l" rtl="0">
              <a:spcBef>
                <a:spcPts val="0"/>
              </a:spcBef>
              <a:spcAft>
                <a:spcPts val="600"/>
              </a:spcAft>
              <a:buNone/>
            </a:pPr>
            <a:r>
              <a:rPr lang="en-GB" sz="2000"/>
              <a:t>However, Betz’s Law states that a turbine can’t use more than 59% of the theoretical power available in the wind.</a:t>
            </a:r>
          </a:p>
        </p:txBody>
      </p:sp>
      <p:sp>
        <p:nvSpPr>
          <p:cNvPr id="12" name="TextBox 11">
            <a:extLst>
              <a:ext uri="{FF2B5EF4-FFF2-40B4-BE49-F238E27FC236}">
                <a16:creationId xmlns:a16="http://schemas.microsoft.com/office/drawing/2014/main" id="{21B5DD95-AE02-1036-2452-ED5A7F99940D}"/>
              </a:ext>
            </a:extLst>
          </p:cNvPr>
          <p:cNvSpPr txBox="1"/>
          <p:nvPr/>
        </p:nvSpPr>
        <p:spPr>
          <a:xfrm>
            <a:off x="12439973" y="3314204"/>
            <a:ext cx="452534" cy="307777"/>
          </a:xfrm>
          <a:prstGeom prst="rect">
            <a:avLst/>
          </a:prstGeom>
          <a:noFill/>
        </p:spPr>
        <p:txBody>
          <a:bodyPr wrap="square">
            <a:spAutoFit/>
          </a:bodyPr>
          <a:lstStyle/>
          <a:p>
            <a:r>
              <a:rPr lang="en-GB" sz="1400"/>
              <a:t>A</a:t>
            </a:r>
            <a:endParaRPr lang="en-US"/>
          </a:p>
        </p:txBody>
      </p:sp>
      <p:sp>
        <p:nvSpPr>
          <p:cNvPr id="13" name="TextBox 12">
            <a:extLst>
              <a:ext uri="{FF2B5EF4-FFF2-40B4-BE49-F238E27FC236}">
                <a16:creationId xmlns:a16="http://schemas.microsoft.com/office/drawing/2014/main" id="{D19CC36D-6A04-4FF3-D747-454DCE16321F}"/>
              </a:ext>
            </a:extLst>
          </p:cNvPr>
          <p:cNvSpPr txBox="1"/>
          <p:nvPr/>
        </p:nvSpPr>
        <p:spPr>
          <a:xfrm>
            <a:off x="13245514" y="3802505"/>
            <a:ext cx="452534" cy="307777"/>
          </a:xfrm>
          <a:prstGeom prst="rect">
            <a:avLst/>
          </a:prstGeom>
          <a:noFill/>
        </p:spPr>
        <p:txBody>
          <a:bodyPr wrap="square">
            <a:spAutoFit/>
          </a:bodyPr>
          <a:lstStyle/>
          <a:p>
            <a:r>
              <a:rPr lang="en-GB"/>
              <a:t>v</a:t>
            </a:r>
            <a:endParaRPr lang="en-US"/>
          </a:p>
        </p:txBody>
      </p:sp>
      <p:sp>
        <p:nvSpPr>
          <p:cNvPr id="5" name="Google Shape;549;p3">
            <a:extLst>
              <a:ext uri="{FF2B5EF4-FFF2-40B4-BE49-F238E27FC236}">
                <a16:creationId xmlns:a16="http://schemas.microsoft.com/office/drawing/2014/main" id="{51516A34-E170-2122-B8E9-3F93F477A336}"/>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141665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430A-85F6-800D-3328-AEF4C3986C44}"/>
              </a:ext>
            </a:extLst>
          </p:cNvPr>
          <p:cNvSpPr>
            <a:spLocks noGrp="1"/>
          </p:cNvSpPr>
          <p:nvPr>
            <p:ph type="title"/>
          </p:nvPr>
        </p:nvSpPr>
        <p:spPr/>
        <p:txBody>
          <a:bodyPr/>
          <a:lstStyle/>
          <a:p>
            <a:r>
              <a:rPr lang="en"/>
              <a:t>Calculating available wind power - answers</a:t>
            </a:r>
            <a:endParaRPr lang="en-US"/>
          </a:p>
        </p:txBody>
      </p:sp>
      <p:sp>
        <p:nvSpPr>
          <p:cNvPr id="6" name="Google Shape;827;p15">
            <a:extLst>
              <a:ext uri="{FF2B5EF4-FFF2-40B4-BE49-F238E27FC236}">
                <a16:creationId xmlns:a16="http://schemas.microsoft.com/office/drawing/2014/main" id="{20D96762-67E8-8D7E-66D8-98E2DE609D8E}"/>
              </a:ext>
            </a:extLst>
          </p:cNvPr>
          <p:cNvSpPr txBox="1">
            <a:spLocks noGrp="1"/>
          </p:cNvSpPr>
          <p:nvPr>
            <p:ph type="body" idx="1"/>
          </p:nvPr>
        </p:nvSpPr>
        <p:spPr>
          <a:xfrm>
            <a:off x="444516" y="2294021"/>
            <a:ext cx="14711979" cy="1007118"/>
          </a:xfrm>
          <a:prstGeom prst="rect">
            <a:avLst/>
          </a:prstGeom>
          <a:noFill/>
          <a:ln>
            <a:noFill/>
          </a:ln>
        </p:spPr>
        <p:txBody>
          <a:bodyPr spcFirstLastPara="1" wrap="square" lIns="90000" tIns="45700" rIns="91425" bIns="45700" anchor="t" anchorCtr="0">
            <a:noAutofit/>
          </a:bodyPr>
          <a:lstStyle/>
          <a:p>
            <a:pPr marL="0" lvl="0" indent="0" algn="l" rtl="0">
              <a:lnSpc>
                <a:spcPct val="100000"/>
              </a:lnSpc>
              <a:spcBef>
                <a:spcPts val="0"/>
              </a:spcBef>
              <a:spcAft>
                <a:spcPts val="0"/>
              </a:spcAft>
              <a:buNone/>
            </a:pPr>
            <a:r>
              <a:rPr lang="en-GB" sz="2000"/>
              <a:t>In reality, the maximum output power is limited by the rated output of the generator in the turbine’s nacelle and by the fact that real-world turbine designs can only approach 75-80% of the Betz limit. Real outputs are about ⅓ of those in the upper limit column of the table.</a:t>
            </a:r>
          </a:p>
        </p:txBody>
      </p:sp>
      <p:sp>
        <p:nvSpPr>
          <p:cNvPr id="8" name="TextBox 7">
            <a:extLst>
              <a:ext uri="{FF2B5EF4-FFF2-40B4-BE49-F238E27FC236}">
                <a16:creationId xmlns:a16="http://schemas.microsoft.com/office/drawing/2014/main" id="{18914BF3-9EE6-C497-7684-635290ED6188}"/>
              </a:ext>
            </a:extLst>
          </p:cNvPr>
          <p:cNvSpPr txBox="1"/>
          <p:nvPr/>
        </p:nvSpPr>
        <p:spPr>
          <a:xfrm>
            <a:off x="493932" y="3506450"/>
            <a:ext cx="5054813" cy="5324535"/>
          </a:xfrm>
          <a:prstGeom prst="rect">
            <a:avLst/>
          </a:prstGeom>
          <a:noFill/>
        </p:spPr>
        <p:txBody>
          <a:bodyPr wrap="square">
            <a:spAutoFit/>
          </a:bodyPr>
          <a:lstStyle/>
          <a:p>
            <a:pPr marL="0" lvl="0" indent="0" algn="l" rtl="0">
              <a:spcBef>
                <a:spcPts val="0"/>
              </a:spcBef>
              <a:spcAft>
                <a:spcPts val="0"/>
              </a:spcAft>
              <a:buNone/>
            </a:pPr>
            <a:r>
              <a:rPr lang="en-GB" sz="2000" dirty="0"/>
              <a:t>Example:</a:t>
            </a:r>
          </a:p>
          <a:p>
            <a:pPr marL="0" lvl="0" indent="0" algn="l" rtl="0">
              <a:spcBef>
                <a:spcPts val="0"/>
              </a:spcBef>
              <a:spcAft>
                <a:spcPts val="0"/>
              </a:spcAft>
              <a:buNone/>
            </a:pPr>
            <a:endParaRPr lang="en-GB" sz="2000" dirty="0"/>
          </a:p>
          <a:p>
            <a:pPr marL="0" lvl="0" indent="0" algn="l" rtl="0">
              <a:spcBef>
                <a:spcPts val="0"/>
              </a:spcBef>
              <a:spcAft>
                <a:spcPts val="0"/>
              </a:spcAft>
              <a:buNone/>
            </a:pPr>
            <a:r>
              <a:rPr lang="en-GB" sz="2000" dirty="0">
                <a:solidFill>
                  <a:schemeClr val="dk1"/>
                </a:solidFill>
              </a:rPr>
              <a:t>P = </a:t>
            </a:r>
            <a:r>
              <a:rPr lang="en-GB" sz="2000" u="sng" dirty="0"/>
              <a:t>1</a:t>
            </a:r>
            <a:r>
              <a:rPr lang="el-GR" sz="2000" dirty="0"/>
              <a:t> ρ</a:t>
            </a:r>
            <a:r>
              <a:rPr lang="en-GB" sz="2000" dirty="0"/>
              <a:t>Av</a:t>
            </a:r>
            <a:r>
              <a:rPr lang="en-GB" sz="2000" baseline="30000" dirty="0"/>
              <a:t>3</a:t>
            </a:r>
            <a:endParaRPr lang="en-GB" sz="2000" dirty="0">
              <a:solidFill>
                <a:schemeClr val="dk1"/>
              </a:solidFill>
            </a:endParaRPr>
          </a:p>
          <a:p>
            <a:pPr marL="0" lvl="0" indent="0" algn="l" rtl="0">
              <a:spcBef>
                <a:spcPts val="0"/>
              </a:spcBef>
              <a:spcAft>
                <a:spcPts val="0"/>
              </a:spcAft>
              <a:buNone/>
            </a:pPr>
            <a:r>
              <a:rPr lang="en-GB" sz="2000" dirty="0">
                <a:solidFill>
                  <a:schemeClr val="dk1"/>
                </a:solidFill>
              </a:rPr>
              <a:t>      </a:t>
            </a:r>
            <a:r>
              <a:rPr lang="en-GB" sz="1000" dirty="0">
                <a:solidFill>
                  <a:schemeClr val="dk1"/>
                </a:solidFill>
              </a:rPr>
              <a:t> </a:t>
            </a:r>
            <a:r>
              <a:rPr lang="en-GB" sz="2000" dirty="0">
                <a:solidFill>
                  <a:schemeClr val="dk1"/>
                </a:solidFill>
              </a:rPr>
              <a:t>2</a:t>
            </a:r>
          </a:p>
          <a:p>
            <a:pPr marL="0" lvl="0" indent="0" algn="l" rtl="0">
              <a:spcBef>
                <a:spcPts val="0"/>
              </a:spcBef>
              <a:spcAft>
                <a:spcPts val="0"/>
              </a:spcAft>
              <a:buNone/>
            </a:pPr>
            <a:endParaRPr lang="en-GB" sz="2000" dirty="0">
              <a:solidFill>
                <a:schemeClr val="dk1"/>
              </a:solidFill>
            </a:endParaRPr>
          </a:p>
          <a:p>
            <a:pPr marL="0" lvl="0" indent="0" algn="l" rtl="0">
              <a:spcBef>
                <a:spcPts val="0"/>
              </a:spcBef>
              <a:spcAft>
                <a:spcPts val="0"/>
              </a:spcAft>
              <a:buNone/>
            </a:pPr>
            <a:r>
              <a:rPr lang="el-GR" sz="2000" dirty="0">
                <a:solidFill>
                  <a:schemeClr val="dk1"/>
                </a:solidFill>
              </a:rPr>
              <a:t>ρ = 1.2 </a:t>
            </a:r>
            <a:r>
              <a:rPr lang="en-GB" sz="2000" dirty="0">
                <a:solidFill>
                  <a:schemeClr val="dk1"/>
                </a:solidFill>
              </a:rPr>
              <a:t>kg/m</a:t>
            </a:r>
          </a:p>
          <a:p>
            <a:pPr marL="0" lvl="0" indent="0" algn="l" rtl="0">
              <a:spcBef>
                <a:spcPts val="0"/>
              </a:spcBef>
              <a:spcAft>
                <a:spcPts val="0"/>
              </a:spcAft>
              <a:buNone/>
            </a:pPr>
            <a:endParaRPr lang="en-GB" sz="2000" b="1" dirty="0">
              <a:solidFill>
                <a:schemeClr val="dk1"/>
              </a:solidFill>
            </a:endParaRPr>
          </a:p>
          <a:p>
            <a:pPr marL="0" lvl="0" indent="0" algn="l" rtl="0">
              <a:spcBef>
                <a:spcPts val="0"/>
              </a:spcBef>
              <a:spcAft>
                <a:spcPts val="0"/>
              </a:spcAft>
              <a:buNone/>
            </a:pPr>
            <a:r>
              <a:rPr lang="en-GB" sz="2000" dirty="0">
                <a:solidFill>
                  <a:schemeClr val="dk1"/>
                </a:solidFill>
              </a:rPr>
              <a:t>For 1.2 m dia. blades at 5 m/s:</a:t>
            </a:r>
          </a:p>
          <a:p>
            <a:pPr marL="0" lvl="0" indent="0" algn="l" rtl="0">
              <a:spcBef>
                <a:spcPts val="0"/>
              </a:spcBef>
              <a:spcAft>
                <a:spcPts val="0"/>
              </a:spcAft>
              <a:buNone/>
            </a:pPr>
            <a:endParaRPr lang="en-GB" sz="2000" dirty="0">
              <a:solidFill>
                <a:schemeClr val="dk1"/>
              </a:solidFill>
            </a:endParaRPr>
          </a:p>
          <a:p>
            <a:pPr marL="0" lvl="0" indent="0" algn="l" rtl="0">
              <a:spcBef>
                <a:spcPts val="0"/>
              </a:spcBef>
              <a:spcAft>
                <a:spcPts val="0"/>
              </a:spcAft>
              <a:buNone/>
            </a:pPr>
            <a:r>
              <a:rPr lang="en-GB" sz="2000" dirty="0">
                <a:solidFill>
                  <a:schemeClr val="dk1"/>
                </a:solidFill>
              </a:rPr>
              <a:t>P = 0.5 x 1.2 x </a:t>
            </a:r>
            <a:r>
              <a:rPr lang="el-GR" sz="2000" dirty="0">
                <a:solidFill>
                  <a:schemeClr val="dk1"/>
                </a:solidFill>
              </a:rPr>
              <a:t>π</a:t>
            </a:r>
            <a:r>
              <a:rPr lang="en-GB" sz="2000" dirty="0">
                <a:solidFill>
                  <a:schemeClr val="dk1"/>
                </a:solidFill>
              </a:rPr>
              <a:t>   </a:t>
            </a:r>
            <a:r>
              <a:rPr lang="en-GB" sz="2000" u="sng" dirty="0">
                <a:solidFill>
                  <a:schemeClr val="dk1"/>
                </a:solidFill>
              </a:rPr>
              <a:t>1.2</a:t>
            </a:r>
            <a:r>
              <a:rPr lang="en-GB" sz="2000" dirty="0">
                <a:solidFill>
                  <a:schemeClr val="dk1"/>
                </a:solidFill>
              </a:rPr>
              <a:t>    x 5</a:t>
            </a:r>
            <a:r>
              <a:rPr lang="en-GB" sz="2000" baseline="30000" dirty="0">
                <a:solidFill>
                  <a:schemeClr val="dk1"/>
                </a:solidFill>
              </a:rPr>
              <a:t>3</a:t>
            </a:r>
          </a:p>
          <a:p>
            <a:pPr marL="0" lvl="0" indent="0" algn="l" rtl="0">
              <a:spcBef>
                <a:spcPts val="0"/>
              </a:spcBef>
              <a:spcAft>
                <a:spcPts val="0"/>
              </a:spcAft>
              <a:buNone/>
            </a:pPr>
            <a:r>
              <a:rPr lang="en-GB" sz="2000" dirty="0">
                <a:solidFill>
                  <a:schemeClr val="dk1"/>
                </a:solidFill>
              </a:rPr>
              <a:t>	 	     2</a:t>
            </a:r>
            <a:br>
              <a:rPr lang="en-GB" sz="2000" dirty="0">
                <a:solidFill>
                  <a:schemeClr val="dk1"/>
                </a:solidFill>
              </a:rPr>
            </a:br>
            <a:endParaRPr lang="en-GB" sz="2000" dirty="0">
              <a:solidFill>
                <a:schemeClr val="dk1"/>
              </a:solidFill>
            </a:endParaRPr>
          </a:p>
          <a:p>
            <a:pPr marL="0" lvl="0" indent="0" algn="l" rtl="0">
              <a:spcBef>
                <a:spcPts val="0"/>
              </a:spcBef>
              <a:spcAft>
                <a:spcPts val="0"/>
              </a:spcAft>
              <a:buNone/>
            </a:pPr>
            <a:r>
              <a:rPr lang="en-GB" sz="2000" dirty="0">
                <a:solidFill>
                  <a:schemeClr val="dk1"/>
                </a:solidFill>
              </a:rPr>
              <a:t>= 84.823 W (using 3.14159 for </a:t>
            </a:r>
            <a:r>
              <a:rPr lang="el-GR" sz="2000" dirty="0">
                <a:solidFill>
                  <a:schemeClr val="dk1"/>
                </a:solidFill>
              </a:rPr>
              <a:t>π)</a:t>
            </a:r>
          </a:p>
          <a:p>
            <a:pPr marL="0" lvl="0" indent="0" algn="l" rtl="0">
              <a:spcBef>
                <a:spcPts val="0"/>
              </a:spcBef>
              <a:spcAft>
                <a:spcPts val="0"/>
              </a:spcAft>
              <a:buNone/>
            </a:pPr>
            <a:endParaRPr lang="el-GR" sz="2000" dirty="0">
              <a:solidFill>
                <a:schemeClr val="dk1"/>
              </a:solidFill>
            </a:endParaRPr>
          </a:p>
          <a:p>
            <a:pPr marL="0" lvl="0" indent="0" algn="l" rtl="0">
              <a:spcBef>
                <a:spcPts val="0"/>
              </a:spcBef>
              <a:spcAft>
                <a:spcPts val="0"/>
              </a:spcAft>
              <a:buNone/>
            </a:pPr>
            <a:r>
              <a:rPr lang="en-GB" sz="2000" dirty="0">
                <a:solidFill>
                  <a:schemeClr val="dk1"/>
                </a:solidFill>
              </a:rPr>
              <a:t>Applying Betz’s Law:</a:t>
            </a:r>
          </a:p>
          <a:p>
            <a:pPr marL="0" lvl="0" indent="0" algn="l" rtl="0">
              <a:spcBef>
                <a:spcPts val="0"/>
              </a:spcBef>
              <a:spcAft>
                <a:spcPts val="0"/>
              </a:spcAft>
              <a:buNone/>
            </a:pPr>
            <a:endParaRPr lang="en-GB" sz="2000" dirty="0">
              <a:solidFill>
                <a:schemeClr val="dk1"/>
              </a:solidFill>
            </a:endParaRPr>
          </a:p>
          <a:p>
            <a:pPr marL="0" lvl="0" indent="0" algn="l" rtl="0">
              <a:spcBef>
                <a:spcPts val="0"/>
              </a:spcBef>
              <a:spcAft>
                <a:spcPts val="0"/>
              </a:spcAft>
              <a:buClr>
                <a:schemeClr val="dk1"/>
              </a:buClr>
              <a:buSzPts val="1100"/>
              <a:buFont typeface="Arial"/>
              <a:buNone/>
            </a:pPr>
            <a:r>
              <a:rPr lang="en-GB" sz="2000" dirty="0">
                <a:solidFill>
                  <a:schemeClr val="dk1"/>
                </a:solidFill>
              </a:rPr>
              <a:t>0.59 x 84.823 = </a:t>
            </a:r>
            <a:r>
              <a:rPr lang="en-GB" sz="2000" b="1" dirty="0">
                <a:solidFill>
                  <a:schemeClr val="dk1"/>
                </a:solidFill>
              </a:rPr>
              <a:t>50 W</a:t>
            </a:r>
            <a:r>
              <a:rPr lang="en-GB" sz="2000" dirty="0">
                <a:solidFill>
                  <a:schemeClr val="dk1"/>
                </a:solidFill>
              </a:rPr>
              <a:t> at 5 m/s, (rounded)</a:t>
            </a:r>
          </a:p>
        </p:txBody>
      </p:sp>
      <p:sp>
        <p:nvSpPr>
          <p:cNvPr id="7" name="Slide Number Placeholder 5">
            <a:extLst>
              <a:ext uri="{FF2B5EF4-FFF2-40B4-BE49-F238E27FC236}">
                <a16:creationId xmlns:a16="http://schemas.microsoft.com/office/drawing/2014/main" id="{C3D829F6-1F2B-834C-6E4C-B3E820D5A783}"/>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7</a:t>
            </a:fld>
            <a:endParaRPr lang="en-US" b="0"/>
          </a:p>
        </p:txBody>
      </p:sp>
      <p:sp>
        <p:nvSpPr>
          <p:cNvPr id="3" name="TextBox 2">
            <a:extLst>
              <a:ext uri="{FF2B5EF4-FFF2-40B4-BE49-F238E27FC236}">
                <a16:creationId xmlns:a16="http://schemas.microsoft.com/office/drawing/2014/main" id="{478A8AEC-8510-BC33-CE65-D61B300ADE69}"/>
              </a:ext>
            </a:extLst>
          </p:cNvPr>
          <p:cNvSpPr txBox="1"/>
          <p:nvPr/>
        </p:nvSpPr>
        <p:spPr>
          <a:xfrm>
            <a:off x="2272143" y="6141007"/>
            <a:ext cx="1052949" cy="769441"/>
          </a:xfrm>
          <a:prstGeom prst="rect">
            <a:avLst/>
          </a:prstGeom>
          <a:noFill/>
        </p:spPr>
        <p:txBody>
          <a:bodyPr wrap="square" rtlCol="0">
            <a:spAutoFit/>
          </a:bodyPr>
          <a:lstStyle/>
          <a:p>
            <a:r>
              <a:rPr lang="en-US" sz="4400">
                <a:latin typeface="Arial Narrow" panose="020B0604020202020204" pitchFamily="34" charset="0"/>
                <a:cs typeface="Arial Narrow" panose="020B0604020202020204" pitchFamily="34" charset="0"/>
              </a:rPr>
              <a:t> (   )</a:t>
            </a:r>
            <a:endParaRPr lang="en-US" sz="2000" baseline="30000">
              <a:latin typeface="Arial Narrow" panose="020B0604020202020204" pitchFamily="34" charset="0"/>
              <a:cs typeface="Arial Narrow" panose="020B0604020202020204" pitchFamily="34" charset="0"/>
            </a:endParaRPr>
          </a:p>
        </p:txBody>
      </p:sp>
      <p:sp>
        <p:nvSpPr>
          <p:cNvPr id="4" name="TextBox 3">
            <a:extLst>
              <a:ext uri="{FF2B5EF4-FFF2-40B4-BE49-F238E27FC236}">
                <a16:creationId xmlns:a16="http://schemas.microsoft.com/office/drawing/2014/main" id="{D199E687-6E3A-3790-8220-F1A241021B43}"/>
              </a:ext>
            </a:extLst>
          </p:cNvPr>
          <p:cNvSpPr txBox="1"/>
          <p:nvPr/>
        </p:nvSpPr>
        <p:spPr>
          <a:xfrm>
            <a:off x="3040820" y="6141007"/>
            <a:ext cx="471055" cy="307777"/>
          </a:xfrm>
          <a:prstGeom prst="rect">
            <a:avLst/>
          </a:prstGeom>
          <a:noFill/>
        </p:spPr>
        <p:txBody>
          <a:bodyPr wrap="square" rtlCol="0">
            <a:spAutoFit/>
          </a:bodyPr>
          <a:lstStyle/>
          <a:p>
            <a:r>
              <a:rPr lang="en-US"/>
              <a:t>2</a:t>
            </a:r>
          </a:p>
        </p:txBody>
      </p:sp>
      <p:sp>
        <p:nvSpPr>
          <p:cNvPr id="9" name="Google Shape;549;p3">
            <a:extLst>
              <a:ext uri="{FF2B5EF4-FFF2-40B4-BE49-F238E27FC236}">
                <a16:creationId xmlns:a16="http://schemas.microsoft.com/office/drawing/2014/main" id="{B856606D-5167-4380-96C4-E60CE72E35B8}"/>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graphicFrame>
        <p:nvGraphicFramePr>
          <p:cNvPr id="10" name="Table 9">
            <a:extLst>
              <a:ext uri="{FF2B5EF4-FFF2-40B4-BE49-F238E27FC236}">
                <a16:creationId xmlns:a16="http://schemas.microsoft.com/office/drawing/2014/main" id="{6AC2433E-28FA-1282-A9A3-A41FBF638D97}"/>
              </a:ext>
            </a:extLst>
          </p:cNvPr>
          <p:cNvGraphicFramePr>
            <a:graphicFrameLocks noGrp="1"/>
          </p:cNvGraphicFramePr>
          <p:nvPr>
            <p:extLst>
              <p:ext uri="{D42A27DB-BD31-4B8C-83A1-F6EECF244321}">
                <p14:modId xmlns:p14="http://schemas.microsoft.com/office/powerpoint/2010/main" val="2187200169"/>
              </p:ext>
            </p:extLst>
          </p:nvPr>
        </p:nvGraphicFramePr>
        <p:xfrm>
          <a:off x="6826103" y="3504156"/>
          <a:ext cx="7607925" cy="3701677"/>
        </p:xfrm>
        <a:graphic>
          <a:graphicData uri="http://schemas.openxmlformats.org/drawingml/2006/table">
            <a:tbl>
              <a:tblPr/>
              <a:tblGrid>
                <a:gridCol w="1425049">
                  <a:extLst>
                    <a:ext uri="{9D8B030D-6E8A-4147-A177-3AD203B41FA5}">
                      <a16:colId xmlns:a16="http://schemas.microsoft.com/office/drawing/2014/main" val="555914664"/>
                    </a:ext>
                  </a:extLst>
                </a:gridCol>
                <a:gridCol w="3033976">
                  <a:extLst>
                    <a:ext uri="{9D8B030D-6E8A-4147-A177-3AD203B41FA5}">
                      <a16:colId xmlns:a16="http://schemas.microsoft.com/office/drawing/2014/main" val="2360580242"/>
                    </a:ext>
                  </a:extLst>
                </a:gridCol>
                <a:gridCol w="3148900">
                  <a:extLst>
                    <a:ext uri="{9D8B030D-6E8A-4147-A177-3AD203B41FA5}">
                      <a16:colId xmlns:a16="http://schemas.microsoft.com/office/drawing/2014/main" val="3423991513"/>
                    </a:ext>
                  </a:extLst>
                </a:gridCol>
              </a:tblGrid>
              <a:tr h="528811">
                <a:tc>
                  <a:txBody>
                    <a:bodyPr/>
                    <a:lstStyle/>
                    <a:p>
                      <a:pPr algn="r" fontAlgn="ctr"/>
                      <a:r>
                        <a:rPr lang="en-GB" sz="2000" b="1" i="0" u="none" strike="noStrike" baseline="0" dirty="0">
                          <a:solidFill>
                            <a:srgbClr val="000000"/>
                          </a:solidFill>
                          <a:effectLst/>
                          <a:latin typeface="+mn-lt"/>
                        </a:rPr>
                        <a:t>Diameter</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GB" sz="2000" b="1" i="0" u="none" strike="noStrike" baseline="0" dirty="0">
                          <a:solidFill>
                            <a:srgbClr val="000000"/>
                          </a:solidFill>
                          <a:effectLst/>
                          <a:latin typeface="+mn-lt"/>
                        </a:rPr>
                        <a:t>5 m/s wind (lower limit)</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GB" sz="2000" b="1" i="0" u="none" strike="noStrike" baseline="0">
                          <a:solidFill>
                            <a:srgbClr val="000000"/>
                          </a:solidFill>
                          <a:effectLst/>
                          <a:latin typeface="+mn-lt"/>
                        </a:rPr>
                        <a:t>15 m/s wind (upper limit)</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53139281"/>
                  </a:ext>
                </a:extLst>
              </a:tr>
              <a:tr h="528811">
                <a:tc>
                  <a:txBody>
                    <a:bodyPr/>
                    <a:lstStyle/>
                    <a:p>
                      <a:pPr algn="r" fontAlgn="ctr"/>
                      <a:r>
                        <a:rPr lang="en-GB" sz="2000" b="0" i="0" u="none" strike="noStrike" baseline="0" dirty="0">
                          <a:solidFill>
                            <a:srgbClr val="000000"/>
                          </a:solidFill>
                          <a:effectLst/>
                          <a:latin typeface="+mn-lt"/>
                        </a:rPr>
                        <a:t>222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1,712,808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46,245,822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17494"/>
                  </a:ext>
                </a:extLst>
              </a:tr>
              <a:tr h="528811">
                <a:tc>
                  <a:txBody>
                    <a:bodyPr/>
                    <a:lstStyle/>
                    <a:p>
                      <a:pPr algn="r" fontAlgn="ctr"/>
                      <a:r>
                        <a:rPr lang="en-GB" sz="2000" b="0" i="0" u="none" strike="noStrike" baseline="0" dirty="0">
                          <a:solidFill>
                            <a:srgbClr val="000000"/>
                          </a:solidFill>
                          <a:effectLst/>
                          <a:latin typeface="+mn-lt"/>
                        </a:rPr>
                        <a:t>164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934,739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25,237,960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153652"/>
                  </a:ext>
                </a:extLst>
              </a:tr>
              <a:tr h="528811">
                <a:tc>
                  <a:txBody>
                    <a:bodyPr/>
                    <a:lstStyle/>
                    <a:p>
                      <a:pPr algn="r" fontAlgn="ctr"/>
                      <a:r>
                        <a:rPr lang="en-GB" sz="2000" b="0" i="0" u="none" strike="noStrike" baseline="0">
                          <a:solidFill>
                            <a:srgbClr val="000000"/>
                          </a:solidFill>
                          <a:effectLst/>
                          <a:latin typeface="+mn-lt"/>
                        </a:rPr>
                        <a:t>127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560,545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a:solidFill>
                            <a:srgbClr val="000000"/>
                          </a:solidFill>
                          <a:effectLst/>
                          <a:latin typeface="+mn-lt"/>
                        </a:rPr>
                        <a:t>15,134,706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61862"/>
                  </a:ext>
                </a:extLst>
              </a:tr>
              <a:tr h="528811">
                <a:tc>
                  <a:txBody>
                    <a:bodyPr/>
                    <a:lstStyle/>
                    <a:p>
                      <a:pPr algn="r" fontAlgn="ctr"/>
                      <a:r>
                        <a:rPr lang="en-GB" sz="2000" b="0" i="0" u="none" strike="noStrike" baseline="0">
                          <a:solidFill>
                            <a:srgbClr val="000000"/>
                          </a:solidFill>
                          <a:effectLst/>
                          <a:latin typeface="+mn-lt"/>
                        </a:rPr>
                        <a:t>24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20,018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540,492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831612"/>
                  </a:ext>
                </a:extLst>
              </a:tr>
              <a:tr h="528811">
                <a:tc>
                  <a:txBody>
                    <a:bodyPr/>
                    <a:lstStyle/>
                    <a:p>
                      <a:pPr algn="r" fontAlgn="ctr"/>
                      <a:r>
                        <a:rPr lang="en-GB" sz="2000" b="0" i="0" u="none" strike="noStrike" baseline="0">
                          <a:solidFill>
                            <a:srgbClr val="000000"/>
                          </a:solidFill>
                          <a:effectLst/>
                          <a:latin typeface="+mn-lt"/>
                        </a:rPr>
                        <a:t>3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a:solidFill>
                            <a:srgbClr val="000000"/>
                          </a:solidFill>
                          <a:effectLst/>
                          <a:latin typeface="+mn-lt"/>
                        </a:rPr>
                        <a:t>313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8,445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93105"/>
                  </a:ext>
                </a:extLst>
              </a:tr>
              <a:tr h="528811">
                <a:tc>
                  <a:txBody>
                    <a:bodyPr/>
                    <a:lstStyle/>
                    <a:p>
                      <a:pPr algn="r" fontAlgn="ctr"/>
                      <a:r>
                        <a:rPr lang="en-GB" sz="2000" b="0" i="0" u="none" strike="noStrike" baseline="0">
                          <a:solidFill>
                            <a:srgbClr val="000000"/>
                          </a:solidFill>
                          <a:effectLst/>
                          <a:latin typeface="+mn-lt"/>
                        </a:rPr>
                        <a:t>1.2 m</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a:solidFill>
                            <a:srgbClr val="000000"/>
                          </a:solidFill>
                          <a:effectLst/>
                          <a:latin typeface="+mn-lt"/>
                        </a:rPr>
                        <a:t>50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2000" b="0" i="0" u="none" strike="noStrike" baseline="0" dirty="0">
                          <a:solidFill>
                            <a:srgbClr val="000000"/>
                          </a:solidFill>
                          <a:effectLst/>
                          <a:latin typeface="+mn-lt"/>
                        </a:rPr>
                        <a:t>1,351 W</a:t>
                      </a:r>
                    </a:p>
                  </a:txBody>
                  <a:tcPr marL="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69412"/>
                  </a:ext>
                </a:extLst>
              </a:tr>
            </a:tbl>
          </a:graphicData>
        </a:graphic>
      </p:graphicFrame>
    </p:spTree>
    <p:extLst>
      <p:ext uri="{BB962C8B-B14F-4D97-AF65-F5344CB8AC3E}">
        <p14:creationId xmlns:p14="http://schemas.microsoft.com/office/powerpoint/2010/main" val="2804405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B3D0-366C-9299-12E4-FBB8FEF331EB}"/>
              </a:ext>
            </a:extLst>
          </p:cNvPr>
          <p:cNvSpPr>
            <a:spLocks noGrp="1"/>
          </p:cNvSpPr>
          <p:nvPr>
            <p:ph type="title"/>
          </p:nvPr>
        </p:nvSpPr>
        <p:spPr/>
        <p:txBody>
          <a:bodyPr/>
          <a:lstStyle/>
          <a:p>
            <a:r>
              <a:rPr lang="en"/>
              <a:t>How much energy or power do we need?</a:t>
            </a:r>
            <a:endParaRPr lang="en-US"/>
          </a:p>
        </p:txBody>
      </p:sp>
      <p:sp>
        <p:nvSpPr>
          <p:cNvPr id="6" name="Google Shape;827;p15">
            <a:extLst>
              <a:ext uri="{FF2B5EF4-FFF2-40B4-BE49-F238E27FC236}">
                <a16:creationId xmlns:a16="http://schemas.microsoft.com/office/drawing/2014/main" id="{27C7EFB1-30F9-476E-6FD9-FB3D49B10FBD}"/>
              </a:ext>
            </a:extLst>
          </p:cNvPr>
          <p:cNvSpPr txBox="1">
            <a:spLocks/>
          </p:cNvSpPr>
          <p:nvPr/>
        </p:nvSpPr>
        <p:spPr>
          <a:xfrm>
            <a:off x="411858" y="2294020"/>
            <a:ext cx="14711979" cy="64633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None/>
            </a:pPr>
            <a:r>
              <a:rPr lang="en-GB" sz="2000"/>
              <a:t>Use </a:t>
            </a:r>
            <a:r>
              <a:rPr lang="en-GB" sz="2000" b="1"/>
              <a:t>E=Pt</a:t>
            </a:r>
            <a:r>
              <a:rPr lang="en-GB" sz="2000"/>
              <a:t> and </a:t>
            </a:r>
            <a:r>
              <a:rPr lang="en-GB" sz="2000" b="1"/>
              <a:t>P=VI</a:t>
            </a:r>
            <a:r>
              <a:rPr lang="en-GB" sz="2000"/>
              <a:t> to calculate the answers to these scenarios.</a:t>
            </a:r>
          </a:p>
          <a:p>
            <a:pPr marL="0" lvl="0" indent="0" algn="l" rtl="0">
              <a:lnSpc>
                <a:spcPct val="100000"/>
              </a:lnSpc>
              <a:spcBef>
                <a:spcPts val="0"/>
              </a:spcBef>
              <a:spcAft>
                <a:spcPts val="0"/>
              </a:spcAft>
              <a:buNone/>
            </a:pPr>
            <a:r>
              <a:rPr lang="en-GB" sz="2000"/>
              <a:t>When is this energy most likely to be needed during the day?</a:t>
            </a:r>
          </a:p>
          <a:p>
            <a:pPr marL="0" lvl="0" indent="0" algn="l" rtl="0">
              <a:lnSpc>
                <a:spcPct val="100000"/>
              </a:lnSpc>
              <a:spcBef>
                <a:spcPts val="0"/>
              </a:spcBef>
              <a:spcAft>
                <a:spcPts val="0"/>
              </a:spcAft>
              <a:buNone/>
            </a:pPr>
            <a:r>
              <a:rPr lang="en-GB" sz="2000"/>
              <a:t>What implications does this have for a renewable energy supply?</a:t>
            </a:r>
          </a:p>
          <a:p>
            <a:pPr marL="0">
              <a:lnSpc>
                <a:spcPct val="100000"/>
              </a:lnSpc>
            </a:pPr>
            <a:endParaRPr lang="en-US" sz="2000">
              <a:solidFill>
                <a:schemeClr val="tx1"/>
              </a:solidFill>
            </a:endParaRPr>
          </a:p>
        </p:txBody>
      </p:sp>
      <p:sp>
        <p:nvSpPr>
          <p:cNvPr id="46" name="Slide Number Placeholder 5">
            <a:extLst>
              <a:ext uri="{FF2B5EF4-FFF2-40B4-BE49-F238E27FC236}">
                <a16:creationId xmlns:a16="http://schemas.microsoft.com/office/drawing/2014/main" id="{062CC8C9-0C46-9DFA-8BD1-DBA68F83D0B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8</a:t>
            </a:fld>
            <a:endParaRPr lang="en-US" b="0"/>
          </a:p>
        </p:txBody>
      </p:sp>
      <p:pic>
        <p:nvPicPr>
          <p:cNvPr id="22" name="Picture 21">
            <a:extLst>
              <a:ext uri="{FF2B5EF4-FFF2-40B4-BE49-F238E27FC236}">
                <a16:creationId xmlns:a16="http://schemas.microsoft.com/office/drawing/2014/main" id="{5C8BCE97-2825-A6D1-93AD-E1216C06B9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2189" y="373363"/>
            <a:ext cx="939377" cy="915595"/>
          </a:xfrm>
          <a:prstGeom prst="rect">
            <a:avLst/>
          </a:prstGeom>
        </p:spPr>
      </p:pic>
      <p:sp>
        <p:nvSpPr>
          <p:cNvPr id="23" name="Google Shape;698;p10">
            <a:extLst>
              <a:ext uri="{FF2B5EF4-FFF2-40B4-BE49-F238E27FC236}">
                <a16:creationId xmlns:a16="http://schemas.microsoft.com/office/drawing/2014/main" id="{ABD53325-F1FD-7226-F5BC-9721B390F272}"/>
              </a:ext>
            </a:extLst>
          </p:cNvPr>
          <p:cNvSpPr txBox="1"/>
          <p:nvPr/>
        </p:nvSpPr>
        <p:spPr>
          <a:xfrm>
            <a:off x="4407689" y="3495403"/>
            <a:ext cx="3687560" cy="3476897"/>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Aft>
                <a:spcPts val="600"/>
              </a:spcAft>
              <a:buNone/>
            </a:pPr>
            <a:r>
              <a:rPr lang="en-GB" sz="1800" b="1" dirty="0"/>
              <a:t>Electric vehicle (EV)</a:t>
            </a:r>
          </a:p>
          <a:p>
            <a:pPr marL="0" lvl="0" indent="0" algn="l" rtl="0">
              <a:spcBef>
                <a:spcPts val="1200"/>
              </a:spcBef>
              <a:spcAft>
                <a:spcPts val="600"/>
              </a:spcAft>
              <a:buNone/>
            </a:pPr>
            <a:r>
              <a:rPr lang="en-GB" sz="1800" dirty="0"/>
              <a:t>How much energy can an EV battery store?</a:t>
            </a:r>
          </a:p>
          <a:p>
            <a:pPr marL="0" lvl="0" indent="0" algn="l" rtl="0">
              <a:spcBef>
                <a:spcPts val="1200"/>
              </a:spcBef>
              <a:spcAft>
                <a:spcPts val="600"/>
              </a:spcAft>
              <a:buNone/>
            </a:pPr>
            <a:r>
              <a:rPr lang="en-GB" sz="1800" dirty="0"/>
              <a:t>V = 400 V</a:t>
            </a:r>
          </a:p>
          <a:p>
            <a:pPr marL="0" lvl="0" indent="0" algn="l" rtl="0">
              <a:spcBef>
                <a:spcPts val="1200"/>
              </a:spcBef>
              <a:spcAft>
                <a:spcPts val="600"/>
              </a:spcAft>
              <a:buNone/>
            </a:pPr>
            <a:r>
              <a:rPr lang="en-GB" sz="1800" dirty="0"/>
              <a:t>Capacity = 90 kWh</a:t>
            </a:r>
          </a:p>
        </p:txBody>
      </p:sp>
      <p:sp>
        <p:nvSpPr>
          <p:cNvPr id="24" name="Google Shape;698;p10">
            <a:extLst>
              <a:ext uri="{FF2B5EF4-FFF2-40B4-BE49-F238E27FC236}">
                <a16:creationId xmlns:a16="http://schemas.microsoft.com/office/drawing/2014/main" id="{DC09FCA9-89C4-3C1E-BE2E-4DD60EF2B2ED}"/>
              </a:ext>
            </a:extLst>
          </p:cNvPr>
          <p:cNvSpPr txBox="1"/>
          <p:nvPr/>
        </p:nvSpPr>
        <p:spPr>
          <a:xfrm>
            <a:off x="525237" y="3495403"/>
            <a:ext cx="3687560" cy="3476897"/>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Mobile phone</a:t>
            </a:r>
          </a:p>
          <a:p>
            <a:pPr marL="0" lvl="0" indent="0" algn="l" rtl="0">
              <a:spcBef>
                <a:spcPts val="1200"/>
              </a:spcBef>
              <a:spcAft>
                <a:spcPts val="600"/>
              </a:spcAft>
              <a:buNone/>
            </a:pPr>
            <a:r>
              <a:rPr lang="en-GB" sz="1800"/>
              <a:t>How long will it take to charge a mobile phone battery?</a:t>
            </a:r>
          </a:p>
          <a:p>
            <a:pPr marL="0" lvl="0" indent="0" algn="l" rtl="0">
              <a:spcBef>
                <a:spcPts val="1200"/>
              </a:spcBef>
              <a:spcAft>
                <a:spcPts val="600"/>
              </a:spcAft>
              <a:buNone/>
            </a:pPr>
            <a:r>
              <a:rPr lang="en-GB" sz="1800"/>
              <a:t>V = 3.7 V</a:t>
            </a:r>
          </a:p>
          <a:p>
            <a:pPr marL="0" lvl="0" indent="0" algn="l" rtl="0">
              <a:spcBef>
                <a:spcPts val="1200"/>
              </a:spcBef>
              <a:spcAft>
                <a:spcPts val="600"/>
              </a:spcAft>
              <a:buNone/>
            </a:pPr>
            <a:r>
              <a:rPr lang="en-GB" sz="1800"/>
              <a:t>Capacity = 3000 </a:t>
            </a:r>
            <a:r>
              <a:rPr lang="en-GB" sz="1800" err="1"/>
              <a:t>mAh</a:t>
            </a:r>
            <a:endParaRPr lang="en-GB" sz="1800"/>
          </a:p>
          <a:p>
            <a:pPr marL="0" lvl="0" indent="0" algn="l" rtl="0">
              <a:spcBef>
                <a:spcPts val="1200"/>
              </a:spcBef>
              <a:spcAft>
                <a:spcPts val="600"/>
              </a:spcAft>
              <a:buNone/>
            </a:pPr>
            <a:r>
              <a:rPr lang="en-GB" sz="1800"/>
              <a:t>Charger = 18 W</a:t>
            </a:r>
          </a:p>
        </p:txBody>
      </p:sp>
      <p:sp>
        <p:nvSpPr>
          <p:cNvPr id="25" name="Google Shape;698;p10">
            <a:extLst>
              <a:ext uri="{FF2B5EF4-FFF2-40B4-BE49-F238E27FC236}">
                <a16:creationId xmlns:a16="http://schemas.microsoft.com/office/drawing/2014/main" id="{012647D9-1060-6A22-AE82-6557D43832BE}"/>
              </a:ext>
            </a:extLst>
          </p:cNvPr>
          <p:cNvSpPr txBox="1"/>
          <p:nvPr/>
        </p:nvSpPr>
        <p:spPr>
          <a:xfrm>
            <a:off x="8290142" y="3495403"/>
            <a:ext cx="3687560" cy="3476897"/>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Aft>
                <a:spcPts val="600"/>
              </a:spcAft>
              <a:buNone/>
            </a:pPr>
            <a:r>
              <a:rPr lang="en-GB" sz="1800" b="1"/>
              <a:t>CNC machine</a:t>
            </a:r>
          </a:p>
          <a:p>
            <a:pPr marL="0" lvl="0" indent="0" algn="l" rtl="0">
              <a:spcBef>
                <a:spcPts val="1200"/>
              </a:spcBef>
              <a:spcAft>
                <a:spcPts val="600"/>
              </a:spcAft>
              <a:buNone/>
            </a:pPr>
            <a:r>
              <a:rPr lang="en-GB" sz="1800"/>
              <a:t>How much average current does this CNC process draw?</a:t>
            </a:r>
          </a:p>
          <a:p>
            <a:pPr marL="0" lvl="0" indent="0" algn="l" rtl="0">
              <a:spcBef>
                <a:spcPts val="1200"/>
              </a:spcBef>
              <a:spcAft>
                <a:spcPts val="600"/>
              </a:spcAft>
              <a:buNone/>
            </a:pPr>
            <a:r>
              <a:rPr lang="en-GB" sz="1800"/>
              <a:t>Energy = 14.9 MJ</a:t>
            </a:r>
          </a:p>
          <a:p>
            <a:pPr marL="0" lvl="0" indent="0" algn="l" rtl="0">
              <a:spcBef>
                <a:spcPts val="1200"/>
              </a:spcBef>
              <a:spcAft>
                <a:spcPts val="600"/>
              </a:spcAft>
              <a:buNone/>
            </a:pPr>
            <a:r>
              <a:rPr lang="en-GB" sz="1800"/>
              <a:t>Time = 90 mins</a:t>
            </a:r>
          </a:p>
          <a:p>
            <a:pPr marL="0" lvl="0" indent="0" algn="l" rtl="0">
              <a:spcBef>
                <a:spcPts val="1200"/>
              </a:spcBef>
              <a:spcAft>
                <a:spcPts val="600"/>
              </a:spcAft>
              <a:buNone/>
            </a:pPr>
            <a:r>
              <a:rPr lang="en-GB" sz="1800"/>
              <a:t>Voltage = 230 V</a:t>
            </a:r>
          </a:p>
        </p:txBody>
      </p:sp>
      <p:sp>
        <p:nvSpPr>
          <p:cNvPr id="26" name="Google Shape;698;p10">
            <a:extLst>
              <a:ext uri="{FF2B5EF4-FFF2-40B4-BE49-F238E27FC236}">
                <a16:creationId xmlns:a16="http://schemas.microsoft.com/office/drawing/2014/main" id="{17E49FE5-DCFC-EB3C-4A38-9871865ADACD}"/>
              </a:ext>
            </a:extLst>
          </p:cNvPr>
          <p:cNvSpPr txBox="1"/>
          <p:nvPr/>
        </p:nvSpPr>
        <p:spPr>
          <a:xfrm>
            <a:off x="12172595" y="3495403"/>
            <a:ext cx="3687560" cy="3476897"/>
          </a:xfrm>
          <a:prstGeom prst="rect">
            <a:avLst/>
          </a:prstGeom>
          <a:solidFill>
            <a:srgbClr val="ECECED"/>
          </a:solid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dirty="0"/>
              <a:t>Robot arm</a:t>
            </a:r>
          </a:p>
          <a:p>
            <a:pPr marL="0" lvl="0" indent="0" algn="l" rtl="0">
              <a:spcBef>
                <a:spcPts val="1200"/>
              </a:spcBef>
              <a:spcAft>
                <a:spcPts val="600"/>
              </a:spcAft>
              <a:buNone/>
            </a:pPr>
            <a:r>
              <a:rPr lang="en-GB" sz="1800" dirty="0"/>
              <a:t>How much energy does this robot arm use?</a:t>
            </a:r>
          </a:p>
          <a:p>
            <a:pPr marL="0" lvl="0" indent="0" algn="l" rtl="0">
              <a:spcBef>
                <a:spcPts val="1200"/>
              </a:spcBef>
              <a:spcAft>
                <a:spcPts val="600"/>
              </a:spcAft>
              <a:buNone/>
            </a:pPr>
            <a:r>
              <a:rPr lang="en-GB" sz="1800" dirty="0"/>
              <a:t>Time = 16 hrs</a:t>
            </a:r>
          </a:p>
          <a:p>
            <a:pPr marL="0" lvl="0" indent="0" algn="l" rtl="0">
              <a:spcBef>
                <a:spcPts val="1200"/>
              </a:spcBef>
              <a:spcAft>
                <a:spcPts val="600"/>
              </a:spcAft>
              <a:buNone/>
            </a:pPr>
            <a:r>
              <a:rPr lang="en-GB" sz="1800" dirty="0"/>
              <a:t>Voltage: 230 V</a:t>
            </a:r>
          </a:p>
          <a:p>
            <a:pPr marL="0" lvl="0" indent="0" algn="l" rtl="0">
              <a:spcBef>
                <a:spcPts val="1200"/>
              </a:spcBef>
              <a:spcAft>
                <a:spcPts val="600"/>
              </a:spcAft>
              <a:buNone/>
            </a:pPr>
            <a:r>
              <a:rPr lang="en-GB" sz="1800" dirty="0"/>
              <a:t>Average current draw: 10 A</a:t>
            </a:r>
          </a:p>
        </p:txBody>
      </p:sp>
      <p:sp>
        <p:nvSpPr>
          <p:cNvPr id="4" name="Google Shape;549;p3">
            <a:extLst>
              <a:ext uri="{FF2B5EF4-FFF2-40B4-BE49-F238E27FC236}">
                <a16:creationId xmlns:a16="http://schemas.microsoft.com/office/drawing/2014/main" id="{8E73983C-15ED-6C90-B86A-50A636BE781A}"/>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884755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B3D0-366C-9299-12E4-FBB8FEF331EB}"/>
              </a:ext>
            </a:extLst>
          </p:cNvPr>
          <p:cNvSpPr>
            <a:spLocks noGrp="1"/>
          </p:cNvSpPr>
          <p:nvPr>
            <p:ph type="title"/>
          </p:nvPr>
        </p:nvSpPr>
        <p:spPr/>
        <p:txBody>
          <a:bodyPr/>
          <a:lstStyle/>
          <a:p>
            <a:r>
              <a:rPr lang="en"/>
              <a:t>How much energy or power do we need?</a:t>
            </a:r>
            <a:endParaRPr lang="en-US"/>
          </a:p>
        </p:txBody>
      </p:sp>
      <p:sp>
        <p:nvSpPr>
          <p:cNvPr id="46" name="Slide Number Placeholder 5">
            <a:extLst>
              <a:ext uri="{FF2B5EF4-FFF2-40B4-BE49-F238E27FC236}">
                <a16:creationId xmlns:a16="http://schemas.microsoft.com/office/drawing/2014/main" id="{062CC8C9-0C46-9DFA-8BD1-DBA68F83D0B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pPr algn="r"/>
              <a:t>9</a:t>
            </a:fld>
            <a:endParaRPr lang="en-US" b="0"/>
          </a:p>
        </p:txBody>
      </p:sp>
      <p:sp>
        <p:nvSpPr>
          <p:cNvPr id="4" name="Google Shape;698;p10">
            <a:extLst>
              <a:ext uri="{FF2B5EF4-FFF2-40B4-BE49-F238E27FC236}">
                <a16:creationId xmlns:a16="http://schemas.microsoft.com/office/drawing/2014/main" id="{52A3D175-6BFF-F1DE-68D7-D7F927D41773}"/>
              </a:ext>
            </a:extLst>
          </p:cNvPr>
          <p:cNvSpPr txBox="1"/>
          <p:nvPr/>
        </p:nvSpPr>
        <p:spPr>
          <a:xfrm>
            <a:off x="4441234" y="3285540"/>
            <a:ext cx="3687560" cy="4013331"/>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Aft>
                <a:spcPts val="600"/>
              </a:spcAft>
              <a:buNone/>
            </a:pPr>
            <a:r>
              <a:rPr lang="en-GB" sz="1800" b="1" dirty="0"/>
              <a:t>Electric vehicle </a:t>
            </a:r>
          </a:p>
          <a:p>
            <a:pPr marL="0" lvl="0" indent="0" algn="l" rtl="0">
              <a:lnSpc>
                <a:spcPct val="100000"/>
              </a:lnSpc>
              <a:spcBef>
                <a:spcPts val="1200"/>
              </a:spcBef>
              <a:spcAft>
                <a:spcPts val="600"/>
              </a:spcAft>
              <a:buNone/>
            </a:pPr>
            <a:r>
              <a:rPr lang="en-GB" sz="1800" dirty="0">
                <a:solidFill>
                  <a:schemeClr val="dk1"/>
                </a:solidFill>
              </a:rPr>
              <a:t>To turn kWh into Joules:</a:t>
            </a:r>
          </a:p>
          <a:p>
            <a:pPr marL="0" lvl="0" indent="0" algn="l" rtl="0">
              <a:lnSpc>
                <a:spcPct val="100000"/>
              </a:lnSpc>
              <a:spcBef>
                <a:spcPts val="1200"/>
              </a:spcBef>
              <a:spcAft>
                <a:spcPts val="600"/>
              </a:spcAft>
              <a:buNone/>
            </a:pPr>
            <a:r>
              <a:rPr lang="en-GB" sz="1800" dirty="0">
                <a:solidFill>
                  <a:schemeClr val="dk1"/>
                </a:solidFill>
              </a:rPr>
              <a:t>1 kWh = 1000 W x 3600 s</a:t>
            </a:r>
          </a:p>
          <a:p>
            <a:pPr marL="0" lvl="0" indent="0" algn="l" rtl="0">
              <a:lnSpc>
                <a:spcPct val="100000"/>
              </a:lnSpc>
              <a:spcBef>
                <a:spcPts val="1200"/>
              </a:spcBef>
              <a:spcAft>
                <a:spcPts val="600"/>
              </a:spcAft>
              <a:buNone/>
            </a:pPr>
            <a:r>
              <a:rPr lang="en-GB" sz="1800" dirty="0">
                <a:solidFill>
                  <a:schemeClr val="dk1"/>
                </a:solidFill>
              </a:rPr>
              <a:t>= 3.6 MJ in each kWh</a:t>
            </a:r>
          </a:p>
          <a:p>
            <a:pPr marL="0" lvl="0" indent="0" algn="l" rtl="0">
              <a:lnSpc>
                <a:spcPct val="100000"/>
              </a:lnSpc>
              <a:spcBef>
                <a:spcPts val="1200"/>
              </a:spcBef>
              <a:spcAft>
                <a:spcPts val="600"/>
              </a:spcAft>
              <a:buNone/>
            </a:pPr>
            <a:r>
              <a:rPr lang="en-GB" sz="1800" dirty="0">
                <a:solidFill>
                  <a:schemeClr val="dk1"/>
                </a:solidFill>
              </a:rPr>
              <a:t>3.6 MJ x 90 = 324 MJ </a:t>
            </a:r>
          </a:p>
          <a:p>
            <a:pPr marL="0" lvl="0" indent="0" algn="l" rtl="0">
              <a:lnSpc>
                <a:spcPct val="100000"/>
              </a:lnSpc>
              <a:spcBef>
                <a:spcPts val="1200"/>
              </a:spcBef>
              <a:spcAft>
                <a:spcPts val="600"/>
              </a:spcAft>
              <a:buNone/>
            </a:pPr>
            <a:r>
              <a:rPr lang="en-GB" sz="1800" dirty="0">
                <a:solidFill>
                  <a:schemeClr val="dk1"/>
                </a:solidFill>
              </a:rPr>
              <a:t>Note that the voltage is irrelevant here.</a:t>
            </a:r>
            <a:endParaRPr lang="en-GB" sz="1800" dirty="0"/>
          </a:p>
        </p:txBody>
      </p:sp>
      <p:sp>
        <p:nvSpPr>
          <p:cNvPr id="5" name="Google Shape;827;p15">
            <a:extLst>
              <a:ext uri="{FF2B5EF4-FFF2-40B4-BE49-F238E27FC236}">
                <a16:creationId xmlns:a16="http://schemas.microsoft.com/office/drawing/2014/main" id="{9EC7D92F-1055-0674-5967-D433B77ACCE4}"/>
              </a:ext>
            </a:extLst>
          </p:cNvPr>
          <p:cNvSpPr txBox="1">
            <a:spLocks/>
          </p:cNvSpPr>
          <p:nvPr/>
        </p:nvSpPr>
        <p:spPr>
          <a:xfrm>
            <a:off x="411858" y="2294020"/>
            <a:ext cx="14711979" cy="646331"/>
          </a:xfrm>
          <a:prstGeom prst="rect">
            <a:avLst/>
          </a:prstGeom>
          <a:noFill/>
          <a:ln>
            <a:noFill/>
          </a:ln>
        </p:spPr>
        <p:txBody>
          <a:bodyPr spcFirstLastPara="1" wrap="square" lIns="9000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800"/>
              </a:spcBef>
              <a:spcAft>
                <a:spcPts val="0"/>
              </a:spcAft>
              <a:buClr>
                <a:schemeClr val="dk1"/>
              </a:buClr>
              <a:buSzPts val="1800"/>
              <a:buFont typeface="Arial"/>
              <a:buNone/>
              <a:defRPr sz="3200" b="0" i="0" u="none" strike="noStrike" cap="none">
                <a:solidFill>
                  <a:schemeClr val="dk1"/>
                </a:solidFill>
                <a:latin typeface="Arial"/>
                <a:ea typeface="Arial"/>
                <a:cs typeface="Arial"/>
                <a:sym typeface="Arial"/>
              </a:defRPr>
            </a:lvl1pPr>
            <a:lvl2pPr marL="914400" marR="0" lvl="1" indent="-228600" algn="l" rtl="0">
              <a:lnSpc>
                <a:spcPct val="90000"/>
              </a:lnSpc>
              <a:spcBef>
                <a:spcPts val="180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1800"/>
              </a:spcBef>
              <a:spcAft>
                <a:spcPts val="0"/>
              </a:spcAft>
              <a:buClr>
                <a:schemeClr val="dk1"/>
              </a:buClr>
              <a:buSzPts val="18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18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pPr marL="0">
              <a:lnSpc>
                <a:spcPct val="100000"/>
              </a:lnSpc>
              <a:spcBef>
                <a:spcPts val="0"/>
              </a:spcBef>
            </a:pPr>
            <a:r>
              <a:rPr lang="en-GB" sz="2000" dirty="0">
                <a:solidFill>
                  <a:schemeClr val="dk1"/>
                </a:solidFill>
              </a:rPr>
              <a:t>Demand varies with activities, which vary with time (for example EVs might be charged during the day at</a:t>
            </a:r>
            <a:br>
              <a:rPr lang="en-GB" sz="2000" dirty="0">
                <a:solidFill>
                  <a:schemeClr val="dk1"/>
                </a:solidFill>
              </a:rPr>
            </a:br>
            <a:r>
              <a:rPr lang="en-GB" sz="2000" dirty="0">
                <a:solidFill>
                  <a:schemeClr val="dk1"/>
                </a:solidFill>
              </a:rPr>
              <a:t>the factory) while supply from renewables is intermittent, depending on the weather and time of day.</a:t>
            </a:r>
            <a:endParaRPr lang="en-GB" sz="2000" dirty="0"/>
          </a:p>
          <a:p>
            <a:pPr marL="0">
              <a:lnSpc>
                <a:spcPct val="100000"/>
              </a:lnSpc>
              <a:spcBef>
                <a:spcPts val="0"/>
              </a:spcBef>
            </a:pPr>
            <a:endParaRPr lang="en-US" sz="2000" dirty="0">
              <a:solidFill>
                <a:schemeClr val="tx1"/>
              </a:solidFill>
            </a:endParaRPr>
          </a:p>
        </p:txBody>
      </p:sp>
      <p:sp>
        <p:nvSpPr>
          <p:cNvPr id="11" name="Google Shape;698;p10">
            <a:extLst>
              <a:ext uri="{FF2B5EF4-FFF2-40B4-BE49-F238E27FC236}">
                <a16:creationId xmlns:a16="http://schemas.microsoft.com/office/drawing/2014/main" id="{A0772942-3881-9AA4-9734-93E19ED7EB1B}"/>
              </a:ext>
            </a:extLst>
          </p:cNvPr>
          <p:cNvSpPr txBox="1"/>
          <p:nvPr/>
        </p:nvSpPr>
        <p:spPr>
          <a:xfrm>
            <a:off x="543791" y="3285540"/>
            <a:ext cx="3687560" cy="4013331"/>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Bef>
                <a:spcPts val="0"/>
              </a:spcBef>
              <a:spcAft>
                <a:spcPts val="600"/>
              </a:spcAft>
              <a:buNone/>
            </a:pPr>
            <a:r>
              <a:rPr lang="en-GB" sz="1800" b="1"/>
              <a:t>Mobile phone</a:t>
            </a:r>
          </a:p>
          <a:p>
            <a:pPr marL="0" lvl="0" indent="0" algn="l" rtl="0">
              <a:lnSpc>
                <a:spcPct val="100000"/>
              </a:lnSpc>
              <a:spcBef>
                <a:spcPts val="1200"/>
              </a:spcBef>
              <a:spcAft>
                <a:spcPts val="600"/>
              </a:spcAft>
              <a:buNone/>
            </a:pPr>
            <a:r>
              <a:rPr lang="en-GB" sz="1800">
                <a:solidFill>
                  <a:schemeClr val="dk1"/>
                </a:solidFill>
              </a:rPr>
              <a:t>The battery’s capacity is:</a:t>
            </a:r>
          </a:p>
          <a:p>
            <a:pPr marL="0" lvl="0" indent="0" algn="l" rtl="0">
              <a:lnSpc>
                <a:spcPct val="100000"/>
              </a:lnSpc>
              <a:spcBef>
                <a:spcPts val="1200"/>
              </a:spcBef>
              <a:spcAft>
                <a:spcPts val="600"/>
              </a:spcAft>
              <a:buNone/>
            </a:pPr>
            <a:r>
              <a:rPr lang="en-GB" sz="1800">
                <a:solidFill>
                  <a:schemeClr val="dk1"/>
                </a:solidFill>
              </a:rPr>
              <a:t>3.7 V x 3 Ah = 11.1 </a:t>
            </a:r>
            <a:r>
              <a:rPr lang="en-GB" sz="1800" err="1">
                <a:solidFill>
                  <a:schemeClr val="dk1"/>
                </a:solidFill>
              </a:rPr>
              <a:t>Wh</a:t>
            </a:r>
            <a:endParaRPr lang="en-GB" sz="1800">
              <a:solidFill>
                <a:schemeClr val="dk1"/>
              </a:solidFill>
            </a:endParaRPr>
          </a:p>
          <a:p>
            <a:pPr marL="0" lvl="0" indent="0" algn="l" rtl="0">
              <a:lnSpc>
                <a:spcPct val="100000"/>
              </a:lnSpc>
              <a:spcBef>
                <a:spcPts val="1200"/>
              </a:spcBef>
              <a:spcAft>
                <a:spcPts val="600"/>
              </a:spcAft>
              <a:buNone/>
            </a:pPr>
            <a:r>
              <a:rPr lang="en-GB" sz="1800">
                <a:solidFill>
                  <a:schemeClr val="dk1"/>
                </a:solidFill>
              </a:rPr>
              <a:t>Charge time with an 18 W charger is:</a:t>
            </a:r>
          </a:p>
          <a:p>
            <a:pPr marL="0" lvl="0" indent="0" algn="l" rtl="0">
              <a:lnSpc>
                <a:spcPct val="100000"/>
              </a:lnSpc>
              <a:spcBef>
                <a:spcPts val="1200"/>
              </a:spcBef>
              <a:buNone/>
            </a:pPr>
            <a:r>
              <a:rPr lang="en-GB" sz="1800" u="sng">
                <a:solidFill>
                  <a:schemeClr val="dk1"/>
                </a:solidFill>
              </a:rPr>
              <a:t>11.1 </a:t>
            </a:r>
            <a:r>
              <a:rPr lang="en-GB" sz="1800" u="sng" err="1">
                <a:solidFill>
                  <a:schemeClr val="dk1"/>
                </a:solidFill>
              </a:rPr>
              <a:t>Wh</a:t>
            </a:r>
            <a:r>
              <a:rPr lang="en-GB" sz="1800">
                <a:solidFill>
                  <a:schemeClr val="dk1"/>
                </a:solidFill>
              </a:rPr>
              <a:t> x 60 mins</a:t>
            </a:r>
          </a:p>
          <a:p>
            <a:pPr marL="0" lvl="0" indent="0" algn="l" rtl="0">
              <a:lnSpc>
                <a:spcPct val="100000"/>
              </a:lnSpc>
              <a:spcAft>
                <a:spcPts val="600"/>
              </a:spcAft>
              <a:buNone/>
            </a:pPr>
            <a:r>
              <a:rPr lang="en-GB" sz="1800">
                <a:solidFill>
                  <a:schemeClr val="dk1"/>
                </a:solidFill>
              </a:rPr>
              <a:t> 18 W</a:t>
            </a:r>
          </a:p>
          <a:p>
            <a:pPr marL="0" lvl="0" indent="0" algn="l" rtl="0">
              <a:lnSpc>
                <a:spcPct val="100000"/>
              </a:lnSpc>
              <a:spcBef>
                <a:spcPts val="1200"/>
              </a:spcBef>
              <a:spcAft>
                <a:spcPts val="600"/>
              </a:spcAft>
              <a:buNone/>
            </a:pPr>
            <a:r>
              <a:rPr lang="en-GB" sz="1800">
                <a:solidFill>
                  <a:schemeClr val="dk1"/>
                </a:solidFill>
              </a:rPr>
              <a:t>= 37 minutes to charge.</a:t>
            </a:r>
            <a:endParaRPr lang="en-GB" sz="1800"/>
          </a:p>
        </p:txBody>
      </p:sp>
      <p:sp>
        <p:nvSpPr>
          <p:cNvPr id="13" name="Google Shape;698;p10">
            <a:extLst>
              <a:ext uri="{FF2B5EF4-FFF2-40B4-BE49-F238E27FC236}">
                <a16:creationId xmlns:a16="http://schemas.microsoft.com/office/drawing/2014/main" id="{05969F7F-0B79-4E79-E408-A79B35A62395}"/>
              </a:ext>
            </a:extLst>
          </p:cNvPr>
          <p:cNvSpPr txBox="1"/>
          <p:nvPr/>
        </p:nvSpPr>
        <p:spPr>
          <a:xfrm>
            <a:off x="8293706" y="3285540"/>
            <a:ext cx="3687560" cy="4013331"/>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Aft>
                <a:spcPts val="600"/>
              </a:spcAft>
              <a:buNone/>
            </a:pPr>
            <a:r>
              <a:rPr lang="en-GB" sz="1800" b="1"/>
              <a:t>CNC machine</a:t>
            </a:r>
          </a:p>
          <a:p>
            <a:pPr marL="0" lvl="0" indent="0" algn="l" rtl="0">
              <a:spcBef>
                <a:spcPts val="1200"/>
              </a:spcBef>
              <a:spcAft>
                <a:spcPts val="600"/>
              </a:spcAft>
              <a:buNone/>
            </a:pPr>
            <a:r>
              <a:rPr lang="en-GB" sz="1800">
                <a:solidFill>
                  <a:schemeClr val="dk1"/>
                </a:solidFill>
              </a:rPr>
              <a:t>To convert from energy to power:</a:t>
            </a:r>
          </a:p>
          <a:p>
            <a:pPr marL="0" lvl="0" indent="0" algn="l" rtl="0">
              <a:spcBef>
                <a:spcPts val="1200"/>
              </a:spcBef>
              <a:spcAft>
                <a:spcPts val="600"/>
              </a:spcAft>
              <a:buNone/>
            </a:pPr>
            <a:r>
              <a:rPr lang="en-GB" sz="1800" u="sng">
                <a:solidFill>
                  <a:schemeClr val="dk1"/>
                </a:solidFill>
              </a:rPr>
              <a:t>14,900,000 J </a:t>
            </a:r>
            <a:r>
              <a:rPr lang="en-GB" sz="1800">
                <a:solidFill>
                  <a:schemeClr val="dk1"/>
                </a:solidFill>
              </a:rPr>
              <a:t> = 2759 W</a:t>
            </a:r>
            <a:br>
              <a:rPr lang="en-GB" sz="1800" u="sng">
                <a:solidFill>
                  <a:schemeClr val="dk1"/>
                </a:solidFill>
              </a:rPr>
            </a:br>
            <a:r>
              <a:rPr lang="en-GB" sz="1800">
                <a:solidFill>
                  <a:schemeClr val="dk1"/>
                </a:solidFill>
              </a:rPr>
              <a:t>   90 x 60 s</a:t>
            </a:r>
          </a:p>
          <a:p>
            <a:pPr marL="0" lvl="0" indent="0" algn="l" rtl="0">
              <a:lnSpc>
                <a:spcPct val="100000"/>
              </a:lnSpc>
              <a:spcBef>
                <a:spcPts val="1200"/>
              </a:spcBef>
              <a:buNone/>
            </a:pPr>
            <a:r>
              <a:rPr lang="en-GB" sz="1800">
                <a:solidFill>
                  <a:schemeClr val="dk1"/>
                </a:solidFill>
              </a:rPr>
              <a:t>Current = </a:t>
            </a:r>
            <a:r>
              <a:rPr lang="en-GB" sz="1800" u="sng">
                <a:solidFill>
                  <a:schemeClr val="dk1"/>
                </a:solidFill>
              </a:rPr>
              <a:t>2759 W</a:t>
            </a:r>
          </a:p>
          <a:p>
            <a:pPr marL="0" lvl="0" indent="0" algn="l" rtl="0">
              <a:lnSpc>
                <a:spcPct val="100000"/>
              </a:lnSpc>
              <a:spcAft>
                <a:spcPts val="600"/>
              </a:spcAft>
              <a:buNone/>
            </a:pPr>
            <a:r>
              <a:rPr lang="en-GB" sz="1800">
                <a:solidFill>
                  <a:schemeClr val="dk1"/>
                </a:solidFill>
              </a:rPr>
              <a:t>	   230V</a:t>
            </a:r>
          </a:p>
          <a:p>
            <a:pPr marL="0" lvl="0" indent="0" algn="l" rtl="0">
              <a:lnSpc>
                <a:spcPct val="100000"/>
              </a:lnSpc>
              <a:spcBef>
                <a:spcPts val="1200"/>
              </a:spcBef>
              <a:spcAft>
                <a:spcPts val="600"/>
              </a:spcAft>
              <a:buNone/>
            </a:pPr>
            <a:r>
              <a:rPr lang="en-GB" sz="1800">
                <a:solidFill>
                  <a:schemeClr val="dk1"/>
                </a:solidFill>
              </a:rPr>
              <a:t>= 12 A average current.</a:t>
            </a:r>
            <a:endParaRPr lang="en-GB" sz="1800"/>
          </a:p>
        </p:txBody>
      </p:sp>
      <p:sp>
        <p:nvSpPr>
          <p:cNvPr id="14" name="Google Shape;698;p10">
            <a:extLst>
              <a:ext uri="{FF2B5EF4-FFF2-40B4-BE49-F238E27FC236}">
                <a16:creationId xmlns:a16="http://schemas.microsoft.com/office/drawing/2014/main" id="{2284A978-37EF-E64D-2AF3-42A61490FAF1}"/>
              </a:ext>
            </a:extLst>
          </p:cNvPr>
          <p:cNvSpPr txBox="1"/>
          <p:nvPr/>
        </p:nvSpPr>
        <p:spPr>
          <a:xfrm>
            <a:off x="12191149" y="3285540"/>
            <a:ext cx="3687560" cy="4013331"/>
          </a:xfrm>
          <a:prstGeom prst="rect">
            <a:avLst/>
          </a:prstGeom>
          <a:noFill/>
          <a:ln w="28575" cap="flat" cmpd="sng">
            <a:gradFill>
              <a:gsLst>
                <a:gs pos="100000">
                  <a:srgbClr val="FF7500"/>
                </a:gs>
                <a:gs pos="21000">
                  <a:srgbClr val="FFD600"/>
                </a:gs>
              </a:gsLst>
              <a:lin ang="18900000" scaled="0"/>
            </a:gradFill>
            <a:prstDash val="solid"/>
            <a:round/>
            <a:headEnd type="none" w="sm" len="sm"/>
            <a:tailEnd type="none" w="sm" len="sm"/>
          </a:ln>
        </p:spPr>
        <p:txBody>
          <a:bodyPr spcFirstLastPara="1" wrap="square" lIns="288000" tIns="288000" rIns="288000" bIns="288000" anchor="t" anchorCtr="0">
            <a:noAutofit/>
          </a:bodyPr>
          <a:lstStyle/>
          <a:p>
            <a:pPr marL="0" lvl="0" indent="0" algn="l" rtl="0">
              <a:spcAft>
                <a:spcPts val="600"/>
              </a:spcAft>
              <a:buNone/>
            </a:pPr>
            <a:r>
              <a:rPr lang="en-GB" sz="1800" b="1"/>
              <a:t>Robot arm</a:t>
            </a:r>
          </a:p>
          <a:p>
            <a:pPr marL="0" lvl="0" indent="0" algn="l" rtl="0">
              <a:lnSpc>
                <a:spcPct val="100000"/>
              </a:lnSpc>
              <a:spcBef>
                <a:spcPts val="600"/>
              </a:spcBef>
              <a:spcAft>
                <a:spcPts val="1200"/>
              </a:spcAft>
              <a:buNone/>
            </a:pPr>
            <a:r>
              <a:rPr lang="en-GB" sz="1800">
                <a:solidFill>
                  <a:schemeClr val="dk1"/>
                </a:solidFill>
              </a:rPr>
              <a:t>To find the energy find the power consumption and multiply by time:</a:t>
            </a:r>
          </a:p>
          <a:p>
            <a:pPr marL="0" lvl="0" indent="0" algn="l" rtl="0">
              <a:lnSpc>
                <a:spcPct val="100000"/>
              </a:lnSpc>
              <a:spcBef>
                <a:spcPts val="600"/>
              </a:spcBef>
              <a:spcAft>
                <a:spcPts val="1200"/>
              </a:spcAft>
              <a:buNone/>
            </a:pPr>
            <a:r>
              <a:rPr lang="en-GB" sz="1800">
                <a:solidFill>
                  <a:schemeClr val="dk1"/>
                </a:solidFill>
              </a:rPr>
              <a:t>Power = 230 V x 10 A</a:t>
            </a:r>
          </a:p>
          <a:p>
            <a:pPr marL="0" lvl="0" indent="0" algn="l" rtl="0">
              <a:lnSpc>
                <a:spcPct val="100000"/>
              </a:lnSpc>
              <a:spcBef>
                <a:spcPts val="600"/>
              </a:spcBef>
              <a:spcAft>
                <a:spcPts val="1200"/>
              </a:spcAft>
              <a:buNone/>
            </a:pPr>
            <a:r>
              <a:rPr lang="en-GB" sz="1800">
                <a:solidFill>
                  <a:schemeClr val="dk1"/>
                </a:solidFill>
              </a:rPr>
              <a:t>= 2300 W</a:t>
            </a:r>
          </a:p>
          <a:p>
            <a:pPr marL="0" lvl="0" indent="0" algn="l" rtl="0">
              <a:lnSpc>
                <a:spcPct val="100000"/>
              </a:lnSpc>
              <a:spcBef>
                <a:spcPts val="600"/>
              </a:spcBef>
              <a:spcAft>
                <a:spcPts val="1200"/>
              </a:spcAft>
              <a:buNone/>
            </a:pPr>
            <a:r>
              <a:rPr lang="en-GB" sz="1800">
                <a:solidFill>
                  <a:schemeClr val="dk1"/>
                </a:solidFill>
              </a:rPr>
              <a:t>2300 W x 16 hrs x 3600 s</a:t>
            </a:r>
          </a:p>
          <a:p>
            <a:pPr marL="0" lvl="0" indent="0" algn="l" rtl="0">
              <a:lnSpc>
                <a:spcPct val="100000"/>
              </a:lnSpc>
              <a:spcBef>
                <a:spcPts val="600"/>
              </a:spcBef>
              <a:spcAft>
                <a:spcPts val="1200"/>
              </a:spcAft>
              <a:buNone/>
            </a:pPr>
            <a:r>
              <a:rPr lang="en-GB" sz="1800">
                <a:solidFill>
                  <a:schemeClr val="dk1"/>
                </a:solidFill>
              </a:rPr>
              <a:t>= 132.48 MJ.</a:t>
            </a:r>
            <a:endParaRPr lang="en-GB" sz="1800"/>
          </a:p>
        </p:txBody>
      </p:sp>
      <p:sp>
        <p:nvSpPr>
          <p:cNvPr id="6" name="Google Shape;549;p3">
            <a:extLst>
              <a:ext uri="{FF2B5EF4-FFF2-40B4-BE49-F238E27FC236}">
                <a16:creationId xmlns:a16="http://schemas.microsoft.com/office/drawing/2014/main" id="{848C5544-47DA-9920-6665-C496A546C079}"/>
              </a:ext>
            </a:extLst>
          </p:cNvPr>
          <p:cNvSpPr txBox="1"/>
          <p:nvPr/>
        </p:nvSpPr>
        <p:spPr>
          <a:xfrm>
            <a:off x="12746611" y="713506"/>
            <a:ext cx="3175004" cy="486268"/>
          </a:xfrm>
          <a:prstGeom prst="rect">
            <a:avLst/>
          </a:prstGeom>
          <a:noFill/>
          <a:ln>
            <a:noFill/>
          </a:ln>
        </p:spPr>
        <p:txBody>
          <a:bodyPr spcFirstLastPara="1" wrap="square" lIns="91425" tIns="45700" rIns="91425" bIns="45700" anchor="t" anchorCtr="0">
            <a:noAutofit/>
          </a:bodyPr>
          <a:lstStyle/>
          <a:p>
            <a:pPr lvl="0"/>
            <a:r>
              <a:rPr lang="en-GB" sz="1600" dirty="0">
                <a:solidFill>
                  <a:schemeClr val="dk1"/>
                </a:solidFill>
              </a:rPr>
              <a:t>2. Planning for renewable energy</a:t>
            </a:r>
            <a:endParaRPr lang="en-GB" sz="1600" dirty="0"/>
          </a:p>
        </p:txBody>
      </p:sp>
    </p:spTree>
    <p:extLst>
      <p:ext uri="{BB962C8B-B14F-4D97-AF65-F5344CB8AC3E}">
        <p14:creationId xmlns:p14="http://schemas.microsoft.com/office/powerpoint/2010/main" val="3679139358"/>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c2123c-08af-4259-afd9-327c11a3f8fe">
      <Terms xmlns="http://schemas.microsoft.com/office/infopath/2007/PartnerControls"/>
    </lcf76f155ced4ddcb4097134ff3c332f>
    <TaxCatchAll xmlns="d89c1b2d-70bc-4028-a552-56ef7d93dfa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271370A8D5F84984EAE15DB732DB6C" ma:contentTypeVersion="17" ma:contentTypeDescription="Create a new document." ma:contentTypeScope="" ma:versionID="77cc91c51cad387ebd814b66518c13a7">
  <xsd:schema xmlns:xsd="http://www.w3.org/2001/XMLSchema" xmlns:xs="http://www.w3.org/2001/XMLSchema" xmlns:p="http://schemas.microsoft.com/office/2006/metadata/properties" xmlns:ns2="94c2123c-08af-4259-afd9-327c11a3f8fe" xmlns:ns3="d89c1b2d-70bc-4028-a552-56ef7d93dfa4" targetNamespace="http://schemas.microsoft.com/office/2006/metadata/properties" ma:root="true" ma:fieldsID="23f814211c9022776c446bd2b5cba1b3" ns2:_="" ns3:_="">
    <xsd:import namespace="94c2123c-08af-4259-afd9-327c11a3f8fe"/>
    <xsd:import namespace="d89c1b2d-70bc-4028-a552-56ef7d93df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2123c-08af-4259-afd9-327c11a3f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fda258e-6141-476b-a562-def2baa699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9c1b2d-70bc-4028-a552-56ef7d93df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48fe45d-e1cc-4125-a718-5efafb3beb06}" ma:internalName="TaxCatchAll" ma:showField="CatchAllData" ma:web="d89c1b2d-70bc-4028-a552-56ef7d93d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75FAAC-F9E3-4637-B57F-62B7F6AD653D}">
  <ds:schemaRefs>
    <ds:schemaRef ds:uri="1ccdc7b9-4b6b-4ed9-8fc5-54a67669b5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0edf7d78-1330-49f6-bffc-7239953f04fe"/>
    <ds:schemaRef ds:uri="f97151d3-a763-4fee-95d1-c0b0132eac99"/>
    <ds:schemaRef ds:uri="94c2123c-08af-4259-afd9-327c11a3f8fe"/>
    <ds:schemaRef ds:uri="d89c1b2d-70bc-4028-a552-56ef7d93dfa4"/>
  </ds:schemaRefs>
</ds:datastoreItem>
</file>

<file path=customXml/itemProps2.xml><?xml version="1.0" encoding="utf-8"?>
<ds:datastoreItem xmlns:ds="http://schemas.openxmlformats.org/officeDocument/2006/customXml" ds:itemID="{8CE2EDBF-4FB5-4FAD-96EF-E4E6BF5B5697}">
  <ds:schemaRefs>
    <ds:schemaRef ds:uri="http://schemas.microsoft.com/sharepoint/v3/contenttype/forms"/>
  </ds:schemaRefs>
</ds:datastoreItem>
</file>

<file path=customXml/itemProps3.xml><?xml version="1.0" encoding="utf-8"?>
<ds:datastoreItem xmlns:ds="http://schemas.openxmlformats.org/officeDocument/2006/customXml" ds:itemID="{E6B2123B-16BB-4CC9-9C61-AEC039E1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2123c-08af-4259-afd9-327c11a3f8fe"/>
    <ds:schemaRef ds:uri="d89c1b2d-70bc-4028-a552-56ef7d93df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132</TotalTime>
  <Words>2095</Words>
  <Application>Microsoft Office PowerPoint</Application>
  <PresentationFormat>Custom</PresentationFormat>
  <Paragraphs>264</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Arial Narrow</vt:lpstr>
      <vt:lpstr>Calibri</vt:lpstr>
      <vt:lpstr>Office Theme</vt:lpstr>
      <vt:lpstr>PowerPoint Presentation</vt:lpstr>
      <vt:lpstr>2. Planning for  renewable energy</vt:lpstr>
      <vt:lpstr>Learning outcomes</vt:lpstr>
      <vt:lpstr>Energy, work and power</vt:lpstr>
      <vt:lpstr>Energy, work and power</vt:lpstr>
      <vt:lpstr>Calculating available wind power</vt:lpstr>
      <vt:lpstr>Calculating available wind power - answers</vt:lpstr>
      <vt:lpstr>How much energy or power do we need?</vt:lpstr>
      <vt:lpstr>How much energy or power do we need?</vt:lpstr>
      <vt:lpstr>Renewable energy: exploring supply and demand</vt:lpstr>
      <vt:lpstr>Renewable energy: finding the optimum mix</vt:lpstr>
      <vt:lpstr>Renewable energy: finding the optimum mix – answers</vt:lpstr>
      <vt:lpstr>Powering the UK</vt:lpstr>
      <vt:lpstr>Powering the UK - answers</vt:lpstr>
      <vt:lpstr>Learning 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Marks</dc:creator>
  <cp:lastModifiedBy>Esther Sadler</cp:lastModifiedBy>
  <cp:revision>72</cp:revision>
  <cp:lastPrinted>2022-11-04T17:27:10Z</cp:lastPrinted>
  <dcterms:created xsi:type="dcterms:W3CDTF">2022-05-23T15:11:33Z</dcterms:created>
  <dcterms:modified xsi:type="dcterms:W3CDTF">2023-09-11T14:02:28Z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0x01010049271370A8D5F84984EAE15DB732DB6C</vt:lpwstr>
  </property>
  <property fmtid="{D5CDD505-2E9C-101B-9397-08002B2CF9AE}" pid="3" name="MediaServiceImageTags">
    <vt:lpwstr/>
  </property>
</Properties>
</file>