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07" r:id="rId5"/>
    <p:sldMasterId id="2147483672" r:id="rId6"/>
  </p:sldMasterIdLst>
  <p:notesMasterIdLst>
    <p:notesMasterId r:id="rId24"/>
  </p:notesMasterIdLst>
  <p:sldIdLst>
    <p:sldId id="256" r:id="rId7"/>
    <p:sldId id="267" r:id="rId8"/>
    <p:sldId id="284" r:id="rId9"/>
    <p:sldId id="281" r:id="rId10"/>
    <p:sldId id="257" r:id="rId11"/>
    <p:sldId id="272" r:id="rId12"/>
    <p:sldId id="275" r:id="rId13"/>
    <p:sldId id="385" r:id="rId14"/>
    <p:sldId id="386" r:id="rId15"/>
    <p:sldId id="387" r:id="rId16"/>
    <p:sldId id="388" r:id="rId17"/>
    <p:sldId id="389" r:id="rId18"/>
    <p:sldId id="390" r:id="rId19"/>
    <p:sldId id="374" r:id="rId20"/>
    <p:sldId id="391" r:id="rId21"/>
    <p:sldId id="392" r:id="rId22"/>
    <p:sldId id="393" r:id="rId23"/>
  </p:sldIdLst>
  <p:sldSz cx="16257588" cy="9144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649" userDrawn="1">
          <p15:clr>
            <a:srgbClr val="A4A3A4"/>
          </p15:clr>
        </p15:guide>
        <p15:guide id="2" pos="51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2E3E04-DFCD-009C-E7C8-C19ACA976B3D}" name="Sidney Yanney" initials="SY" userId="d447cc76b5363470" providerId="Windows Live"/>
  <p188:author id="{98BD5E20-A1E7-7989-F395-22443D1BA5D1}" name="V-Bryony Yanney" initials="VY" userId="S::bryony.yanney@blackbaud.me::189c5106-5702-4f42-a7ae-43cc43abd7ff" providerId="AD"/>
  <p188:author id="{C5B27AE3-80A0-829F-467F-076AC06141C0}" name="V-Bryony Yanney" initials="VBY" userId="S::Bryony.Yanney@blackbaud.me::189c5106-5702-4f42-a7ae-43cc43abd7f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nna Down" initials="MD" lastIdx="17" clrIdx="0">
    <p:extLst>
      <p:ext uri="{19B8F6BF-5375-455C-9EA6-DF929625EA0E}">
        <p15:presenceInfo xmlns:p15="http://schemas.microsoft.com/office/powerpoint/2012/main" userId="f49f9c9fde2637aa" providerId="Windows Live"/>
      </p:ext>
    </p:extLst>
  </p:cmAuthor>
  <p:cmAuthor id="2" name="Bryony" initials="B" lastIdx="42" clrIdx="1">
    <p:extLst>
      <p:ext uri="{19B8F6BF-5375-455C-9EA6-DF929625EA0E}">
        <p15:presenceInfo xmlns:p15="http://schemas.microsoft.com/office/powerpoint/2012/main" userId="fe1aad7348244552" providerId="Windows Live"/>
      </p:ext>
    </p:extLst>
  </p:cmAuthor>
  <p:cmAuthor id="3" name="Mike Guilmant-Cush" initials="MG" lastIdx="6" clrIdx="2">
    <p:extLst>
      <p:ext uri="{19B8F6BF-5375-455C-9EA6-DF929625EA0E}">
        <p15:presenceInfo xmlns:p15="http://schemas.microsoft.com/office/powerpoint/2012/main" userId="Mike Guilmant-Cush" providerId="None"/>
      </p:ext>
    </p:extLst>
  </p:cmAuthor>
  <p:cmAuthor id="4" name="Karen Wadsworth" initials="KW" lastIdx="31" clrIdx="3">
    <p:extLst>
      <p:ext uri="{19B8F6BF-5375-455C-9EA6-DF929625EA0E}">
        <p15:presenceInfo xmlns:p15="http://schemas.microsoft.com/office/powerpoint/2012/main" userId="Karen Wadsworth" providerId="None"/>
      </p:ext>
    </p:extLst>
  </p:cmAuthor>
  <p:cmAuthor id="5" name="Estelle Lloyd" initials="EL" lastIdx="25" clrIdx="4">
    <p:extLst>
      <p:ext uri="{19B8F6BF-5375-455C-9EA6-DF929625EA0E}">
        <p15:presenceInfo xmlns:p15="http://schemas.microsoft.com/office/powerpoint/2012/main" userId="Estelle Lloyd" providerId="None"/>
      </p:ext>
    </p:extLst>
  </p:cmAuthor>
  <p:cmAuthor id="6" name="V-Bryony Yanney" initials="VY" lastIdx="3" clrIdx="5">
    <p:extLst>
      <p:ext uri="{19B8F6BF-5375-455C-9EA6-DF929625EA0E}">
        <p15:presenceInfo xmlns:p15="http://schemas.microsoft.com/office/powerpoint/2012/main" userId="S::bryony.yanney@blackbaud.me::189c5106-5702-4f42-a7ae-43cc43abd7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D"/>
    <a:srgbClr val="FFD600"/>
    <a:srgbClr val="D91C5C"/>
    <a:srgbClr val="3DB876"/>
    <a:srgbClr val="868FB4"/>
    <a:srgbClr val="21176B"/>
    <a:srgbClr val="91BFFC"/>
    <a:srgbClr val="B2BFFC"/>
    <a:srgbClr val="B2BFF0"/>
    <a:srgbClr val="FF7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2B9848-D548-07C3-7B86-EFC346316202}" v="1" dt="2023-02-24T15:32:53.735"/>
    <p1510:client id="{A8DBE26F-34B6-977E-5A61-87819149ACEA}" v="3" dt="2023-02-27T12:49:09.5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23" autoAdjust="0"/>
    <p:restoredTop sz="88844" autoAdjust="0"/>
  </p:normalViewPr>
  <p:slideViewPr>
    <p:cSldViewPr snapToGrid="0" snapToObjects="1">
      <p:cViewPr varScale="1">
        <p:scale>
          <a:sx n="42" d="100"/>
          <a:sy n="42" d="100"/>
        </p:scale>
        <p:origin x="400" y="52"/>
      </p:cViewPr>
      <p:guideLst>
        <p:guide orient="horz" pos="4649"/>
        <p:guide pos="5120"/>
      </p:guideLst>
    </p:cSldViewPr>
  </p:slideViewPr>
  <p:outlineViewPr>
    <p:cViewPr>
      <p:scale>
        <a:sx n="33" d="100"/>
        <a:sy n="33" d="100"/>
      </p:scale>
      <p:origin x="0" y="-279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6177F610-3751-F945-A338-751CC6F6B176}" type="datetimeFigureOut">
              <a:rPr lang="en-US" smtClean="0"/>
              <a:t>3/13/2023</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D7713ECE-1B03-7F4B-8F63-1FC03E6A284A}" type="slidenum">
              <a:rPr lang="en-US" smtClean="0"/>
              <a:t>‹#›</a:t>
            </a:fld>
            <a:endParaRPr lang="en-US"/>
          </a:p>
        </p:txBody>
      </p:sp>
    </p:spTree>
    <p:extLst>
      <p:ext uri="{BB962C8B-B14F-4D97-AF65-F5344CB8AC3E}">
        <p14:creationId xmlns:p14="http://schemas.microsoft.com/office/powerpoint/2010/main" val="1196721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713ECE-1B03-7F4B-8F63-1FC03E6A284A}" type="slidenum">
              <a:rPr lang="en-US" smtClean="0"/>
              <a:t>1</a:t>
            </a:fld>
            <a:endParaRPr lang="en-US" dirty="0"/>
          </a:p>
        </p:txBody>
      </p:sp>
    </p:spTree>
    <p:extLst>
      <p:ext uri="{BB962C8B-B14F-4D97-AF65-F5344CB8AC3E}">
        <p14:creationId xmlns:p14="http://schemas.microsoft.com/office/powerpoint/2010/main" val="1021879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Practitioner delivery notes</a:t>
            </a:r>
          </a:p>
          <a:p>
            <a:pPr marL="0" indent="0">
              <a:buClr>
                <a:schemeClr val="dk1"/>
              </a:buClr>
              <a:buSzPts val="1200"/>
            </a:pPr>
            <a:endParaRPr lang="en-GB" dirty="0">
              <a:latin typeface="Arial" panose="020B0604020202020204" pitchFamily="34" charset="0"/>
              <a:cs typeface="Arial" panose="020B0604020202020204" pitchFamily="34" charset="0"/>
            </a:endParaRPr>
          </a:p>
          <a:p>
            <a:pPr marL="0" indent="0">
              <a:buClr>
                <a:schemeClr val="dk1"/>
              </a:buClr>
              <a:buSzPts val="1200"/>
            </a:pPr>
            <a:r>
              <a:rPr lang="en-GB" dirty="0">
                <a:latin typeface="Arial" panose="020B0604020202020204" pitchFamily="34" charset="0"/>
                <a:cs typeface="Arial" panose="020B0604020202020204" pitchFamily="34" charset="0"/>
              </a:rPr>
              <a:t>The tasks on this and the next slide help learners to plan work sequences for CNC machines. Learners do not need to implement G-code for these activities, which resource </a:t>
            </a:r>
            <a:r>
              <a:rPr lang="en-GB" b="1" dirty="0">
                <a:latin typeface="Arial" panose="020B0604020202020204" pitchFamily="34" charset="0"/>
                <a:cs typeface="Arial" panose="020B0604020202020204" pitchFamily="34" charset="0"/>
              </a:rPr>
              <a:t>3. Programming CNC machines</a:t>
            </a:r>
            <a:r>
              <a:rPr lang="en-GB" dirty="0">
                <a:latin typeface="Arial" panose="020B0604020202020204" pitchFamily="34" charset="0"/>
                <a:cs typeface="Arial" panose="020B0604020202020204" pitchFamily="34" charset="0"/>
              </a:rPr>
              <a:t> explores. You may wish to supplement or replace the examples on the following slides with real example parts that learners can measure, draw and plan how to copy.</a:t>
            </a:r>
          </a:p>
          <a:p>
            <a:pPr marL="0" lvl="0" indent="0" algn="l" rtl="0">
              <a:spcBef>
                <a:spcPts val="0"/>
              </a:spcBef>
              <a:spcAft>
                <a:spcPts val="0"/>
              </a:spcAft>
              <a:buClr>
                <a:schemeClr val="dk1"/>
              </a:buClr>
              <a:buSzPts val="1200"/>
              <a:buFont typeface="Calibri"/>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Activity</a:t>
            </a:r>
          </a:p>
          <a:p>
            <a:pPr marL="457200" lvl="0" indent="-317500" algn="l" rtl="0">
              <a:spcBef>
                <a:spcPts val="0"/>
              </a:spcBef>
              <a:spcAft>
                <a:spcPts val="0"/>
              </a:spcAft>
              <a:buSzPts val="1400"/>
              <a:buChar char="●"/>
            </a:pPr>
            <a:r>
              <a:rPr lang="en-GB" dirty="0">
                <a:latin typeface="Arial" panose="020B0604020202020204" pitchFamily="34" charset="0"/>
                <a:cs typeface="Arial" panose="020B0604020202020204" pitchFamily="34" charset="0"/>
              </a:rPr>
              <a:t>Learners discuss/read the simple orthographic drawing and identify the correct CNC machine and how the shape/features could be made. Learners don’t need to specify the type of tool, but may do so if they wish or if you wish to link to workshop practice.</a:t>
            </a:r>
          </a:p>
          <a:p>
            <a:pPr marL="0" lvl="0" indent="0" algn="l" rtl="0">
              <a:spcBef>
                <a:spcPts val="0"/>
              </a:spcBef>
              <a:spcAft>
                <a:spcPts val="0"/>
              </a:spcAft>
              <a:buClr>
                <a:schemeClr val="dk1"/>
              </a:buClr>
              <a:buSzPts val="1200"/>
              <a:buFont typeface="Calibri"/>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Activity sheet</a:t>
            </a:r>
          </a:p>
          <a:p>
            <a:pPr marL="0" indent="0">
              <a:buClr>
                <a:schemeClr val="dk1"/>
              </a:buClr>
              <a:buSzPts val="1200"/>
            </a:pPr>
            <a:r>
              <a:rPr lang="en-GB" dirty="0">
                <a:latin typeface="Arial" panose="020B0604020202020204" pitchFamily="34" charset="0"/>
                <a:cs typeface="Arial" panose="020B0604020202020204" pitchFamily="34" charset="0"/>
              </a:rPr>
              <a:t>Learners write their answers on</a:t>
            </a:r>
            <a:r>
              <a:rPr lang="en-GB" b="1" dirty="0">
                <a:latin typeface="Arial" panose="020B0604020202020204" pitchFamily="34" charset="0"/>
                <a:cs typeface="Arial" panose="020B0604020202020204" pitchFamily="34" charset="0"/>
              </a:rPr>
              <a:t> CNC machinery - Activity sheet: section 3a.</a:t>
            </a:r>
          </a:p>
          <a:p>
            <a:pPr marL="0" lvl="0" indent="0" algn="l" rtl="0">
              <a:spcBef>
                <a:spcPts val="0"/>
              </a:spcBef>
              <a:spcAft>
                <a:spcPts val="0"/>
              </a:spcAft>
              <a:buClr>
                <a:schemeClr val="dk1"/>
              </a:buClr>
              <a:buSzPts val="1200"/>
              <a:buFont typeface="Calibri"/>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Example answers</a:t>
            </a:r>
          </a:p>
          <a:p>
            <a:pPr marL="0" lvl="0" indent="0" algn="l" rtl="0">
              <a:spcBef>
                <a:spcPts val="0"/>
              </a:spcBef>
              <a:spcAft>
                <a:spcPts val="0"/>
              </a:spcAft>
              <a:buClr>
                <a:schemeClr val="dk1"/>
              </a:buClr>
              <a:buSzPts val="1200"/>
              <a:buFont typeface="Calibri"/>
              <a:buNone/>
            </a:pPr>
            <a:r>
              <a:rPr lang="en-GB" dirty="0">
                <a:latin typeface="Arial" panose="020B0604020202020204" pitchFamily="34" charset="0"/>
                <a:cs typeface="Arial" panose="020B0604020202020204" pitchFamily="34" charset="0"/>
              </a:rPr>
              <a:t>Please see the slide that follows.</a:t>
            </a:r>
          </a:p>
          <a:p>
            <a:pPr marL="0" lvl="0" indent="0" algn="l" rtl="0">
              <a:spcBef>
                <a:spcPts val="0"/>
              </a:spcBef>
              <a:spcAft>
                <a:spcPts val="0"/>
              </a:spcAft>
              <a:buClr>
                <a:schemeClr val="dk1"/>
              </a:buClr>
              <a:buSzPts val="1200"/>
              <a:buFont typeface="Calibri"/>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Assessment</a:t>
            </a:r>
          </a:p>
          <a:p>
            <a:pPr marL="0" lvl="0" indent="0" algn="l" rtl="0">
              <a:spcBef>
                <a:spcPts val="0"/>
              </a:spcBef>
              <a:spcAft>
                <a:spcPts val="0"/>
              </a:spcAft>
              <a:buClr>
                <a:schemeClr val="dk1"/>
              </a:buClr>
              <a:buSzPts val="1200"/>
              <a:buFont typeface="Calibri"/>
              <a:buNone/>
            </a:pPr>
            <a:r>
              <a:rPr lang="en-GB" dirty="0">
                <a:latin typeface="Arial" panose="020B0604020202020204" pitchFamily="34" charset="0"/>
                <a:cs typeface="Arial" panose="020B0604020202020204" pitchFamily="34" charset="0"/>
              </a:rPr>
              <a:t>Written work.</a:t>
            </a:r>
          </a:p>
          <a:p>
            <a:pPr marL="0" lvl="0" indent="0" algn="l" rtl="0">
              <a:spcBef>
                <a:spcPts val="0"/>
              </a:spcBef>
              <a:spcAft>
                <a:spcPts val="0"/>
              </a:spcAft>
              <a:buClr>
                <a:schemeClr val="dk1"/>
              </a:buClr>
              <a:buSzPts val="1200"/>
              <a:buFont typeface="Calibri"/>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Extension</a:t>
            </a:r>
          </a:p>
          <a:p>
            <a:pPr marL="0" lvl="0" indent="0" algn="l" rtl="0">
              <a:spcBef>
                <a:spcPts val="0"/>
              </a:spcBef>
              <a:spcAft>
                <a:spcPts val="0"/>
              </a:spcAft>
              <a:buClr>
                <a:schemeClr val="dk1"/>
              </a:buClr>
              <a:buSzPts val="1200"/>
              <a:buFont typeface="Calibri"/>
              <a:buNone/>
            </a:pPr>
            <a:r>
              <a:rPr lang="en-GB" dirty="0">
                <a:latin typeface="Arial" panose="020B0604020202020204" pitchFamily="34" charset="0"/>
                <a:cs typeface="Arial" panose="020B0604020202020204" pitchFamily="34" charset="0"/>
              </a:rPr>
              <a:t>Learners could program and machine a real part on a CNC lathe.</a:t>
            </a:r>
          </a:p>
          <a:p>
            <a:pPr marL="0" lvl="0" indent="0" algn="l" rtl="0">
              <a:spcBef>
                <a:spcPts val="0"/>
              </a:spcBef>
              <a:spcAft>
                <a:spcPts val="0"/>
              </a:spcAft>
              <a:buClr>
                <a:schemeClr val="dk1"/>
              </a:buClr>
              <a:buSzPts val="1200"/>
              <a:buFont typeface="Calibri"/>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endParaRPr lang="en-GB"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10</a:t>
            </a:fld>
            <a:endParaRPr lang="en-US"/>
          </a:p>
        </p:txBody>
      </p:sp>
    </p:spTree>
    <p:extLst>
      <p:ext uri="{BB962C8B-B14F-4D97-AF65-F5344CB8AC3E}">
        <p14:creationId xmlns:p14="http://schemas.microsoft.com/office/powerpoint/2010/main" val="3441856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Practitioner delivery notes</a:t>
            </a:r>
          </a:p>
          <a:p>
            <a:pPr marL="0" lvl="0" indent="0" algn="l" rtl="0">
              <a:spcBef>
                <a:spcPts val="0"/>
              </a:spcBef>
              <a:spcAft>
                <a:spcPts val="0"/>
              </a:spcAft>
              <a:buClr>
                <a:schemeClr val="dk1"/>
              </a:buClr>
              <a:buSzPts val="1200"/>
              <a:buFont typeface="Calibri"/>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Activity</a:t>
            </a:r>
          </a:p>
          <a:p>
            <a:pPr marL="457200" lvl="0" indent="-317500" algn="l" rtl="0">
              <a:spcBef>
                <a:spcPts val="0"/>
              </a:spcBef>
              <a:spcAft>
                <a:spcPts val="0"/>
              </a:spcAft>
              <a:buClr>
                <a:schemeClr val="dk1"/>
              </a:buClr>
              <a:buSzPts val="1400"/>
              <a:buChar char="●"/>
            </a:pPr>
            <a:r>
              <a:rPr lang="en-GB" dirty="0">
                <a:latin typeface="Arial" panose="020B0604020202020204" pitchFamily="34" charset="0"/>
                <a:cs typeface="Arial" panose="020B0604020202020204" pitchFamily="34" charset="0"/>
              </a:rPr>
              <a:t>Learners discuss/read the simple orthographic drawing and identify the correct CNC machine and how the shape/features could be made. Learners don’t need to specify the type of tool, but may do so if they wish or if you wish to link to workshop practice.</a:t>
            </a:r>
          </a:p>
          <a:p>
            <a:pPr marL="0" lvl="0" indent="0" algn="l" rtl="0">
              <a:spcBef>
                <a:spcPts val="0"/>
              </a:spcBef>
              <a:spcAft>
                <a:spcPts val="0"/>
              </a:spcAft>
              <a:buClr>
                <a:schemeClr val="dk1"/>
              </a:buClr>
              <a:buSzPts val="1200"/>
              <a:buFont typeface="Calibri"/>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Activity sheet</a:t>
            </a:r>
          </a:p>
          <a:p>
            <a:pPr marL="0" indent="0">
              <a:buClr>
                <a:schemeClr val="dk1"/>
              </a:buClr>
              <a:buSzPts val="1200"/>
            </a:pPr>
            <a:r>
              <a:rPr lang="en-GB" dirty="0">
                <a:latin typeface="Arial" panose="020B0604020202020204" pitchFamily="34" charset="0"/>
                <a:cs typeface="Arial" panose="020B0604020202020204" pitchFamily="34" charset="0"/>
              </a:rPr>
              <a:t>Learners write their answers on</a:t>
            </a:r>
            <a:r>
              <a:rPr lang="en-GB" b="1" dirty="0">
                <a:latin typeface="Arial" panose="020B0604020202020204" pitchFamily="34" charset="0"/>
                <a:cs typeface="Arial" panose="020B0604020202020204" pitchFamily="34" charset="0"/>
              </a:rPr>
              <a:t> CNC machinery - Activity sheet: section 3a.</a:t>
            </a:r>
          </a:p>
          <a:p>
            <a:pPr marL="0" lvl="0" indent="0" algn="l" rtl="0">
              <a:spcBef>
                <a:spcPts val="0"/>
              </a:spcBef>
              <a:spcAft>
                <a:spcPts val="0"/>
              </a:spcAft>
              <a:buClr>
                <a:schemeClr val="dk1"/>
              </a:buClr>
              <a:buSzPts val="1200"/>
              <a:buFont typeface="Calibri"/>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Example answers</a:t>
            </a:r>
          </a:p>
          <a:p>
            <a:pPr marL="0" lvl="0" indent="0" algn="l" rtl="0">
              <a:spcBef>
                <a:spcPts val="0"/>
              </a:spcBef>
              <a:spcAft>
                <a:spcPts val="0"/>
              </a:spcAft>
              <a:buClr>
                <a:schemeClr val="dk1"/>
              </a:buClr>
              <a:buSzPts val="1200"/>
              <a:buFont typeface="Calibri"/>
              <a:buNone/>
            </a:pPr>
            <a:r>
              <a:rPr lang="en-GB" dirty="0">
                <a:latin typeface="Arial" panose="020B0604020202020204" pitchFamily="34" charset="0"/>
                <a:cs typeface="Arial" panose="020B0604020202020204" pitchFamily="34" charset="0"/>
              </a:rPr>
              <a:t>Please see the slide that follows.</a:t>
            </a:r>
          </a:p>
          <a:p>
            <a:pPr marL="0" lvl="0" indent="0" algn="l" rtl="0">
              <a:spcBef>
                <a:spcPts val="0"/>
              </a:spcBef>
              <a:spcAft>
                <a:spcPts val="0"/>
              </a:spcAft>
              <a:buClr>
                <a:schemeClr val="dk1"/>
              </a:buClr>
              <a:buSzPts val="1200"/>
              <a:buFont typeface="Calibri"/>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Assessment</a:t>
            </a:r>
          </a:p>
          <a:p>
            <a:pPr marL="0" lvl="0" indent="0" algn="l" rtl="0">
              <a:spcBef>
                <a:spcPts val="0"/>
              </a:spcBef>
              <a:spcAft>
                <a:spcPts val="0"/>
              </a:spcAft>
              <a:buClr>
                <a:schemeClr val="dk1"/>
              </a:buClr>
              <a:buSzPts val="1200"/>
              <a:buFont typeface="Calibri"/>
              <a:buNone/>
            </a:pPr>
            <a:r>
              <a:rPr lang="en-GB" dirty="0">
                <a:latin typeface="Arial" panose="020B0604020202020204" pitchFamily="34" charset="0"/>
                <a:cs typeface="Arial" panose="020B0604020202020204" pitchFamily="34" charset="0"/>
              </a:rPr>
              <a:t>Written work.</a:t>
            </a:r>
          </a:p>
          <a:p>
            <a:pPr marL="0" lvl="0" indent="0" algn="l" rtl="0">
              <a:spcBef>
                <a:spcPts val="0"/>
              </a:spcBef>
              <a:spcAft>
                <a:spcPts val="0"/>
              </a:spcAft>
              <a:buClr>
                <a:schemeClr val="dk1"/>
              </a:buClr>
              <a:buSzPts val="1200"/>
              <a:buFont typeface="Calibri"/>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Extension</a:t>
            </a:r>
          </a:p>
          <a:p>
            <a:pPr marL="0" lvl="0" indent="0" algn="l" rtl="0">
              <a:spcBef>
                <a:spcPts val="0"/>
              </a:spcBef>
              <a:spcAft>
                <a:spcPts val="0"/>
              </a:spcAft>
              <a:buClr>
                <a:schemeClr val="dk1"/>
              </a:buClr>
              <a:buSzPts val="1200"/>
              <a:buFont typeface="Calibri"/>
              <a:buNone/>
            </a:pPr>
            <a:r>
              <a:rPr lang="en-GB" dirty="0">
                <a:latin typeface="Arial" panose="020B0604020202020204" pitchFamily="34" charset="0"/>
                <a:cs typeface="Arial" panose="020B0604020202020204" pitchFamily="34" charset="0"/>
              </a:rPr>
              <a:t>Learners could program and machine a real part on a CNC mill.</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11</a:t>
            </a:fld>
            <a:endParaRPr lang="en-US"/>
          </a:p>
        </p:txBody>
      </p:sp>
    </p:spTree>
    <p:extLst>
      <p:ext uri="{BB962C8B-B14F-4D97-AF65-F5344CB8AC3E}">
        <p14:creationId xmlns:p14="http://schemas.microsoft.com/office/powerpoint/2010/main" val="2210342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Practitioner delivery notes</a:t>
            </a:r>
          </a:p>
          <a:p>
            <a:pPr marL="0" lvl="0" indent="0" algn="l" rtl="0">
              <a:spcBef>
                <a:spcPts val="0"/>
              </a:spcBef>
              <a:spcAft>
                <a:spcPts val="0"/>
              </a:spcAft>
              <a:buClr>
                <a:schemeClr val="dk1"/>
              </a:buClr>
              <a:buSzPts val="1200"/>
              <a:buFont typeface="Calibri"/>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Activity</a:t>
            </a:r>
          </a:p>
          <a:p>
            <a:pPr marL="457200" lvl="0" indent="-317500" algn="l" rtl="0">
              <a:spcBef>
                <a:spcPts val="0"/>
              </a:spcBef>
              <a:spcAft>
                <a:spcPts val="0"/>
              </a:spcAft>
              <a:buSzPts val="1400"/>
              <a:buChar char="●"/>
            </a:pPr>
            <a:r>
              <a:rPr lang="en-GB" dirty="0">
                <a:latin typeface="Arial" panose="020B0604020202020204" pitchFamily="34" charset="0"/>
                <a:cs typeface="Arial" panose="020B0604020202020204" pitchFamily="34" charset="0"/>
              </a:rPr>
              <a:t>Review the correct CNC machines and suggested sequences of work for each part.</a:t>
            </a:r>
          </a:p>
          <a:p>
            <a:pPr marL="768350" lvl="1" indent="-171450" algn="l" rtl="0">
              <a:spcBef>
                <a:spcPts val="0"/>
              </a:spcBef>
              <a:spcAft>
                <a:spcPts val="0"/>
              </a:spcAft>
              <a:buSzPts val="1400"/>
              <a:buFont typeface="Courier New" panose="02070309020205020404" pitchFamily="49" charset="0"/>
              <a:buChar char="o"/>
            </a:pPr>
            <a:r>
              <a:rPr lang="en-GB" dirty="0">
                <a:latin typeface="Arial" panose="020B0604020202020204" pitchFamily="34" charset="0"/>
                <a:cs typeface="Arial" panose="020B0604020202020204" pitchFamily="34" charset="0"/>
              </a:rPr>
              <a:t>The sequences assume a correctly dimensioned blank is available, but learners may have chosen to first machine to the outer dimensions, </a:t>
            </a:r>
            <a:r>
              <a:rPr lang="en-GB" dirty="0" err="1">
                <a:latin typeface="Arial" panose="020B0604020202020204" pitchFamily="34" charset="0"/>
                <a:cs typeface="Arial" panose="020B0604020202020204" pitchFamily="34" charset="0"/>
              </a:rPr>
              <a:t>eg</a:t>
            </a:r>
            <a:r>
              <a:rPr lang="en-GB" dirty="0">
                <a:latin typeface="Arial" panose="020B0604020202020204" pitchFamily="34" charset="0"/>
                <a:cs typeface="Arial" panose="020B0604020202020204" pitchFamily="34" charset="0"/>
              </a:rPr>
              <a:t> to cut to 25 </a:t>
            </a:r>
            <a:r>
              <a:rPr lang="en-GB" dirty="0" err="1">
                <a:latin typeface="Arial" panose="020B0604020202020204" pitchFamily="34" charset="0"/>
                <a:cs typeface="Arial" panose="020B0604020202020204" pitchFamily="34" charset="0"/>
              </a:rPr>
              <a:t>dia</a:t>
            </a:r>
            <a:r>
              <a:rPr lang="en-GB" dirty="0">
                <a:latin typeface="Arial" panose="020B0604020202020204" pitchFamily="34" charset="0"/>
                <a:cs typeface="Arial" panose="020B0604020202020204" pitchFamily="34" charset="0"/>
              </a:rPr>
              <a:t> on the lathe, or to 100 x 60 on the mill.</a:t>
            </a:r>
          </a:p>
          <a:p>
            <a:pPr marL="768350" lvl="2" indent="-171450">
              <a:buFont typeface="Courier New" panose="02070309020205020404" pitchFamily="49" charset="0"/>
              <a:buChar char="o"/>
            </a:pPr>
            <a:r>
              <a:rPr lang="en-GB" dirty="0">
                <a:latin typeface="Arial" panose="020B0604020202020204" pitchFamily="34" charset="0"/>
                <a:cs typeface="Arial" panose="020B0604020202020204" pitchFamily="34" charset="0"/>
              </a:rPr>
              <a:t>The 30 mm tool is not essential for the rectangular part - a smaller diameter tool could be used, with additional passes. Note that the tool needs to be an end mill tool that can cut on the sides and end.</a:t>
            </a:r>
          </a:p>
          <a:p>
            <a:pPr marL="768350" lvl="2" indent="-171450">
              <a:buFont typeface="Courier New" panose="02070309020205020404" pitchFamily="49" charset="0"/>
              <a:buChar char="o"/>
            </a:pPr>
            <a:r>
              <a:rPr lang="en-GB" dirty="0">
                <a:latin typeface="Arial" panose="020B0604020202020204" pitchFamily="34" charset="0"/>
                <a:cs typeface="Arial" panose="020B0604020202020204" pitchFamily="34" charset="0"/>
              </a:rPr>
              <a:t>Highlight how the 40mm channel can be milled using two or more passes of a 30mm tool, for example two passes 10mm apart.</a:t>
            </a:r>
          </a:p>
          <a:p>
            <a:pPr marL="457200" lvl="0" indent="-317500" algn="l" rtl="0">
              <a:spcBef>
                <a:spcPts val="0"/>
              </a:spcBef>
              <a:spcAft>
                <a:spcPts val="0"/>
              </a:spcAft>
              <a:buSzPts val="1400"/>
              <a:buChar char="●"/>
            </a:pPr>
            <a:r>
              <a:rPr lang="en-GB" dirty="0">
                <a:latin typeface="Arial" panose="020B0604020202020204" pitchFamily="34" charset="0"/>
                <a:cs typeface="Arial" panose="020B0604020202020204" pitchFamily="34" charset="0"/>
              </a:rPr>
              <a:t>Learners discuss and list some general factors to consider when selecting a CNC machine. Broadly speaking, this is to select a machine that is ‘up to the task’ and suitable for the factory’s environment and budget.</a:t>
            </a: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latin typeface="Arial" panose="020B0604020202020204" pitchFamily="34" charset="0"/>
                <a:cs typeface="Arial" panose="020B0604020202020204" pitchFamily="34" charset="0"/>
              </a:rPr>
              <a:t>Activity sheet</a:t>
            </a:r>
          </a:p>
          <a:p>
            <a:pPr marL="0" indent="0"/>
            <a:r>
              <a:rPr lang="en-GB" dirty="0">
                <a:latin typeface="Arial" panose="020B0604020202020204" pitchFamily="34" charset="0"/>
                <a:cs typeface="Arial" panose="020B0604020202020204" pitchFamily="34" charset="0"/>
              </a:rPr>
              <a:t>Learners write their consideration ideas as questions on </a:t>
            </a:r>
            <a:r>
              <a:rPr lang="en-GB" b="1" dirty="0">
                <a:latin typeface="Arial" panose="020B0604020202020204" pitchFamily="34" charset="0"/>
                <a:cs typeface="Arial" panose="020B0604020202020204" pitchFamily="34" charset="0"/>
              </a:rPr>
              <a:t>CNC machinery - Activity sheet: section 3b</a:t>
            </a:r>
            <a:r>
              <a:rPr lang="en-GB" dirty="0">
                <a:latin typeface="Arial" panose="020B0604020202020204" pitchFamily="34" charset="0"/>
                <a:cs typeface="Arial" panose="020B0604020202020204" pitchFamily="34" charset="0"/>
              </a:rPr>
              <a:t>.</a:t>
            </a: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latin typeface="Arial" panose="020B0604020202020204" pitchFamily="34" charset="0"/>
                <a:cs typeface="Arial" panose="020B0604020202020204" pitchFamily="34" charset="0"/>
              </a:rPr>
              <a:t>Suggested answers</a:t>
            </a:r>
          </a:p>
          <a:p>
            <a:pPr marL="0" lvl="0" indent="0" algn="l" rtl="0">
              <a:spcBef>
                <a:spcPts val="0"/>
              </a:spcBef>
              <a:spcAft>
                <a:spcPts val="0"/>
              </a:spcAft>
              <a:buNone/>
            </a:pPr>
            <a:r>
              <a:rPr lang="en-GB" dirty="0">
                <a:latin typeface="Arial" panose="020B0604020202020204" pitchFamily="34" charset="0"/>
                <a:cs typeface="Arial" panose="020B0604020202020204" pitchFamily="34" charset="0"/>
              </a:rPr>
              <a:t>Please see the next slide.</a:t>
            </a: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Assessment</a:t>
            </a:r>
          </a:p>
          <a:p>
            <a:pPr marL="0" lvl="0" indent="0" algn="l" rtl="0">
              <a:spcBef>
                <a:spcPts val="0"/>
              </a:spcBef>
              <a:spcAft>
                <a:spcPts val="0"/>
              </a:spcAft>
              <a:buClr>
                <a:schemeClr val="dk1"/>
              </a:buClr>
              <a:buSzPts val="1200"/>
              <a:buFont typeface="Calibri"/>
              <a:buNone/>
            </a:pPr>
            <a:r>
              <a:rPr lang="en-GB" dirty="0">
                <a:latin typeface="Arial" panose="020B0604020202020204" pitchFamily="34" charset="0"/>
                <a:cs typeface="Arial" panose="020B0604020202020204" pitchFamily="34" charset="0"/>
              </a:rPr>
              <a:t>Written work.</a:t>
            </a: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12</a:t>
            </a:fld>
            <a:endParaRPr lang="en-US"/>
          </a:p>
        </p:txBody>
      </p:sp>
    </p:spTree>
    <p:extLst>
      <p:ext uri="{BB962C8B-B14F-4D97-AF65-F5344CB8AC3E}">
        <p14:creationId xmlns:p14="http://schemas.microsoft.com/office/powerpoint/2010/main" val="4008213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Practitioner delivery notes</a:t>
            </a:r>
          </a:p>
          <a:p>
            <a:pPr marL="0" lvl="0" indent="0" algn="l" rtl="0">
              <a:spcBef>
                <a:spcPts val="0"/>
              </a:spcBef>
              <a:spcAft>
                <a:spcPts val="0"/>
              </a:spcAft>
              <a:buClr>
                <a:schemeClr val="dk1"/>
              </a:buClr>
              <a:buSzPts val="1200"/>
              <a:buFont typeface="Calibri"/>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Activity</a:t>
            </a:r>
          </a:p>
          <a:p>
            <a:pPr marL="457200" lvl="0" indent="-317500" algn="l" rtl="0">
              <a:spcBef>
                <a:spcPts val="0"/>
              </a:spcBef>
              <a:spcAft>
                <a:spcPts val="0"/>
              </a:spcAft>
              <a:buClr>
                <a:schemeClr val="dk1"/>
              </a:buClr>
              <a:buSzPts val="1400"/>
              <a:buChar char="●"/>
            </a:pPr>
            <a:r>
              <a:rPr lang="en-GB" dirty="0">
                <a:latin typeface="Arial" panose="020B0604020202020204" pitchFamily="34" charset="0"/>
                <a:cs typeface="Arial" panose="020B0604020202020204" pitchFamily="34" charset="0"/>
              </a:rPr>
              <a:t>Review the suggested considerations on the slide.</a:t>
            </a:r>
          </a:p>
          <a:p>
            <a:pPr marL="457200" lvl="0" indent="-317500" algn="l" rtl="0">
              <a:spcBef>
                <a:spcPts val="0"/>
              </a:spcBef>
              <a:spcAft>
                <a:spcPts val="0"/>
              </a:spcAft>
              <a:buClr>
                <a:schemeClr val="dk1"/>
              </a:buClr>
              <a:buSzPts val="1400"/>
              <a:buChar char="●"/>
            </a:pPr>
            <a:r>
              <a:rPr lang="en-GB" dirty="0">
                <a:latin typeface="Arial" panose="020B0604020202020204" pitchFamily="34" charset="0"/>
                <a:cs typeface="Arial" panose="020B0604020202020204" pitchFamily="34" charset="0"/>
              </a:rPr>
              <a:t>Broadly identify that the machine needs to be sufficient for the load (</a:t>
            </a:r>
            <a:r>
              <a:rPr lang="en-GB" dirty="0" err="1">
                <a:latin typeface="Arial" panose="020B0604020202020204" pitchFamily="34" charset="0"/>
                <a:cs typeface="Arial" panose="020B0604020202020204" pitchFamily="34" charset="0"/>
              </a:rPr>
              <a:t>eg</a:t>
            </a:r>
            <a:r>
              <a:rPr lang="en-GB" dirty="0">
                <a:latin typeface="Arial" panose="020B0604020202020204" pitchFamily="34" charset="0"/>
                <a:cs typeface="Arial" panose="020B0604020202020204" pitchFamily="34" charset="0"/>
              </a:rPr>
              <a:t> how much material it can cut), workload (</a:t>
            </a:r>
            <a:r>
              <a:rPr lang="en-GB" dirty="0" err="1">
                <a:latin typeface="Arial" panose="020B0604020202020204" pitchFamily="34" charset="0"/>
                <a:cs typeface="Arial" panose="020B0604020202020204" pitchFamily="34" charset="0"/>
              </a:rPr>
              <a:t>eg</a:t>
            </a:r>
            <a:r>
              <a:rPr lang="en-GB" dirty="0">
                <a:latin typeface="Arial" panose="020B0604020202020204" pitchFamily="34" charset="0"/>
                <a:cs typeface="Arial" panose="020B0604020202020204" pitchFamily="34" charset="0"/>
              </a:rPr>
              <a:t> how long it can run) and environment (size, power draw, cost etc.)</a:t>
            </a:r>
          </a:p>
          <a:p>
            <a:pPr marL="457200" lvl="0" indent="-317500" algn="l" rtl="0">
              <a:spcBef>
                <a:spcPts val="0"/>
              </a:spcBef>
              <a:spcAft>
                <a:spcPts val="0"/>
              </a:spcAft>
              <a:buClr>
                <a:schemeClr val="dk1"/>
              </a:buClr>
              <a:buSzPts val="1400"/>
              <a:buChar char="●"/>
            </a:pPr>
            <a:r>
              <a:rPr lang="en-GB" dirty="0">
                <a:latin typeface="Arial" panose="020B0604020202020204" pitchFamily="34" charset="0"/>
                <a:cs typeface="Arial" panose="020B0604020202020204" pitchFamily="34" charset="0"/>
              </a:rPr>
              <a:t>Highlight the long-term cost of CNC operation in training and maintenance (and in tool replacement or refurbishment) - these all need to be costed into the cost of each part of job.</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13</a:t>
            </a:fld>
            <a:endParaRPr lang="en-US"/>
          </a:p>
        </p:txBody>
      </p:sp>
    </p:spTree>
    <p:extLst>
      <p:ext uri="{BB962C8B-B14F-4D97-AF65-F5344CB8AC3E}">
        <p14:creationId xmlns:p14="http://schemas.microsoft.com/office/powerpoint/2010/main" val="570403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GB" b="1" dirty="0">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SzPts val="1100"/>
              <a:buNone/>
            </a:pPr>
            <a:endParaRPr lang="en-GB" b="1"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0" dirty="0">
                <a:latin typeface="Arial" panose="020B0604020202020204" pitchFamily="34" charset="0"/>
                <a:cs typeface="Arial" panose="020B0604020202020204" pitchFamily="34" charset="0"/>
              </a:rPr>
              <a:t>This activity introduces learners to some of the practical and safety considerations of using CNC machines, including using a checklist to ensure safety before operation. Use it alongside your practical introduction to CNCs and safe workshop practice.</a:t>
            </a:r>
          </a:p>
          <a:p>
            <a:pPr marL="0" lvl="0" indent="0" algn="l" rtl="0">
              <a:lnSpc>
                <a:spcPct val="100000"/>
              </a:lnSpc>
              <a:spcBef>
                <a:spcPts val="0"/>
              </a:spcBef>
              <a:spcAft>
                <a:spcPts val="0"/>
              </a:spcAft>
              <a:buSzPts val="1100"/>
              <a:buNone/>
            </a:pPr>
            <a:endParaRPr lang="en-GB" b="1"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Activity</a:t>
            </a:r>
          </a:p>
          <a:p>
            <a:pPr marL="457200" lvl="0" indent="-317500" algn="l" rtl="0">
              <a:spcBef>
                <a:spcPts val="0"/>
              </a:spcBef>
              <a:spcAft>
                <a:spcPts val="0"/>
              </a:spcAft>
              <a:buClr>
                <a:schemeClr val="dk1"/>
              </a:buClr>
              <a:buSzPts val="1400"/>
              <a:buChar char="●"/>
            </a:pPr>
            <a:r>
              <a:rPr lang="en-GB" b="0" dirty="0">
                <a:latin typeface="Arial" panose="020B0604020202020204" pitchFamily="34" charset="0"/>
                <a:cs typeface="Arial" panose="020B0604020202020204" pitchFamily="34" charset="0"/>
              </a:rPr>
              <a:t>Ask learners to imagine they are going to use the CNC machine in the image (or one in your workshop). What should they think about in order to be safe?</a:t>
            </a:r>
          </a:p>
          <a:p>
            <a:pPr marL="457200" lvl="0" indent="-317500" algn="l" rtl="0">
              <a:spcBef>
                <a:spcPts val="0"/>
              </a:spcBef>
              <a:spcAft>
                <a:spcPts val="0"/>
              </a:spcAft>
              <a:buClr>
                <a:schemeClr val="dk1"/>
              </a:buClr>
              <a:buSzPts val="1400"/>
              <a:buChar char="●"/>
            </a:pPr>
            <a:r>
              <a:rPr lang="en-GB" b="0" dirty="0">
                <a:latin typeface="Arial" panose="020B0604020202020204" pitchFamily="34" charset="0"/>
                <a:cs typeface="Arial" panose="020B0604020202020204" pitchFamily="34" charset="0"/>
              </a:rPr>
              <a:t>Learners discuss each heading in turn and list some different factors to consider about each.</a:t>
            </a:r>
          </a:p>
          <a:p>
            <a:pPr marL="457200" lvl="0" indent="-317500" algn="l" rtl="0">
              <a:spcBef>
                <a:spcPts val="0"/>
              </a:spcBef>
              <a:spcAft>
                <a:spcPts val="0"/>
              </a:spcAft>
              <a:buClr>
                <a:schemeClr val="dk1"/>
              </a:buClr>
              <a:buSzPts val="1400"/>
              <a:buChar char="●"/>
            </a:pPr>
            <a:r>
              <a:rPr lang="en-GB" b="0" dirty="0">
                <a:latin typeface="Arial" panose="020B0604020202020204" pitchFamily="34" charset="0"/>
                <a:cs typeface="Arial" panose="020B0604020202020204" pitchFamily="34" charset="0"/>
              </a:rPr>
              <a:t>Learners then organise their ideas as a generic setup checklist.</a:t>
            </a:r>
          </a:p>
          <a:p>
            <a:pPr marL="0" lvl="0" indent="0" algn="l" rtl="0">
              <a:lnSpc>
                <a:spcPct val="100000"/>
              </a:lnSpc>
              <a:spcBef>
                <a:spcPts val="0"/>
              </a:spcBef>
              <a:spcAft>
                <a:spcPts val="0"/>
              </a:spcAft>
              <a:buSzPts val="1100"/>
              <a:buNone/>
            </a:pPr>
            <a:endParaRPr lang="en-GB" b="1"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dirty="0">
                <a:latin typeface="Arial" panose="020B0604020202020204" pitchFamily="34" charset="0"/>
                <a:cs typeface="Arial" panose="020B0604020202020204" pitchFamily="34" charset="0"/>
              </a:rPr>
              <a:t>Activity sheet</a:t>
            </a:r>
          </a:p>
          <a:p>
            <a:pPr marL="0" lvl="0" indent="0" algn="l" rtl="0">
              <a:lnSpc>
                <a:spcPct val="100000"/>
              </a:lnSpc>
              <a:spcBef>
                <a:spcPts val="0"/>
              </a:spcBef>
              <a:spcAft>
                <a:spcPts val="0"/>
              </a:spcAft>
              <a:buSzPts val="1100"/>
              <a:buNone/>
            </a:pPr>
            <a:r>
              <a:rPr lang="en-GB" b="0" dirty="0">
                <a:latin typeface="Arial" panose="020B0604020202020204" pitchFamily="34" charset="0"/>
                <a:cs typeface="Arial" panose="020B0604020202020204" pitchFamily="34" charset="0"/>
              </a:rPr>
              <a:t>Learners complete </a:t>
            </a:r>
            <a:r>
              <a:rPr lang="en-GB" b="1" dirty="0">
                <a:latin typeface="Arial" panose="020B0604020202020204" pitchFamily="34" charset="0"/>
                <a:cs typeface="Arial" panose="020B0604020202020204" pitchFamily="34" charset="0"/>
              </a:rPr>
              <a:t>CNC machinery - Activity sheet 4.</a:t>
            </a:r>
          </a:p>
          <a:p>
            <a:pPr marL="0" lvl="0" indent="0" algn="l" rtl="0">
              <a:lnSpc>
                <a:spcPct val="100000"/>
              </a:lnSpc>
              <a:spcBef>
                <a:spcPts val="0"/>
              </a:spcBef>
              <a:spcAft>
                <a:spcPts val="0"/>
              </a:spcAft>
              <a:buSzPts val="1100"/>
              <a:buNone/>
            </a:pPr>
            <a:endParaRPr lang="en-GB" b="1"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dirty="0">
                <a:latin typeface="Arial" panose="020B0604020202020204" pitchFamily="34" charset="0"/>
                <a:cs typeface="Arial" panose="020B0604020202020204" pitchFamily="34" charset="0"/>
              </a:rPr>
              <a:t>Example answers</a:t>
            </a:r>
          </a:p>
          <a:p>
            <a:pPr marL="0" lvl="0" indent="0" algn="l" rtl="0">
              <a:lnSpc>
                <a:spcPct val="100000"/>
              </a:lnSpc>
              <a:spcBef>
                <a:spcPts val="0"/>
              </a:spcBef>
              <a:spcAft>
                <a:spcPts val="0"/>
              </a:spcAft>
              <a:buSzPts val="1100"/>
              <a:buNone/>
            </a:pPr>
            <a:r>
              <a:rPr lang="en-GB" b="0" dirty="0">
                <a:latin typeface="Arial" panose="020B0604020202020204" pitchFamily="34" charset="0"/>
                <a:cs typeface="Arial" panose="020B0604020202020204" pitchFamily="34" charset="0"/>
              </a:rPr>
              <a:t>Please see the next slide. Before showing the answers discuss with learners what order and priority they would give each consideration. This will help when writing the checklist.</a:t>
            </a:r>
          </a:p>
          <a:p>
            <a:pPr marL="0" lvl="0" indent="0" algn="l" rtl="0">
              <a:lnSpc>
                <a:spcPct val="100000"/>
              </a:lnSpc>
              <a:spcBef>
                <a:spcPts val="0"/>
              </a:spcBef>
              <a:spcAft>
                <a:spcPts val="0"/>
              </a:spcAft>
              <a:buSzPts val="1100"/>
              <a:buNone/>
            </a:pPr>
            <a:endParaRPr lang="en-GB" b="1"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dirty="0">
                <a:latin typeface="Arial" panose="020B0604020202020204" pitchFamily="34" charset="0"/>
                <a:cs typeface="Arial" panose="020B0604020202020204" pitchFamily="34" charset="0"/>
              </a:rPr>
              <a:t>Assessment</a:t>
            </a:r>
          </a:p>
          <a:p>
            <a:pPr marL="0" lvl="0" indent="0" algn="l" rtl="0">
              <a:lnSpc>
                <a:spcPct val="100000"/>
              </a:lnSpc>
              <a:spcBef>
                <a:spcPts val="0"/>
              </a:spcBef>
              <a:spcAft>
                <a:spcPts val="0"/>
              </a:spcAft>
              <a:buSzPts val="1100"/>
              <a:buNone/>
            </a:pPr>
            <a:r>
              <a:rPr lang="en-GB" b="0" dirty="0">
                <a:latin typeface="Arial" panose="020B0604020202020204" pitchFamily="34" charset="0"/>
                <a:cs typeface="Arial" panose="020B0604020202020204" pitchFamily="34" charset="0"/>
              </a:rPr>
              <a:t>Written work.</a:t>
            </a:r>
          </a:p>
          <a:p>
            <a:pPr marL="0" lvl="0" indent="0" algn="l" rtl="0">
              <a:lnSpc>
                <a:spcPct val="100000"/>
              </a:lnSpc>
              <a:spcBef>
                <a:spcPts val="0"/>
              </a:spcBef>
              <a:spcAft>
                <a:spcPts val="0"/>
              </a:spcAft>
              <a:buSzPts val="1100"/>
              <a:buNone/>
            </a:pPr>
            <a:r>
              <a:rPr lang="en-GB" b="0" dirty="0">
                <a:latin typeface="Arial" panose="020B0604020202020204" pitchFamily="34" charset="0"/>
                <a:cs typeface="Arial" panose="020B0604020202020204" pitchFamily="34" charset="0"/>
              </a:rPr>
              <a:t>Have learners highlighted the main issues associated with safety and efficiency of running machines and looking after personnel and equipment?</a:t>
            </a:r>
          </a:p>
          <a:p>
            <a:pPr marL="0" lvl="0" indent="0" algn="l" rtl="0">
              <a:lnSpc>
                <a:spcPct val="100000"/>
              </a:lnSpc>
              <a:spcBef>
                <a:spcPts val="0"/>
              </a:spcBef>
              <a:spcAft>
                <a:spcPts val="0"/>
              </a:spcAft>
              <a:buSzPts val="1100"/>
              <a:buNone/>
            </a:pPr>
            <a:endParaRPr lang="en-GB" b="1" dirty="0">
              <a:latin typeface="Arial" panose="020B0604020202020204" pitchFamily="34" charset="0"/>
              <a:cs typeface="Arial" panose="020B0604020202020204" pitchFamily="34" charset="0"/>
            </a:endParaRPr>
          </a:p>
          <a:p>
            <a:pPr marL="158750" indent="0">
              <a:buSzPts val="1100"/>
            </a:pPr>
            <a:endParaRPr lang="en-GB"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14</a:t>
            </a:fld>
            <a:endParaRPr lang="en-US"/>
          </a:p>
        </p:txBody>
      </p:sp>
    </p:spTree>
    <p:extLst>
      <p:ext uri="{BB962C8B-B14F-4D97-AF65-F5344CB8AC3E}">
        <p14:creationId xmlns:p14="http://schemas.microsoft.com/office/powerpoint/2010/main" val="1139267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GB" b="1" dirty="0">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SzPts val="1100"/>
              <a:buNone/>
            </a:pPr>
            <a:endParaRPr lang="en-GB" b="1"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Activity</a:t>
            </a:r>
          </a:p>
          <a:p>
            <a:pPr marL="457200" lvl="0" indent="-317500" algn="l" rtl="0">
              <a:spcBef>
                <a:spcPts val="0"/>
              </a:spcBef>
              <a:spcAft>
                <a:spcPts val="0"/>
              </a:spcAft>
              <a:buClr>
                <a:schemeClr val="dk1"/>
              </a:buClr>
              <a:buSzPts val="1400"/>
              <a:buChar char="●"/>
            </a:pPr>
            <a:r>
              <a:rPr lang="en-GB" dirty="0">
                <a:latin typeface="Arial" panose="020B0604020202020204" pitchFamily="34" charset="0"/>
                <a:cs typeface="Arial" panose="020B0604020202020204" pitchFamily="34" charset="0"/>
              </a:rPr>
              <a:t>R</a:t>
            </a:r>
            <a:r>
              <a:rPr lang="en-GB" b="0" dirty="0">
                <a:latin typeface="Arial" panose="020B0604020202020204" pitchFamily="34" charset="0"/>
                <a:cs typeface="Arial" panose="020B0604020202020204" pitchFamily="34" charset="0"/>
              </a:rPr>
              <a:t>eview each heading from the previous slide’s considerations and identify how these have translated into specific questions in the setup checklist.</a:t>
            </a:r>
          </a:p>
          <a:p>
            <a:pPr marL="457200" lvl="0" indent="-317500" algn="l" rtl="0">
              <a:spcBef>
                <a:spcPts val="0"/>
              </a:spcBef>
              <a:spcAft>
                <a:spcPts val="0"/>
              </a:spcAft>
              <a:buClr>
                <a:schemeClr val="dk1"/>
              </a:buClr>
              <a:buSzPts val="1400"/>
              <a:buChar char="●"/>
            </a:pPr>
            <a:r>
              <a:rPr lang="en-GB" b="0" dirty="0">
                <a:latin typeface="Arial" panose="020B0604020202020204" pitchFamily="34" charset="0"/>
                <a:cs typeface="Arial" panose="020B0604020202020204" pitchFamily="34" charset="0"/>
              </a:rPr>
              <a:t>Note that the checklist broadly covers the surroundings, machine, material, instructions, tool and operator.</a:t>
            </a:r>
          </a:p>
          <a:p>
            <a:pPr marL="457200" lvl="0" indent="-317500" algn="l" rtl="0">
              <a:spcBef>
                <a:spcPts val="0"/>
              </a:spcBef>
              <a:spcAft>
                <a:spcPts val="0"/>
              </a:spcAft>
              <a:buClr>
                <a:schemeClr val="dk1"/>
              </a:buClr>
              <a:buSzPts val="1400"/>
              <a:buChar char="●"/>
            </a:pPr>
            <a:r>
              <a:rPr lang="en-GB" b="0" dirty="0">
                <a:latin typeface="Arial" panose="020B0604020202020204" pitchFamily="34" charset="0"/>
                <a:cs typeface="Arial" panose="020B0604020202020204" pitchFamily="34" charset="0"/>
              </a:rPr>
              <a:t>There is no definitive order to the checklist but learners could have a discussion as to the ‘correct’ order and which they feel are more important. Ask the question “what if …”, </a:t>
            </a:r>
            <a:r>
              <a:rPr lang="en-GB" b="0" dirty="0" err="1">
                <a:latin typeface="Arial" panose="020B0604020202020204" pitchFamily="34" charset="0"/>
                <a:cs typeface="Arial" panose="020B0604020202020204" pitchFamily="34" charset="0"/>
              </a:rPr>
              <a:t>eg</a:t>
            </a:r>
            <a:r>
              <a:rPr lang="en-GB" b="0" dirty="0">
                <a:latin typeface="Arial" panose="020B0604020202020204" pitchFamily="34" charset="0"/>
                <a:cs typeface="Arial" panose="020B0604020202020204" pitchFamily="34" charset="0"/>
              </a:rPr>
              <a:t> What if the guard is not in place? What would be the consequences?</a:t>
            </a:r>
          </a:p>
          <a:p>
            <a:pPr marL="0" lvl="0" indent="0" algn="l" rtl="0">
              <a:lnSpc>
                <a:spcPct val="100000"/>
              </a:lnSpc>
              <a:spcBef>
                <a:spcPts val="0"/>
              </a:spcBef>
              <a:spcAft>
                <a:spcPts val="0"/>
              </a:spcAft>
              <a:buSzPts val="1100"/>
              <a:buNone/>
            </a:pPr>
            <a:endParaRPr lang="en-GB"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15</a:t>
            </a:fld>
            <a:endParaRPr lang="en-US"/>
          </a:p>
        </p:txBody>
      </p:sp>
    </p:spTree>
    <p:extLst>
      <p:ext uri="{BB962C8B-B14F-4D97-AF65-F5344CB8AC3E}">
        <p14:creationId xmlns:p14="http://schemas.microsoft.com/office/powerpoint/2010/main" val="1784923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GB" b="1" dirty="0">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SzPts val="1100"/>
              <a:buNone/>
            </a:pPr>
            <a:endParaRPr lang="en-GB" b="1"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0" dirty="0">
                <a:latin typeface="Arial" panose="020B0604020202020204" pitchFamily="34" charset="0"/>
                <a:cs typeface="Arial" panose="020B0604020202020204" pitchFamily="34" charset="0"/>
              </a:rPr>
              <a:t>This final activity supports an open-ended discussion that will help learners to be safe and efficient users of CNC. Adapt the questions and approach to suit how your learners will gain practical CNC experience.</a:t>
            </a:r>
          </a:p>
          <a:p>
            <a:pPr marL="0" lvl="0" indent="0" algn="l" rtl="0">
              <a:lnSpc>
                <a:spcPct val="100000"/>
              </a:lnSpc>
              <a:spcBef>
                <a:spcPts val="0"/>
              </a:spcBef>
              <a:spcAft>
                <a:spcPts val="0"/>
              </a:spcAft>
              <a:buSzPts val="1100"/>
              <a:buNone/>
            </a:pPr>
            <a:endParaRPr lang="en-GB" b="1"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Activity</a:t>
            </a:r>
          </a:p>
          <a:p>
            <a:pPr marL="457200" lvl="0" indent="-317500" algn="l" rtl="0">
              <a:spcBef>
                <a:spcPts val="0"/>
              </a:spcBef>
              <a:spcAft>
                <a:spcPts val="0"/>
              </a:spcAft>
              <a:buClr>
                <a:schemeClr val="dk1"/>
              </a:buClr>
              <a:buSzPts val="1400"/>
              <a:buChar char="●"/>
            </a:pPr>
            <a:r>
              <a:rPr lang="en-GB" b="0" dirty="0">
                <a:latin typeface="Arial" panose="020B0604020202020204" pitchFamily="34" charset="0"/>
                <a:cs typeface="Arial" panose="020B0604020202020204" pitchFamily="34" charset="0"/>
              </a:rPr>
              <a:t>Use the questions to frame a discussion about becoming safe, efficient CNC operators.</a:t>
            </a:r>
          </a:p>
          <a:p>
            <a:pPr marL="457200" lvl="0" indent="-317500" algn="l" rtl="0">
              <a:spcBef>
                <a:spcPts val="0"/>
              </a:spcBef>
              <a:spcAft>
                <a:spcPts val="0"/>
              </a:spcAft>
              <a:buClr>
                <a:schemeClr val="dk1"/>
              </a:buClr>
              <a:buSzPts val="1400"/>
              <a:buChar char="●"/>
            </a:pPr>
            <a:r>
              <a:rPr lang="en-GB" b="0" dirty="0">
                <a:latin typeface="Arial" panose="020B0604020202020204" pitchFamily="34" charset="0"/>
                <a:cs typeface="Arial" panose="020B0604020202020204" pitchFamily="34" charset="0"/>
              </a:rPr>
              <a:t>Emphasise both employer and employee responsibility, and the importance of the final question - it is never OK to fail to ask a question when unsure.</a:t>
            </a:r>
          </a:p>
          <a:p>
            <a:pPr marL="0" lvl="0" indent="0" algn="l" rtl="0">
              <a:lnSpc>
                <a:spcPct val="100000"/>
              </a:lnSpc>
              <a:spcBef>
                <a:spcPts val="0"/>
              </a:spcBef>
              <a:spcAft>
                <a:spcPts val="0"/>
              </a:spcAft>
              <a:buSzPts val="1100"/>
              <a:buNone/>
            </a:pPr>
            <a:endParaRPr lang="en-GB" b="1"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dirty="0">
                <a:latin typeface="Arial" panose="020B0604020202020204" pitchFamily="34" charset="0"/>
                <a:cs typeface="Arial" panose="020B0604020202020204" pitchFamily="34" charset="0"/>
              </a:rPr>
              <a:t>Assessment</a:t>
            </a:r>
          </a:p>
          <a:p>
            <a:pPr marL="0" lvl="0" indent="0" algn="l" rtl="0">
              <a:lnSpc>
                <a:spcPct val="100000"/>
              </a:lnSpc>
              <a:spcBef>
                <a:spcPts val="0"/>
              </a:spcBef>
              <a:spcAft>
                <a:spcPts val="0"/>
              </a:spcAft>
              <a:buSzPts val="1100"/>
              <a:buNone/>
            </a:pPr>
            <a:r>
              <a:rPr lang="en-GB" b="0" dirty="0">
                <a:latin typeface="Arial" panose="020B0604020202020204" pitchFamily="34" charset="0"/>
                <a:cs typeface="Arial" panose="020B0604020202020204" pitchFamily="34" charset="0"/>
              </a:rPr>
              <a:t>Discussion and verbal answers.</a:t>
            </a:r>
          </a:p>
          <a:p>
            <a:pPr marL="0" lvl="0" indent="0" algn="l" rtl="0">
              <a:lnSpc>
                <a:spcPct val="100000"/>
              </a:lnSpc>
              <a:spcBef>
                <a:spcPts val="0"/>
              </a:spcBef>
              <a:spcAft>
                <a:spcPts val="0"/>
              </a:spcAft>
              <a:buSzPts val="1100"/>
              <a:buNone/>
            </a:pPr>
            <a:endParaRPr lang="en-GB" b="1"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dirty="0">
                <a:latin typeface="Arial" panose="020B0604020202020204" pitchFamily="34" charset="0"/>
                <a:cs typeface="Arial" panose="020B0604020202020204" pitchFamily="34" charset="0"/>
              </a:rPr>
              <a:t>Extension</a:t>
            </a:r>
          </a:p>
          <a:p>
            <a:pPr marL="0" lvl="0" indent="0" algn="l" rtl="0">
              <a:lnSpc>
                <a:spcPct val="100000"/>
              </a:lnSpc>
              <a:spcBef>
                <a:spcPts val="0"/>
              </a:spcBef>
              <a:spcAft>
                <a:spcPts val="0"/>
              </a:spcAft>
              <a:buSzPts val="1100"/>
              <a:buNone/>
            </a:pPr>
            <a:r>
              <a:rPr lang="en-GB" b="0" dirty="0">
                <a:latin typeface="Arial" panose="020B0604020202020204" pitchFamily="34" charset="0"/>
                <a:cs typeface="Arial" panose="020B0604020202020204" pitchFamily="34" charset="0"/>
              </a:rPr>
              <a:t>Learners present a checklist suitable for use within the workshop – branded to school, company etc.</a:t>
            </a:r>
          </a:p>
          <a:p>
            <a:pPr marL="0" lvl="0" indent="0" algn="l" rtl="0">
              <a:lnSpc>
                <a:spcPct val="100000"/>
              </a:lnSpc>
              <a:spcBef>
                <a:spcPts val="0"/>
              </a:spcBef>
              <a:spcAft>
                <a:spcPts val="0"/>
              </a:spcAft>
              <a:buSzPts val="1100"/>
              <a:buNone/>
            </a:pPr>
            <a:endParaRPr lang="en-GB"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16</a:t>
            </a:fld>
            <a:endParaRPr lang="en-US"/>
          </a:p>
        </p:txBody>
      </p:sp>
    </p:spTree>
    <p:extLst>
      <p:ext uri="{BB962C8B-B14F-4D97-AF65-F5344CB8AC3E}">
        <p14:creationId xmlns:p14="http://schemas.microsoft.com/office/powerpoint/2010/main" val="3966266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17</a:t>
            </a:fld>
            <a:endParaRPr lang="en-US"/>
          </a:p>
        </p:txBody>
      </p:sp>
    </p:spTree>
    <p:extLst>
      <p:ext uri="{BB962C8B-B14F-4D97-AF65-F5344CB8AC3E}">
        <p14:creationId xmlns:p14="http://schemas.microsoft.com/office/powerpoint/2010/main" val="4033343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713ECE-1B03-7F4B-8F63-1FC03E6A284A}" type="slidenum">
              <a:rPr lang="en-US" smtClean="0"/>
              <a:t>2</a:t>
            </a:fld>
            <a:endParaRPr lang="en-US" dirty="0"/>
          </a:p>
        </p:txBody>
      </p:sp>
    </p:spTree>
    <p:extLst>
      <p:ext uri="{BB962C8B-B14F-4D97-AF65-F5344CB8AC3E}">
        <p14:creationId xmlns:p14="http://schemas.microsoft.com/office/powerpoint/2010/main" val="1737964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713ECE-1B03-7F4B-8F63-1FC03E6A284A}" type="slidenum">
              <a:rPr lang="en-US" smtClean="0"/>
              <a:t>3</a:t>
            </a:fld>
            <a:endParaRPr lang="en-US"/>
          </a:p>
        </p:txBody>
      </p:sp>
    </p:spTree>
    <p:extLst>
      <p:ext uri="{BB962C8B-B14F-4D97-AF65-F5344CB8AC3E}">
        <p14:creationId xmlns:p14="http://schemas.microsoft.com/office/powerpoint/2010/main" val="743945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713ECE-1B03-7F4B-8F63-1FC03E6A284A}" type="slidenum">
              <a:rPr lang="en-US" smtClean="0"/>
              <a:t>4</a:t>
            </a:fld>
            <a:endParaRPr lang="en-US"/>
          </a:p>
        </p:txBody>
      </p:sp>
    </p:spTree>
    <p:extLst>
      <p:ext uri="{BB962C8B-B14F-4D97-AF65-F5344CB8AC3E}">
        <p14:creationId xmlns:p14="http://schemas.microsoft.com/office/powerpoint/2010/main" val="1846464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713ECE-1B03-7F4B-8F63-1FC03E6A284A}" type="slidenum">
              <a:rPr lang="en-US" smtClean="0"/>
              <a:t>5</a:t>
            </a:fld>
            <a:endParaRPr lang="en-US"/>
          </a:p>
        </p:txBody>
      </p:sp>
    </p:spTree>
    <p:extLst>
      <p:ext uri="{BB962C8B-B14F-4D97-AF65-F5344CB8AC3E}">
        <p14:creationId xmlns:p14="http://schemas.microsoft.com/office/powerpoint/2010/main" val="3014459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713ECE-1B03-7F4B-8F63-1FC03E6A284A}" type="slidenum">
              <a:rPr lang="en-US" smtClean="0"/>
              <a:t>6</a:t>
            </a:fld>
            <a:endParaRPr lang="en-US"/>
          </a:p>
        </p:txBody>
      </p:sp>
    </p:spTree>
    <p:extLst>
      <p:ext uri="{BB962C8B-B14F-4D97-AF65-F5344CB8AC3E}">
        <p14:creationId xmlns:p14="http://schemas.microsoft.com/office/powerpoint/2010/main" val="378399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7</a:t>
            </a:fld>
            <a:endParaRPr lang="en-US"/>
          </a:p>
        </p:txBody>
      </p:sp>
    </p:spTree>
    <p:extLst>
      <p:ext uri="{BB962C8B-B14F-4D97-AF65-F5344CB8AC3E}">
        <p14:creationId xmlns:p14="http://schemas.microsoft.com/office/powerpoint/2010/main" val="3107348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Practitioner delivery notes</a:t>
            </a:r>
          </a:p>
          <a:p>
            <a:pPr marL="0" indent="0"/>
            <a:endParaRPr lang="en-GB" dirty="0">
              <a:latin typeface="Arial" panose="020B0604020202020204" pitchFamily="34" charset="0"/>
              <a:cs typeface="Arial" panose="020B0604020202020204" pitchFamily="34" charset="0"/>
            </a:endParaRPr>
          </a:p>
          <a:p>
            <a:pPr marL="0" indent="0"/>
            <a:r>
              <a:rPr lang="en-GB" dirty="0">
                <a:latin typeface="Arial" panose="020B0604020202020204" pitchFamily="34" charset="0"/>
                <a:cs typeface="Arial" panose="020B0604020202020204" pitchFamily="34" charset="0"/>
              </a:rPr>
              <a:t>This resource introduces learners to some of the practical considerations for using CNC, from selecting the right CNC machine for the job, to setting up the machine and putting safety at the heart of engineering practice. The initial activity reviews learners’ recall from the Level 2 resource or other prior introductory learning about CNC machines. Learners then review two simple ‘jobs’ to select the right CNC machine and plan how each job might be worked. They identify safety and other practical questions to consider and generate a setup checklist before broadening their exploration of how to be a safe CNC operator.</a:t>
            </a:r>
          </a:p>
          <a:p>
            <a:pPr marL="0" lvl="0" indent="0" algn="l" rtl="0">
              <a:spcBef>
                <a:spcPts val="0"/>
              </a:spcBef>
              <a:spcAft>
                <a:spcPts val="0"/>
              </a:spcAft>
              <a:buClr>
                <a:schemeClr val="dk1"/>
              </a:buClr>
              <a:buSzPts val="1200"/>
              <a:buFont typeface="Calibri"/>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Activity</a:t>
            </a:r>
          </a:p>
          <a:p>
            <a:pPr marL="457200" lvl="0" indent="-317500" algn="l" rtl="0">
              <a:spcBef>
                <a:spcPts val="0"/>
              </a:spcBef>
              <a:spcAft>
                <a:spcPts val="0"/>
              </a:spcAft>
              <a:buSzPts val="1400"/>
              <a:buChar char="●"/>
            </a:pPr>
            <a:r>
              <a:rPr lang="en-GB" dirty="0">
                <a:latin typeface="Arial" panose="020B0604020202020204" pitchFamily="34" charset="0"/>
                <a:cs typeface="Arial" panose="020B0604020202020204" pitchFamily="34" charset="0"/>
              </a:rPr>
              <a:t>Learners identify and discuss each of the types of CNC machine.</a:t>
            </a:r>
          </a:p>
          <a:p>
            <a:pPr marL="0" lvl="0" indent="0" algn="l" rtl="0">
              <a:spcBef>
                <a:spcPts val="0"/>
              </a:spcBef>
              <a:spcAft>
                <a:spcPts val="0"/>
              </a:spcAft>
              <a:buClr>
                <a:schemeClr val="dk1"/>
              </a:buClr>
              <a:buSzPts val="1200"/>
              <a:buFont typeface="Calibri"/>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Example answers</a:t>
            </a:r>
          </a:p>
          <a:p>
            <a:pPr marL="0" lvl="0" indent="0" algn="l" rtl="0">
              <a:spcBef>
                <a:spcPts val="0"/>
              </a:spcBef>
              <a:spcAft>
                <a:spcPts val="0"/>
              </a:spcAft>
              <a:buClr>
                <a:schemeClr val="dk1"/>
              </a:buClr>
              <a:buSzPts val="1200"/>
              <a:buFont typeface="Calibri"/>
              <a:buNone/>
            </a:pPr>
            <a:r>
              <a:rPr lang="en-GB" dirty="0">
                <a:latin typeface="Arial" panose="020B0604020202020204" pitchFamily="34" charset="0"/>
                <a:cs typeface="Arial" panose="020B0604020202020204" pitchFamily="34" charset="0"/>
              </a:rPr>
              <a:t>Please see the next slide.</a:t>
            </a:r>
          </a:p>
          <a:p>
            <a:pPr marL="0" lvl="0" indent="0" algn="l" rtl="0">
              <a:spcBef>
                <a:spcPts val="0"/>
              </a:spcBef>
              <a:spcAft>
                <a:spcPts val="0"/>
              </a:spcAft>
              <a:buClr>
                <a:schemeClr val="dk1"/>
              </a:buClr>
              <a:buSzPts val="1200"/>
              <a:buFont typeface="Calibri"/>
              <a:buNone/>
            </a:pPr>
            <a:endParaRPr lang="en-GB" b="1"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Assessment</a:t>
            </a:r>
          </a:p>
          <a:p>
            <a:pPr marL="0" lvl="0" indent="0" algn="l" rtl="0">
              <a:spcBef>
                <a:spcPts val="0"/>
              </a:spcBef>
              <a:spcAft>
                <a:spcPts val="0"/>
              </a:spcAft>
              <a:buClr>
                <a:schemeClr val="dk1"/>
              </a:buClr>
              <a:buSzPts val="1200"/>
              <a:buFont typeface="Calibri"/>
              <a:buNone/>
            </a:pPr>
            <a:r>
              <a:rPr lang="en-GB" dirty="0">
                <a:latin typeface="Arial" panose="020B0604020202020204" pitchFamily="34" charset="0"/>
                <a:cs typeface="Arial" panose="020B0604020202020204" pitchFamily="34" charset="0"/>
              </a:rPr>
              <a:t>Recall of types and applications.</a:t>
            </a:r>
          </a:p>
          <a:p>
            <a:pPr marL="0" lvl="0" indent="0" algn="l" rtl="0">
              <a:spcBef>
                <a:spcPts val="0"/>
              </a:spcBef>
              <a:spcAft>
                <a:spcPts val="0"/>
              </a:spcAft>
              <a:buClr>
                <a:schemeClr val="dk1"/>
              </a:buClr>
              <a:buSzPts val="1200"/>
              <a:buFont typeface="Calibri"/>
              <a:buNone/>
            </a:pPr>
            <a:r>
              <a:rPr lang="en-GB" dirty="0">
                <a:latin typeface="Arial" panose="020B0604020202020204" pitchFamily="34" charset="0"/>
                <a:cs typeface="Arial" panose="020B0604020202020204" pitchFamily="34" charset="0"/>
              </a:rPr>
              <a:t>Discussion and verbal answers.</a:t>
            </a:r>
          </a:p>
          <a:p>
            <a:pPr marL="0" lvl="0" indent="0" algn="l" rtl="0">
              <a:spcBef>
                <a:spcPts val="0"/>
              </a:spcBef>
              <a:spcAft>
                <a:spcPts val="0"/>
              </a:spcAft>
              <a:buClr>
                <a:schemeClr val="dk1"/>
              </a:buClr>
              <a:buSzPts val="1200"/>
              <a:buFont typeface="Calibri"/>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Extension</a:t>
            </a:r>
          </a:p>
          <a:p>
            <a:pPr marL="0" lvl="0" indent="0" algn="l" rtl="0">
              <a:spcBef>
                <a:spcPts val="0"/>
              </a:spcBef>
              <a:spcAft>
                <a:spcPts val="0"/>
              </a:spcAft>
              <a:buClr>
                <a:schemeClr val="dk1"/>
              </a:buClr>
              <a:buSzPts val="1200"/>
              <a:buFont typeface="Calibri"/>
              <a:buNone/>
            </a:pPr>
            <a:r>
              <a:rPr lang="en-GB" dirty="0">
                <a:latin typeface="Arial" panose="020B0604020202020204" pitchFamily="34" charset="0"/>
                <a:cs typeface="Arial" panose="020B0604020202020204" pitchFamily="34" charset="0"/>
              </a:rPr>
              <a:t>Click on the links above to find out more.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8</a:t>
            </a:fld>
            <a:endParaRPr lang="en-US"/>
          </a:p>
        </p:txBody>
      </p:sp>
    </p:spTree>
    <p:extLst>
      <p:ext uri="{BB962C8B-B14F-4D97-AF65-F5344CB8AC3E}">
        <p14:creationId xmlns:p14="http://schemas.microsoft.com/office/powerpoint/2010/main" val="191762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Practitioner delivery notes</a:t>
            </a:r>
          </a:p>
          <a:p>
            <a:pPr marL="0" lvl="0" indent="0" algn="l" rtl="0">
              <a:spcBef>
                <a:spcPts val="0"/>
              </a:spcBef>
              <a:spcAft>
                <a:spcPts val="0"/>
              </a:spcAft>
              <a:buClr>
                <a:schemeClr val="dk1"/>
              </a:buClr>
              <a:buSzPts val="1200"/>
              <a:buFont typeface="Calibri"/>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GB" b="1" dirty="0">
                <a:latin typeface="Arial" panose="020B0604020202020204" pitchFamily="34" charset="0"/>
                <a:cs typeface="Arial" panose="020B0604020202020204" pitchFamily="34" charset="0"/>
              </a:rPr>
              <a:t>Activity</a:t>
            </a:r>
          </a:p>
          <a:p>
            <a:pPr indent="-317500">
              <a:buChar char="●"/>
            </a:pPr>
            <a:r>
              <a:rPr lang="en-GB" dirty="0">
                <a:latin typeface="Arial" panose="020B0604020202020204" pitchFamily="34" charset="0"/>
                <a:cs typeface="Arial" panose="020B0604020202020204" pitchFamily="34" charset="0"/>
              </a:rPr>
              <a:t>Review the applications and advantages on the slide.</a:t>
            </a:r>
          </a:p>
          <a:p>
            <a:pPr marL="0" lvl="0" indent="0" algn="l" rtl="0">
              <a:spcBef>
                <a:spcPts val="0"/>
              </a:spcBef>
              <a:spcAft>
                <a:spcPts val="0"/>
              </a:spcAft>
              <a:buClr>
                <a:schemeClr val="dk1"/>
              </a:buClr>
              <a:buSzPts val="1200"/>
              <a:buFont typeface="Calibri"/>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Calibri"/>
              <a:buNone/>
            </a:pPr>
            <a:r>
              <a:rPr lang="en-GB" b="1" dirty="0">
                <a:latin typeface="Arial" panose="020B0604020202020204" pitchFamily="34" charset="0"/>
                <a:cs typeface="Arial" panose="020B0604020202020204" pitchFamily="34" charset="0"/>
              </a:rPr>
              <a:t>Film</a:t>
            </a:r>
          </a:p>
          <a:p>
            <a:pPr marL="0" lvl="0" indent="0" algn="l" rtl="0">
              <a:spcBef>
                <a:spcPts val="0"/>
              </a:spcBef>
              <a:spcAft>
                <a:spcPts val="0"/>
              </a:spcAft>
              <a:buClr>
                <a:schemeClr val="dk1"/>
              </a:buClr>
              <a:buSzPts val="1100"/>
              <a:buFont typeface="Calibri"/>
              <a:buNone/>
            </a:pPr>
            <a:r>
              <a:rPr lang="en-GB" dirty="0">
                <a:latin typeface="Arial" panose="020B0604020202020204" pitchFamily="34" charset="0"/>
                <a:cs typeface="Arial" panose="020B0604020202020204" pitchFamily="34" charset="0"/>
              </a:rPr>
              <a:t>Before moving to the next slide learners can watch the </a:t>
            </a:r>
            <a:r>
              <a:rPr lang="en-GB" b="1" dirty="0">
                <a:latin typeface="Arial" panose="020B0604020202020204" pitchFamily="34" charset="0"/>
                <a:cs typeface="Arial" panose="020B0604020202020204" pitchFamily="34" charset="0"/>
              </a:rPr>
              <a:t>CNC machinery film</a:t>
            </a:r>
            <a:r>
              <a:rPr lang="en-GB"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9</a:t>
            </a:fld>
            <a:endParaRPr lang="en-US"/>
          </a:p>
        </p:txBody>
      </p:sp>
    </p:spTree>
    <p:extLst>
      <p:ext uri="{BB962C8B-B14F-4D97-AF65-F5344CB8AC3E}">
        <p14:creationId xmlns:p14="http://schemas.microsoft.com/office/powerpoint/2010/main" val="3685948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37221" y="1496484"/>
            <a:ext cx="6208295" cy="6251853"/>
          </a:xfrm>
        </p:spPr>
        <p:txBody>
          <a:bodyPr anchor="ctr">
            <a:normAutofit/>
          </a:bodyPr>
          <a:lstStyle>
            <a:lvl1pPr algn="ctr">
              <a:defRPr sz="5400"/>
            </a:lvl1pPr>
          </a:lstStyle>
          <a:p>
            <a:r>
              <a:rPr lang="en-GB" dirty="0"/>
              <a:t>Click to edit Master title style</a:t>
            </a:r>
            <a:endParaRPr lang="en-US" dirty="0"/>
          </a:p>
        </p:txBody>
      </p:sp>
      <p:pic>
        <p:nvPicPr>
          <p:cNvPr id="5" name="Picture 4">
            <a:extLst>
              <a:ext uri="{FF2B5EF4-FFF2-40B4-BE49-F238E27FC236}">
                <a16:creationId xmlns:a16="http://schemas.microsoft.com/office/drawing/2014/main" id="{CF92F397-2B5E-E652-DB6C-98E308D3AD9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2748605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wayfind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411858" y="2294021"/>
            <a:ext cx="14711979" cy="10071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r>
              <a:rPr lang="en-US"/>
              <a:t>Sustainability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9" name="Text Placeholder 8">
            <a:extLst>
              <a:ext uri="{FF2B5EF4-FFF2-40B4-BE49-F238E27FC236}">
                <a16:creationId xmlns:a16="http://schemas.microsoft.com/office/drawing/2014/main" id="{731F8891-B431-1BF3-B3C7-84EE07D09581}"/>
              </a:ext>
            </a:extLst>
          </p:cNvPr>
          <p:cNvSpPr>
            <a:spLocks noGrp="1"/>
          </p:cNvSpPr>
          <p:nvPr>
            <p:ph type="body" sz="quarter" idx="13"/>
          </p:nvPr>
        </p:nvSpPr>
        <p:spPr>
          <a:xfrm>
            <a:off x="411858"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6D592988-0365-6ABD-619E-08F07A2B2C93}"/>
              </a:ext>
            </a:extLst>
          </p:cNvPr>
          <p:cNvSpPr>
            <a:spLocks noGrp="1"/>
          </p:cNvSpPr>
          <p:nvPr>
            <p:ph type="body" sz="quarter" idx="14"/>
          </p:nvPr>
        </p:nvSpPr>
        <p:spPr>
          <a:xfrm>
            <a:off x="8145512"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C6CE0B0A-BB69-0C45-2016-EF0167948A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112101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imag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5" name="Footer Placeholder 4"/>
          <p:cNvSpPr>
            <a:spLocks noGrp="1"/>
          </p:cNvSpPr>
          <p:nvPr>
            <p:ph type="ftr" sz="quarter" idx="11"/>
          </p:nvPr>
        </p:nvSpPr>
        <p:spPr/>
        <p:txBody>
          <a:bodyPr/>
          <a:lstStyle/>
          <a:p>
            <a:r>
              <a:rPr lang="en-US"/>
              <a:t>Sustainability  |</a:t>
            </a:r>
          </a:p>
        </p:txBody>
      </p:sp>
      <p:sp>
        <p:nvSpPr>
          <p:cNvPr id="16" name="Picture Placeholder 15">
            <a:extLst>
              <a:ext uri="{FF2B5EF4-FFF2-40B4-BE49-F238E27FC236}">
                <a16:creationId xmlns:a16="http://schemas.microsoft.com/office/drawing/2014/main" id="{C8CFAC08-2320-7263-1F3A-34CBA4248F0A}"/>
              </a:ext>
            </a:extLst>
          </p:cNvPr>
          <p:cNvSpPr>
            <a:spLocks noGrp="1"/>
          </p:cNvSpPr>
          <p:nvPr>
            <p:ph type="pic" sz="quarter" idx="17"/>
          </p:nvPr>
        </p:nvSpPr>
        <p:spPr>
          <a:xfrm>
            <a:off x="688476" y="4779264"/>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
        <p:nvSpPr>
          <p:cNvPr id="11" name="Slide Number Placeholder 5">
            <a:extLst>
              <a:ext uri="{FF2B5EF4-FFF2-40B4-BE49-F238E27FC236}">
                <a16:creationId xmlns:a16="http://schemas.microsoft.com/office/drawing/2014/main" id="{C6057C67-94BE-A669-CEE0-7E3EBEAD4666}"/>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2" name="Picture Placeholder 15">
            <a:extLst>
              <a:ext uri="{FF2B5EF4-FFF2-40B4-BE49-F238E27FC236}">
                <a16:creationId xmlns:a16="http://schemas.microsoft.com/office/drawing/2014/main" id="{19EB0776-B1B4-3E7E-8447-4705F62407EF}"/>
              </a:ext>
            </a:extLst>
          </p:cNvPr>
          <p:cNvSpPr>
            <a:spLocks noGrp="1"/>
          </p:cNvSpPr>
          <p:nvPr>
            <p:ph type="pic" sz="quarter" idx="18"/>
          </p:nvPr>
        </p:nvSpPr>
        <p:spPr>
          <a:xfrm>
            <a:off x="3736476" y="2584704"/>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
        <p:nvSpPr>
          <p:cNvPr id="17" name="Picture Placeholder 15">
            <a:extLst>
              <a:ext uri="{FF2B5EF4-FFF2-40B4-BE49-F238E27FC236}">
                <a16:creationId xmlns:a16="http://schemas.microsoft.com/office/drawing/2014/main" id="{1E9507C9-334D-655A-C31C-98AEF6EAB3A5}"/>
              </a:ext>
            </a:extLst>
          </p:cNvPr>
          <p:cNvSpPr>
            <a:spLocks noGrp="1"/>
          </p:cNvSpPr>
          <p:nvPr>
            <p:ph type="pic" sz="quarter" idx="19"/>
          </p:nvPr>
        </p:nvSpPr>
        <p:spPr>
          <a:xfrm>
            <a:off x="6833244" y="4791456"/>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
        <p:nvSpPr>
          <p:cNvPr id="18" name="Picture Placeholder 15">
            <a:extLst>
              <a:ext uri="{FF2B5EF4-FFF2-40B4-BE49-F238E27FC236}">
                <a16:creationId xmlns:a16="http://schemas.microsoft.com/office/drawing/2014/main" id="{750FB8EA-AD6E-A0D7-DDD2-E523460BA58C}"/>
              </a:ext>
            </a:extLst>
          </p:cNvPr>
          <p:cNvSpPr>
            <a:spLocks noGrp="1"/>
          </p:cNvSpPr>
          <p:nvPr>
            <p:ph type="pic" sz="quarter" idx="20"/>
          </p:nvPr>
        </p:nvSpPr>
        <p:spPr>
          <a:xfrm>
            <a:off x="9381372" y="1938528"/>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
        <p:nvSpPr>
          <p:cNvPr id="19" name="Picture Placeholder 15">
            <a:extLst>
              <a:ext uri="{FF2B5EF4-FFF2-40B4-BE49-F238E27FC236}">
                <a16:creationId xmlns:a16="http://schemas.microsoft.com/office/drawing/2014/main" id="{DBFE590B-CE82-F200-E6F9-186AAA3775FA}"/>
              </a:ext>
            </a:extLst>
          </p:cNvPr>
          <p:cNvSpPr>
            <a:spLocks noGrp="1"/>
          </p:cNvSpPr>
          <p:nvPr>
            <p:ph type="pic" sz="quarter" idx="21"/>
          </p:nvPr>
        </p:nvSpPr>
        <p:spPr>
          <a:xfrm>
            <a:off x="12319644" y="4389120"/>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Tree>
    <p:extLst>
      <p:ext uri="{BB962C8B-B14F-4D97-AF65-F5344CB8AC3E}">
        <p14:creationId xmlns:p14="http://schemas.microsoft.com/office/powerpoint/2010/main" val="2788252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8729" y="1167130"/>
            <a:ext cx="6380130" cy="6910070"/>
          </a:xfrm>
        </p:spPr>
        <p:txBody>
          <a:bodyPr anchor="ctr">
            <a:normAutofit/>
          </a:bodyPr>
          <a:lstStyle>
            <a:lvl1pPr algn="ctr">
              <a:defRPr sz="5400"/>
            </a:lvl1pPr>
          </a:lstStyle>
          <a:p>
            <a:r>
              <a:rPr lang="en-GB" dirty="0"/>
              <a:t>Click to edit Master title style</a:t>
            </a:r>
            <a:endParaRPr lang="en-US" dirty="0"/>
          </a:p>
        </p:txBody>
      </p:sp>
      <p:sp>
        <p:nvSpPr>
          <p:cNvPr id="5" name="Footer Placeholder 4"/>
          <p:cNvSpPr>
            <a:spLocks noGrp="1"/>
          </p:cNvSpPr>
          <p:nvPr>
            <p:ph type="ftr" sz="quarter" idx="11"/>
          </p:nvPr>
        </p:nvSpPr>
        <p:spPr/>
        <p:txBody>
          <a:bodyPr/>
          <a:lstStyle/>
          <a:p>
            <a:r>
              <a:rPr lang="en-US"/>
              <a:t>Sustainability  |</a:t>
            </a:r>
          </a:p>
        </p:txBody>
      </p:sp>
      <p:sp>
        <p:nvSpPr>
          <p:cNvPr id="7" name="Slide Number Placeholder 5">
            <a:extLst>
              <a:ext uri="{FF2B5EF4-FFF2-40B4-BE49-F238E27FC236}">
                <a16:creationId xmlns:a16="http://schemas.microsoft.com/office/drawing/2014/main" id="{C3CD62CC-58C0-5E0E-BABB-F71C515C4120}"/>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pic>
        <p:nvPicPr>
          <p:cNvPr id="6" name="Picture 5">
            <a:extLst>
              <a:ext uri="{FF2B5EF4-FFF2-40B4-BE49-F238E27FC236}">
                <a16:creationId xmlns:a16="http://schemas.microsoft.com/office/drawing/2014/main" id="{D69AC0D5-7BEB-019A-3060-265DC66BCB3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2638779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Sustainability  |</a:t>
            </a:r>
          </a:p>
        </p:txBody>
      </p:sp>
      <p:sp>
        <p:nvSpPr>
          <p:cNvPr id="5" name="Slide Number Placeholder 5">
            <a:extLst>
              <a:ext uri="{FF2B5EF4-FFF2-40B4-BE49-F238E27FC236}">
                <a16:creationId xmlns:a16="http://schemas.microsoft.com/office/drawing/2014/main" id="{7F260835-944E-7CBD-3997-491A87F1EAE2}"/>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2626419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09600"/>
            <a:ext cx="5243495" cy="2133600"/>
          </a:xfrm>
        </p:spPr>
        <p:txBody>
          <a:bodyPr anchor="b"/>
          <a:lstStyle>
            <a:lvl1pPr>
              <a:defRPr sz="4267"/>
            </a:lvl1pPr>
          </a:lstStyle>
          <a:p>
            <a:r>
              <a:rPr lang="en-GB"/>
              <a:t>Click to edit Master title style</a:t>
            </a:r>
            <a:endParaRPr lang="en-US" dirty="0"/>
          </a:p>
        </p:txBody>
      </p:sp>
      <p:sp>
        <p:nvSpPr>
          <p:cNvPr id="3" name="Content Placeholder 2"/>
          <p:cNvSpPr>
            <a:spLocks noGrp="1"/>
          </p:cNvSpPr>
          <p:nvPr>
            <p:ph idx="1"/>
          </p:nvPr>
        </p:nvSpPr>
        <p:spPr>
          <a:xfrm>
            <a:off x="6911592" y="1316567"/>
            <a:ext cx="8230404"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9827" y="2743200"/>
            <a:ext cx="5243495"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D4245972-D3D9-B483-0041-8D9AFD4A144F}"/>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1738868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09600"/>
            <a:ext cx="5243495" cy="2133600"/>
          </a:xfrm>
        </p:spPr>
        <p:txBody>
          <a:bodyPr anchor="b"/>
          <a:lstStyle>
            <a:lvl1pPr>
              <a:defRPr sz="4267"/>
            </a:lvl1pPr>
          </a:lstStyle>
          <a:p>
            <a:r>
              <a:rPr lang="en-GB"/>
              <a:t>Click to edit Master title style</a:t>
            </a:r>
            <a:endParaRPr lang="en-US" dirty="0"/>
          </a:p>
        </p:txBody>
      </p:sp>
      <p:sp>
        <p:nvSpPr>
          <p:cNvPr id="3" name="Picture Placeholder 2"/>
          <p:cNvSpPr>
            <a:spLocks noGrp="1" noChangeAspect="1"/>
          </p:cNvSpPr>
          <p:nvPr>
            <p:ph type="pic" idx="1"/>
          </p:nvPr>
        </p:nvSpPr>
        <p:spPr>
          <a:xfrm>
            <a:off x="6911592" y="1316567"/>
            <a:ext cx="8230404"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a:t>Click icon to add picture</a:t>
            </a:r>
            <a:endParaRPr lang="en-US"/>
          </a:p>
        </p:txBody>
      </p:sp>
      <p:sp>
        <p:nvSpPr>
          <p:cNvPr id="4" name="Text Placeholder 3"/>
          <p:cNvSpPr>
            <a:spLocks noGrp="1"/>
          </p:cNvSpPr>
          <p:nvPr>
            <p:ph type="body" sz="half" idx="2"/>
          </p:nvPr>
        </p:nvSpPr>
        <p:spPr>
          <a:xfrm>
            <a:off x="1119827" y="2743200"/>
            <a:ext cx="5243495"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7D9F9920-B0B6-28A2-62FE-A54B339F4348}"/>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1941319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10B00B66-1DD8-6CEF-8ECF-43ED974D05BE}"/>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3183168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4337" y="486834"/>
            <a:ext cx="3505542" cy="77491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117709" y="486834"/>
            <a:ext cx="10313407" cy="77491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96A4707-2BE5-C8B2-2A71-D40AE0F1F27C}"/>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972138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CAB0-5DC4-29D6-2C01-847AE9BCFED5}"/>
              </a:ext>
            </a:extLst>
          </p:cNvPr>
          <p:cNvSpPr>
            <a:spLocks noGrp="1"/>
          </p:cNvSpPr>
          <p:nvPr>
            <p:ph type="ctrTitle"/>
          </p:nvPr>
        </p:nvSpPr>
        <p:spPr>
          <a:xfrm>
            <a:off x="2032000" y="1497013"/>
            <a:ext cx="12193588" cy="3182937"/>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00FA068-6A62-67D6-CD15-8DE22D429291}"/>
              </a:ext>
            </a:extLst>
          </p:cNvPr>
          <p:cNvSpPr>
            <a:spLocks noGrp="1"/>
          </p:cNvSpPr>
          <p:nvPr>
            <p:ph type="subTitle" idx="1"/>
          </p:nvPr>
        </p:nvSpPr>
        <p:spPr>
          <a:xfrm>
            <a:off x="2032000" y="4802188"/>
            <a:ext cx="12193588" cy="22082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1D82920-9D38-DE5A-0C9F-D516D712D6C9}"/>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5" name="Footer Placeholder 4">
            <a:extLst>
              <a:ext uri="{FF2B5EF4-FFF2-40B4-BE49-F238E27FC236}">
                <a16:creationId xmlns:a16="http://schemas.microsoft.com/office/drawing/2014/main" id="{50E3578C-5160-AC26-FB6B-4D30E133C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40772-5D16-70EE-791F-E32E70E8673E}"/>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3846220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62B0-CDF7-FCE2-13FE-7EFA89C297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DC3CDC-5DF9-1B39-51CA-E3C655FD42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14A827-F422-5898-D4BA-37B6D583A994}"/>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5" name="Footer Placeholder 4">
            <a:extLst>
              <a:ext uri="{FF2B5EF4-FFF2-40B4-BE49-F238E27FC236}">
                <a16:creationId xmlns:a16="http://schemas.microsoft.com/office/drawing/2014/main" id="{7CC12F9B-C13A-5ECC-766B-343D4E0A0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EC9919-81D5-51D9-CD5C-99E76338688F}"/>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2057950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dirty="0"/>
              <a:t>Emerging technologies and sustainability</a:t>
            </a:r>
            <a:endParaRPr lang="en-US" dirty="0"/>
          </a:p>
        </p:txBody>
      </p:sp>
      <p:pic>
        <p:nvPicPr>
          <p:cNvPr id="4" name="Picture 3">
            <a:extLst>
              <a:ext uri="{FF2B5EF4-FFF2-40B4-BE49-F238E27FC236}">
                <a16:creationId xmlns:a16="http://schemas.microsoft.com/office/drawing/2014/main" id="{7AAE9145-717B-F042-B62C-0865F68D010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4075265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ADA0E-5C8B-1F84-905D-5B57816DA687}"/>
              </a:ext>
            </a:extLst>
          </p:cNvPr>
          <p:cNvSpPr>
            <a:spLocks noGrp="1"/>
          </p:cNvSpPr>
          <p:nvPr>
            <p:ph type="title"/>
          </p:nvPr>
        </p:nvSpPr>
        <p:spPr>
          <a:xfrm>
            <a:off x="1109663" y="2279650"/>
            <a:ext cx="14022387" cy="3803650"/>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9CA75B0-770D-822E-4A42-98E1F9F554C6}"/>
              </a:ext>
            </a:extLst>
          </p:cNvPr>
          <p:cNvSpPr>
            <a:spLocks noGrp="1"/>
          </p:cNvSpPr>
          <p:nvPr>
            <p:ph type="body" idx="1"/>
          </p:nvPr>
        </p:nvSpPr>
        <p:spPr>
          <a:xfrm>
            <a:off x="1109663" y="6119813"/>
            <a:ext cx="14022387" cy="20002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823664-4D98-7B5A-07FE-0B34080E55DB}"/>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5" name="Footer Placeholder 4">
            <a:extLst>
              <a:ext uri="{FF2B5EF4-FFF2-40B4-BE49-F238E27FC236}">
                <a16:creationId xmlns:a16="http://schemas.microsoft.com/office/drawing/2014/main" id="{2BE7B4E7-B8F2-84BC-922B-C7AF04F7A4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C1A7E-BBA7-152C-421C-AC14607DFC29}"/>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3534902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C0BA7-47BB-CA0C-D664-363D45C9B95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E4801E5-7656-F0BE-FE56-76E13F924E00}"/>
              </a:ext>
            </a:extLst>
          </p:cNvPr>
          <p:cNvSpPr>
            <a:spLocks noGrp="1"/>
          </p:cNvSpPr>
          <p:nvPr>
            <p:ph sz="half" idx="1"/>
          </p:nvPr>
        </p:nvSpPr>
        <p:spPr>
          <a:xfrm>
            <a:off x="1117600" y="2433638"/>
            <a:ext cx="6934200" cy="580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FCAE179-E434-56A1-4C6F-DF9621D1C75E}"/>
              </a:ext>
            </a:extLst>
          </p:cNvPr>
          <p:cNvSpPr>
            <a:spLocks noGrp="1"/>
          </p:cNvSpPr>
          <p:nvPr>
            <p:ph sz="half" idx="2"/>
          </p:nvPr>
        </p:nvSpPr>
        <p:spPr>
          <a:xfrm>
            <a:off x="8204200" y="2433638"/>
            <a:ext cx="6935788" cy="580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F7C09F7-6E47-0B6E-F69F-60BCA8EAC156}"/>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6" name="Footer Placeholder 5">
            <a:extLst>
              <a:ext uri="{FF2B5EF4-FFF2-40B4-BE49-F238E27FC236}">
                <a16:creationId xmlns:a16="http://schemas.microsoft.com/office/drawing/2014/main" id="{90F2903F-F690-52C4-07E4-63526DD64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E208C2-74ED-8DE4-A83F-72A01EAF8AF0}"/>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3583461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8EB71-AEB4-6D73-A212-6070B24146B8}"/>
              </a:ext>
            </a:extLst>
          </p:cNvPr>
          <p:cNvSpPr>
            <a:spLocks noGrp="1"/>
          </p:cNvSpPr>
          <p:nvPr>
            <p:ph type="title"/>
          </p:nvPr>
        </p:nvSpPr>
        <p:spPr>
          <a:xfrm>
            <a:off x="1119188" y="487363"/>
            <a:ext cx="14022387" cy="1766887"/>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745E57-8121-C433-904C-BA757B3483C0}"/>
              </a:ext>
            </a:extLst>
          </p:cNvPr>
          <p:cNvSpPr>
            <a:spLocks noGrp="1"/>
          </p:cNvSpPr>
          <p:nvPr>
            <p:ph type="body" idx="1"/>
          </p:nvPr>
        </p:nvSpPr>
        <p:spPr>
          <a:xfrm>
            <a:off x="1119188" y="2241550"/>
            <a:ext cx="6878637"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522EE77-1016-F879-37D1-268995C1F936}"/>
              </a:ext>
            </a:extLst>
          </p:cNvPr>
          <p:cNvSpPr>
            <a:spLocks noGrp="1"/>
          </p:cNvSpPr>
          <p:nvPr>
            <p:ph sz="half" idx="2"/>
          </p:nvPr>
        </p:nvSpPr>
        <p:spPr>
          <a:xfrm>
            <a:off x="1119188" y="3340100"/>
            <a:ext cx="6878637" cy="4913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6C975AA-EAE7-D776-D2CF-02D57F94C849}"/>
              </a:ext>
            </a:extLst>
          </p:cNvPr>
          <p:cNvSpPr>
            <a:spLocks noGrp="1"/>
          </p:cNvSpPr>
          <p:nvPr>
            <p:ph type="body" sz="quarter" idx="3"/>
          </p:nvPr>
        </p:nvSpPr>
        <p:spPr>
          <a:xfrm>
            <a:off x="8231188" y="2241550"/>
            <a:ext cx="6910387"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C005B17-3335-2DE6-CCDE-D8036C69EB49}"/>
              </a:ext>
            </a:extLst>
          </p:cNvPr>
          <p:cNvSpPr>
            <a:spLocks noGrp="1"/>
          </p:cNvSpPr>
          <p:nvPr>
            <p:ph sz="quarter" idx="4"/>
          </p:nvPr>
        </p:nvSpPr>
        <p:spPr>
          <a:xfrm>
            <a:off x="8231188" y="3340100"/>
            <a:ext cx="6910387" cy="4913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FA0732D-8883-3C10-BF83-FB6D75AB3B36}"/>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8" name="Footer Placeholder 7">
            <a:extLst>
              <a:ext uri="{FF2B5EF4-FFF2-40B4-BE49-F238E27FC236}">
                <a16:creationId xmlns:a16="http://schemas.microsoft.com/office/drawing/2014/main" id="{100FF39D-C1A7-6DD1-E70A-FB00469399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E7CC07-3929-7B42-4320-0965E4AB70DE}"/>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914360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4098D-816B-A804-41B1-4877F009849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46C527A-D9E2-6881-6DFC-B08C9213CDA0}"/>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4" name="Footer Placeholder 3">
            <a:extLst>
              <a:ext uri="{FF2B5EF4-FFF2-40B4-BE49-F238E27FC236}">
                <a16:creationId xmlns:a16="http://schemas.microsoft.com/office/drawing/2014/main" id="{78761A88-8D77-EFD3-50B4-830C09B78A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9DD20D-1719-E6EB-297F-1C609D36E527}"/>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2257817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E3DA2E-0464-23CB-3593-11B7F4C977E1}"/>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3" name="Footer Placeholder 2">
            <a:extLst>
              <a:ext uri="{FF2B5EF4-FFF2-40B4-BE49-F238E27FC236}">
                <a16:creationId xmlns:a16="http://schemas.microsoft.com/office/drawing/2014/main" id="{8CF2CC8F-027E-D863-6926-F23B85B920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500D28-9F81-851F-E2F8-527BC9FC37B7}"/>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687163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BEDCD-D4E9-E6CE-38AD-68192E473F5B}"/>
              </a:ext>
            </a:extLst>
          </p:cNvPr>
          <p:cNvSpPr>
            <a:spLocks noGrp="1"/>
          </p:cNvSpPr>
          <p:nvPr>
            <p:ph type="title"/>
          </p:nvPr>
        </p:nvSpPr>
        <p:spPr>
          <a:xfrm>
            <a:off x="1119188" y="609600"/>
            <a:ext cx="5243512" cy="21336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3E273C2-7900-321B-4778-930F6C402EF7}"/>
              </a:ext>
            </a:extLst>
          </p:cNvPr>
          <p:cNvSpPr>
            <a:spLocks noGrp="1"/>
          </p:cNvSpPr>
          <p:nvPr>
            <p:ph idx="1"/>
          </p:nvPr>
        </p:nvSpPr>
        <p:spPr>
          <a:xfrm>
            <a:off x="6911975" y="1316038"/>
            <a:ext cx="8229600" cy="6499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FE7D4FA-A2BD-8544-FDDC-CB45C741EC61}"/>
              </a:ext>
            </a:extLst>
          </p:cNvPr>
          <p:cNvSpPr>
            <a:spLocks noGrp="1"/>
          </p:cNvSpPr>
          <p:nvPr>
            <p:ph type="body" sz="half" idx="2"/>
          </p:nvPr>
        </p:nvSpPr>
        <p:spPr>
          <a:xfrm>
            <a:off x="1119188" y="2743200"/>
            <a:ext cx="5243512"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33C6558-C683-4A08-D578-64BD383C346B}"/>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6" name="Footer Placeholder 5">
            <a:extLst>
              <a:ext uri="{FF2B5EF4-FFF2-40B4-BE49-F238E27FC236}">
                <a16:creationId xmlns:a16="http://schemas.microsoft.com/office/drawing/2014/main" id="{91C36BB5-BAEA-0352-A5DA-0DB2FE9777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D8B17A-3E92-B794-FDA2-4635E1D8CB0C}"/>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648368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D34B-DF48-4D34-80CB-754E30F5556E}"/>
              </a:ext>
            </a:extLst>
          </p:cNvPr>
          <p:cNvSpPr>
            <a:spLocks noGrp="1"/>
          </p:cNvSpPr>
          <p:nvPr>
            <p:ph type="title"/>
          </p:nvPr>
        </p:nvSpPr>
        <p:spPr>
          <a:xfrm>
            <a:off x="1119188" y="609600"/>
            <a:ext cx="5243512" cy="21336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C997C01-8029-0E14-55C2-AF96D43AB296}"/>
              </a:ext>
            </a:extLst>
          </p:cNvPr>
          <p:cNvSpPr>
            <a:spLocks noGrp="1"/>
          </p:cNvSpPr>
          <p:nvPr>
            <p:ph type="pic" idx="1"/>
          </p:nvPr>
        </p:nvSpPr>
        <p:spPr>
          <a:xfrm>
            <a:off x="6911975" y="1316038"/>
            <a:ext cx="8229600" cy="6499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6C267D-602C-93AC-3D10-800F29067DA6}"/>
              </a:ext>
            </a:extLst>
          </p:cNvPr>
          <p:cNvSpPr>
            <a:spLocks noGrp="1"/>
          </p:cNvSpPr>
          <p:nvPr>
            <p:ph type="body" sz="half" idx="2"/>
          </p:nvPr>
        </p:nvSpPr>
        <p:spPr>
          <a:xfrm>
            <a:off x="1119188" y="2743200"/>
            <a:ext cx="5243512"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C1358C-D0D7-1F52-7B00-A0FFFCAE26C0}"/>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6" name="Footer Placeholder 5">
            <a:extLst>
              <a:ext uri="{FF2B5EF4-FFF2-40B4-BE49-F238E27FC236}">
                <a16:creationId xmlns:a16="http://schemas.microsoft.com/office/drawing/2014/main" id="{4B18D67C-07F6-3767-3DF7-85FD2092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F8F7E5-27BA-46A6-BC1C-F57530CE0394}"/>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1349490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DE55-E961-BE3A-BAC1-90F1B701A74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43C0D7A-9700-5E35-C80F-2638B7973CD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56C45D-794F-3955-C8B4-AD7D6F2F4F8D}"/>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5" name="Footer Placeholder 4">
            <a:extLst>
              <a:ext uri="{FF2B5EF4-FFF2-40B4-BE49-F238E27FC236}">
                <a16:creationId xmlns:a16="http://schemas.microsoft.com/office/drawing/2014/main" id="{3B3F188E-E7F2-8153-63F2-06407F924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9AE01-4E2A-A77B-F656-0ACCB6CB4176}"/>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3712558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450DB8-B543-F6B9-615E-976D7CABB43F}"/>
              </a:ext>
            </a:extLst>
          </p:cNvPr>
          <p:cNvSpPr>
            <a:spLocks noGrp="1"/>
          </p:cNvSpPr>
          <p:nvPr>
            <p:ph type="title" orient="vert"/>
          </p:nvPr>
        </p:nvSpPr>
        <p:spPr>
          <a:xfrm>
            <a:off x="11634788" y="487363"/>
            <a:ext cx="3505200" cy="774858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59D7FC-195F-FB91-0298-4EE8CD49A1B1}"/>
              </a:ext>
            </a:extLst>
          </p:cNvPr>
          <p:cNvSpPr>
            <a:spLocks noGrp="1"/>
          </p:cNvSpPr>
          <p:nvPr>
            <p:ph type="body" orient="vert" idx="1"/>
          </p:nvPr>
        </p:nvSpPr>
        <p:spPr>
          <a:xfrm>
            <a:off x="1117600" y="487363"/>
            <a:ext cx="10364788" cy="77485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13A4EE-BC76-85BA-A2FA-F91A6D211F40}"/>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5" name="Footer Placeholder 4">
            <a:extLst>
              <a:ext uri="{FF2B5EF4-FFF2-40B4-BE49-F238E27FC236}">
                <a16:creationId xmlns:a16="http://schemas.microsoft.com/office/drawing/2014/main" id="{192D71B3-1841-0B67-0552-DCB6E47C2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2473C2-0C7C-DD86-569D-5C05A1F1511C}"/>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3043195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0E7AF-1298-7727-ACE8-E99754474DED}"/>
              </a:ext>
            </a:extLst>
          </p:cNvPr>
          <p:cNvSpPr>
            <a:spLocks noGrp="1"/>
          </p:cNvSpPr>
          <p:nvPr>
            <p:ph type="ctrTitle"/>
          </p:nvPr>
        </p:nvSpPr>
        <p:spPr>
          <a:xfrm>
            <a:off x="2032000" y="1497013"/>
            <a:ext cx="12193588" cy="3182937"/>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5C3538C-AFC8-5EBD-11BC-16A8D87966C2}"/>
              </a:ext>
            </a:extLst>
          </p:cNvPr>
          <p:cNvSpPr>
            <a:spLocks noGrp="1"/>
          </p:cNvSpPr>
          <p:nvPr>
            <p:ph type="subTitle" idx="1"/>
          </p:nvPr>
        </p:nvSpPr>
        <p:spPr>
          <a:xfrm>
            <a:off x="2032000" y="4802188"/>
            <a:ext cx="12193588" cy="22082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C776375-923B-BBD3-E153-118134ACA230}"/>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5" name="Footer Placeholder 4">
            <a:extLst>
              <a:ext uri="{FF2B5EF4-FFF2-40B4-BE49-F238E27FC236}">
                <a16:creationId xmlns:a16="http://schemas.microsoft.com/office/drawing/2014/main" id="{4A0E00CF-14C1-7BBB-EF95-89DC1BB9F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A2F6D-29F9-58E4-688B-DA1E5E1F8E44}"/>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843572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0500F-DC09-44A5-42B1-62B9D00B38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7D498AAF-1147-0476-8402-A27FC0E7F924}"/>
              </a:ext>
            </a:extLst>
          </p:cNvPr>
          <p:cNvSpPr>
            <a:spLocks noGrp="1"/>
          </p:cNvSpPr>
          <p:nvPr>
            <p:ph type="ftr" sz="quarter" idx="10"/>
          </p:nvPr>
        </p:nvSpPr>
        <p:spPr/>
        <p:txBody>
          <a:bodyPr/>
          <a:lstStyle/>
          <a:p>
            <a:r>
              <a:rPr lang="en-US"/>
              <a:t>Sustainability  |</a:t>
            </a:r>
          </a:p>
        </p:txBody>
      </p:sp>
      <p:sp>
        <p:nvSpPr>
          <p:cNvPr id="4" name="Slide Number Placeholder 3">
            <a:extLst>
              <a:ext uri="{FF2B5EF4-FFF2-40B4-BE49-F238E27FC236}">
                <a16:creationId xmlns:a16="http://schemas.microsoft.com/office/drawing/2014/main" id="{49187C48-9661-CAD9-A799-9FF9E33430B3}"/>
              </a:ext>
            </a:extLst>
          </p:cNvPr>
          <p:cNvSpPr>
            <a:spLocks noGrp="1"/>
          </p:cNvSpPr>
          <p:nvPr>
            <p:ph type="sldNum" sz="quarter" idx="11"/>
          </p:nvPr>
        </p:nvSpPr>
        <p:spPr/>
        <p:txBody>
          <a:bodyPr/>
          <a:lstStyle/>
          <a:p>
            <a:fld id="{03DFB89B-1973-AD4A-A045-E94CB24D8D75}" type="slidenum">
              <a:rPr lang="en-US" smtClean="0"/>
              <a:pPr/>
              <a:t>‹#›</a:t>
            </a:fld>
            <a:endParaRPr lang="en-US"/>
          </a:p>
        </p:txBody>
      </p:sp>
      <p:pic>
        <p:nvPicPr>
          <p:cNvPr id="6" name="Picture 5">
            <a:extLst>
              <a:ext uri="{FF2B5EF4-FFF2-40B4-BE49-F238E27FC236}">
                <a16:creationId xmlns:a16="http://schemas.microsoft.com/office/drawing/2014/main" id="{6F67B14E-9040-433D-409D-E7474A005E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021"/>
            <a:ext cx="16257588" cy="9152043"/>
          </a:xfrm>
          <a:prstGeom prst="rect">
            <a:avLst/>
          </a:prstGeom>
        </p:spPr>
      </p:pic>
    </p:spTree>
    <p:extLst>
      <p:ext uri="{BB962C8B-B14F-4D97-AF65-F5344CB8AC3E}">
        <p14:creationId xmlns:p14="http://schemas.microsoft.com/office/powerpoint/2010/main" val="258071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DDE5E-C45B-5C30-6A45-E4304B608C3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DB8EEE0-D309-955A-C1A2-73AC06397D0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0565BB-C942-DE28-7F7E-DC71B0DACB08}"/>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5" name="Footer Placeholder 4">
            <a:extLst>
              <a:ext uri="{FF2B5EF4-FFF2-40B4-BE49-F238E27FC236}">
                <a16:creationId xmlns:a16="http://schemas.microsoft.com/office/drawing/2014/main" id="{95F092E4-D234-612F-BA10-A169AF20A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8E7E5-8A29-4398-2BC8-F95A680CECDC}"/>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3958076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DCE4-9E53-3D0E-ABE4-43F7B0A47DA6}"/>
              </a:ext>
            </a:extLst>
          </p:cNvPr>
          <p:cNvSpPr>
            <a:spLocks noGrp="1"/>
          </p:cNvSpPr>
          <p:nvPr>
            <p:ph type="title"/>
          </p:nvPr>
        </p:nvSpPr>
        <p:spPr>
          <a:xfrm>
            <a:off x="1109663" y="2279650"/>
            <a:ext cx="14022387" cy="3803650"/>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E32D0B7-62BC-25D8-E753-B55CC7E2A468}"/>
              </a:ext>
            </a:extLst>
          </p:cNvPr>
          <p:cNvSpPr>
            <a:spLocks noGrp="1"/>
          </p:cNvSpPr>
          <p:nvPr>
            <p:ph type="body" idx="1"/>
          </p:nvPr>
        </p:nvSpPr>
        <p:spPr>
          <a:xfrm>
            <a:off x="1109663" y="6119813"/>
            <a:ext cx="14022387" cy="20002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559E874-F06A-1983-AA94-18929772B002}"/>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5" name="Footer Placeholder 4">
            <a:extLst>
              <a:ext uri="{FF2B5EF4-FFF2-40B4-BE49-F238E27FC236}">
                <a16:creationId xmlns:a16="http://schemas.microsoft.com/office/drawing/2014/main" id="{7D833F51-1C52-585D-9E48-E72550D68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5DE76-BA89-D917-8C76-6EC3C4DDF2BE}"/>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1034880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A7FD9-51D9-BAF0-C0F2-28586B5F799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B716B93-5B89-C74D-27E7-FA600F4303E5}"/>
              </a:ext>
            </a:extLst>
          </p:cNvPr>
          <p:cNvSpPr>
            <a:spLocks noGrp="1"/>
          </p:cNvSpPr>
          <p:nvPr>
            <p:ph sz="half" idx="1"/>
          </p:nvPr>
        </p:nvSpPr>
        <p:spPr>
          <a:xfrm>
            <a:off x="1117600" y="2433638"/>
            <a:ext cx="6934200" cy="580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CA3582A-6D7F-FB3C-37BF-9033C5E0A58F}"/>
              </a:ext>
            </a:extLst>
          </p:cNvPr>
          <p:cNvSpPr>
            <a:spLocks noGrp="1"/>
          </p:cNvSpPr>
          <p:nvPr>
            <p:ph sz="half" idx="2"/>
          </p:nvPr>
        </p:nvSpPr>
        <p:spPr>
          <a:xfrm>
            <a:off x="8204200" y="2433638"/>
            <a:ext cx="6935788" cy="580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8E8699B-214C-4B7C-CCEE-C96EC858C376}"/>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6" name="Footer Placeholder 5">
            <a:extLst>
              <a:ext uri="{FF2B5EF4-FFF2-40B4-BE49-F238E27FC236}">
                <a16:creationId xmlns:a16="http://schemas.microsoft.com/office/drawing/2014/main" id="{5DE7A2D2-7D61-7D92-EB9D-B60FB6870F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3A09E8-EB0B-2C43-3A09-3EC3DD8FC101}"/>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1671833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D4DB3-EC2F-E6B6-EE9A-FD909C982794}"/>
              </a:ext>
            </a:extLst>
          </p:cNvPr>
          <p:cNvSpPr>
            <a:spLocks noGrp="1"/>
          </p:cNvSpPr>
          <p:nvPr>
            <p:ph type="title"/>
          </p:nvPr>
        </p:nvSpPr>
        <p:spPr>
          <a:xfrm>
            <a:off x="1119188" y="487363"/>
            <a:ext cx="14022387" cy="1766887"/>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B017415-E951-C3DD-5354-9C1EDDB69D57}"/>
              </a:ext>
            </a:extLst>
          </p:cNvPr>
          <p:cNvSpPr>
            <a:spLocks noGrp="1"/>
          </p:cNvSpPr>
          <p:nvPr>
            <p:ph type="body" idx="1"/>
          </p:nvPr>
        </p:nvSpPr>
        <p:spPr>
          <a:xfrm>
            <a:off x="1119188" y="2241550"/>
            <a:ext cx="6878637"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ED3CBA-356F-E158-0AD7-60F9E83D5E88}"/>
              </a:ext>
            </a:extLst>
          </p:cNvPr>
          <p:cNvSpPr>
            <a:spLocks noGrp="1"/>
          </p:cNvSpPr>
          <p:nvPr>
            <p:ph sz="half" idx="2"/>
          </p:nvPr>
        </p:nvSpPr>
        <p:spPr>
          <a:xfrm>
            <a:off x="1119188" y="3340100"/>
            <a:ext cx="6878637" cy="4913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A2B1AE9-3872-A94E-DC03-AF73431A8588}"/>
              </a:ext>
            </a:extLst>
          </p:cNvPr>
          <p:cNvSpPr>
            <a:spLocks noGrp="1"/>
          </p:cNvSpPr>
          <p:nvPr>
            <p:ph type="body" sz="quarter" idx="3"/>
          </p:nvPr>
        </p:nvSpPr>
        <p:spPr>
          <a:xfrm>
            <a:off x="8231188" y="2241550"/>
            <a:ext cx="6910387"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910338B-F176-8BCC-08F1-84D9BEF16245}"/>
              </a:ext>
            </a:extLst>
          </p:cNvPr>
          <p:cNvSpPr>
            <a:spLocks noGrp="1"/>
          </p:cNvSpPr>
          <p:nvPr>
            <p:ph sz="quarter" idx="4"/>
          </p:nvPr>
        </p:nvSpPr>
        <p:spPr>
          <a:xfrm>
            <a:off x="8231188" y="3340100"/>
            <a:ext cx="6910387" cy="4913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9A93E13-F64D-36C2-3A96-1ED31CF8B466}"/>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8" name="Footer Placeholder 7">
            <a:extLst>
              <a:ext uri="{FF2B5EF4-FFF2-40B4-BE49-F238E27FC236}">
                <a16:creationId xmlns:a16="http://schemas.microsoft.com/office/drawing/2014/main" id="{B0F52879-7EA7-8A4D-0771-D831123A21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007BAE-3DE4-ED1A-E0F7-5F2618883178}"/>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3340967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23EC-3D03-CF8B-25B2-0F8F04EF507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6C38345-49FA-D206-376F-8336C4478B18}"/>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4" name="Footer Placeholder 3">
            <a:extLst>
              <a:ext uri="{FF2B5EF4-FFF2-40B4-BE49-F238E27FC236}">
                <a16:creationId xmlns:a16="http://schemas.microsoft.com/office/drawing/2014/main" id="{7FF94E86-B911-1A51-8ED6-9A3FB2DCBD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430EBE-6A9A-1136-869D-A9B28C0B2BD0}"/>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56170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DAEDF4-CC12-6366-19BD-F5153360B412}"/>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3" name="Footer Placeholder 2">
            <a:extLst>
              <a:ext uri="{FF2B5EF4-FFF2-40B4-BE49-F238E27FC236}">
                <a16:creationId xmlns:a16="http://schemas.microsoft.com/office/drawing/2014/main" id="{F8487247-20BD-F2F2-2ACE-89066446B7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3232FB-794A-B6BF-A102-244B81454201}"/>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9417229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F5D7-CE14-1190-9C40-B0D58B16E5BD}"/>
              </a:ext>
            </a:extLst>
          </p:cNvPr>
          <p:cNvSpPr>
            <a:spLocks noGrp="1"/>
          </p:cNvSpPr>
          <p:nvPr>
            <p:ph type="title"/>
          </p:nvPr>
        </p:nvSpPr>
        <p:spPr>
          <a:xfrm>
            <a:off x="1119188" y="609600"/>
            <a:ext cx="5243512" cy="21336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9B5DCF1-149D-1397-4AE2-79753993E162}"/>
              </a:ext>
            </a:extLst>
          </p:cNvPr>
          <p:cNvSpPr>
            <a:spLocks noGrp="1"/>
          </p:cNvSpPr>
          <p:nvPr>
            <p:ph idx="1"/>
          </p:nvPr>
        </p:nvSpPr>
        <p:spPr>
          <a:xfrm>
            <a:off x="6911975" y="1316038"/>
            <a:ext cx="8229600" cy="6499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9C21F2E-2368-A669-7865-55328BB5A830}"/>
              </a:ext>
            </a:extLst>
          </p:cNvPr>
          <p:cNvSpPr>
            <a:spLocks noGrp="1"/>
          </p:cNvSpPr>
          <p:nvPr>
            <p:ph type="body" sz="half" idx="2"/>
          </p:nvPr>
        </p:nvSpPr>
        <p:spPr>
          <a:xfrm>
            <a:off x="1119188" y="2743200"/>
            <a:ext cx="5243512"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28698E-A303-1C62-24C9-BCFBA3A61AC2}"/>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6" name="Footer Placeholder 5">
            <a:extLst>
              <a:ext uri="{FF2B5EF4-FFF2-40B4-BE49-F238E27FC236}">
                <a16:creationId xmlns:a16="http://schemas.microsoft.com/office/drawing/2014/main" id="{EE74E394-455F-E7D2-38AE-F74D8C01DD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D742C-F47E-571B-F815-9DCB386A8281}"/>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524343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F609-6681-721D-3E31-E1E5DF6546D0}"/>
              </a:ext>
            </a:extLst>
          </p:cNvPr>
          <p:cNvSpPr>
            <a:spLocks noGrp="1"/>
          </p:cNvSpPr>
          <p:nvPr>
            <p:ph type="title"/>
          </p:nvPr>
        </p:nvSpPr>
        <p:spPr>
          <a:xfrm>
            <a:off x="1119188" y="609600"/>
            <a:ext cx="5243512" cy="21336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0C206B6-A955-0212-79CC-0D5E818E7823}"/>
              </a:ext>
            </a:extLst>
          </p:cNvPr>
          <p:cNvSpPr>
            <a:spLocks noGrp="1"/>
          </p:cNvSpPr>
          <p:nvPr>
            <p:ph type="pic" idx="1"/>
          </p:nvPr>
        </p:nvSpPr>
        <p:spPr>
          <a:xfrm>
            <a:off x="6911975" y="1316038"/>
            <a:ext cx="8229600" cy="6499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3F044-88B5-B57F-A0EF-74620A239A39}"/>
              </a:ext>
            </a:extLst>
          </p:cNvPr>
          <p:cNvSpPr>
            <a:spLocks noGrp="1"/>
          </p:cNvSpPr>
          <p:nvPr>
            <p:ph type="body" sz="half" idx="2"/>
          </p:nvPr>
        </p:nvSpPr>
        <p:spPr>
          <a:xfrm>
            <a:off x="1119188" y="2743200"/>
            <a:ext cx="5243512"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C01B92-F52E-E434-142B-9C5E635F8954}"/>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6" name="Footer Placeholder 5">
            <a:extLst>
              <a:ext uri="{FF2B5EF4-FFF2-40B4-BE49-F238E27FC236}">
                <a16:creationId xmlns:a16="http://schemas.microsoft.com/office/drawing/2014/main" id="{71A6C34E-58D4-BDF1-1034-CD6B8D60C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FD075D-A7FD-5C52-2EBD-4507B78E68EB}"/>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688132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721FC-87BF-322E-F210-5E271697F98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CEB477-5352-DFFD-8BF7-5A295E56E40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F82981-B35A-8C7E-929D-1B8C396C2C76}"/>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5" name="Footer Placeholder 4">
            <a:extLst>
              <a:ext uri="{FF2B5EF4-FFF2-40B4-BE49-F238E27FC236}">
                <a16:creationId xmlns:a16="http://schemas.microsoft.com/office/drawing/2014/main" id="{E9706713-91B2-DD05-FF88-DCD6AC4BC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7E8C2-3ADA-3F0B-6C00-A1074B046605}"/>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4225662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D7E1A5-B155-5530-5566-2725C4600AC4}"/>
              </a:ext>
            </a:extLst>
          </p:cNvPr>
          <p:cNvSpPr>
            <a:spLocks noGrp="1"/>
          </p:cNvSpPr>
          <p:nvPr>
            <p:ph type="title" orient="vert"/>
          </p:nvPr>
        </p:nvSpPr>
        <p:spPr>
          <a:xfrm>
            <a:off x="11634788" y="487363"/>
            <a:ext cx="3505200" cy="774858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E211CE1-9D16-1B7D-B0EF-2E71FE88CB4F}"/>
              </a:ext>
            </a:extLst>
          </p:cNvPr>
          <p:cNvSpPr>
            <a:spLocks noGrp="1"/>
          </p:cNvSpPr>
          <p:nvPr>
            <p:ph type="body" orient="vert" idx="1"/>
          </p:nvPr>
        </p:nvSpPr>
        <p:spPr>
          <a:xfrm>
            <a:off x="1117600" y="487363"/>
            <a:ext cx="10364788" cy="77485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9491EC2-326F-55D4-2B63-36C1989BFADD}"/>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5" name="Footer Placeholder 4">
            <a:extLst>
              <a:ext uri="{FF2B5EF4-FFF2-40B4-BE49-F238E27FC236}">
                <a16:creationId xmlns:a16="http://schemas.microsoft.com/office/drawing/2014/main" id="{3E10E72D-18C5-AB2B-33AF-2ACC42CB1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D443B-C039-58BC-84EC-F2E60B094E20}"/>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73892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2B7C5-D89F-6A74-413F-F4AAB6798E04}"/>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D2553BBD-44F1-159D-64D2-A11466A3146D}"/>
              </a:ext>
            </a:extLst>
          </p:cNvPr>
          <p:cNvSpPr>
            <a:spLocks noGrp="1"/>
          </p:cNvSpPr>
          <p:nvPr>
            <p:ph type="ftr" sz="quarter" idx="10"/>
          </p:nvPr>
        </p:nvSpPr>
        <p:spPr/>
        <p:txBody>
          <a:bodyPr/>
          <a:lstStyle/>
          <a:p>
            <a:r>
              <a:rPr lang="en-US"/>
              <a:t>Sustainability  |</a:t>
            </a:r>
          </a:p>
        </p:txBody>
      </p:sp>
      <p:sp>
        <p:nvSpPr>
          <p:cNvPr id="4" name="Slide Number Placeholder 3">
            <a:extLst>
              <a:ext uri="{FF2B5EF4-FFF2-40B4-BE49-F238E27FC236}">
                <a16:creationId xmlns:a16="http://schemas.microsoft.com/office/drawing/2014/main" id="{8F042506-EB04-4755-07F8-4EE6B1CFA876}"/>
              </a:ext>
            </a:extLst>
          </p:cNvPr>
          <p:cNvSpPr>
            <a:spLocks noGrp="1"/>
          </p:cNvSpPr>
          <p:nvPr>
            <p:ph type="sldNum" sz="quarter" idx="11"/>
          </p:nvPr>
        </p:nvSpPr>
        <p:spPr/>
        <p:txBody>
          <a:bodyPr/>
          <a:lstStyle/>
          <a:p>
            <a:fld id="{03DFB89B-1973-AD4A-A045-E94CB24D8D75}" type="slidenum">
              <a:rPr lang="en-US" smtClean="0"/>
              <a:pPr/>
              <a:t>‹#›</a:t>
            </a:fld>
            <a:endParaRPr lang="en-US"/>
          </a:p>
        </p:txBody>
      </p:sp>
      <p:pic>
        <p:nvPicPr>
          <p:cNvPr id="9" name="Picture 8">
            <a:extLst>
              <a:ext uri="{FF2B5EF4-FFF2-40B4-BE49-F238E27FC236}">
                <a16:creationId xmlns:a16="http://schemas.microsoft.com/office/drawing/2014/main" id="{F09108CF-1F4F-F182-F9F8-CA39B48963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2580238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dirty="0"/>
              <a:t>Emerging technologies and sustainability</a:t>
            </a:r>
            <a:endParaRPr lang="en-US" dirty="0"/>
          </a:p>
        </p:txBody>
      </p:sp>
      <p:pic>
        <p:nvPicPr>
          <p:cNvPr id="4" name="Picture 3">
            <a:extLst>
              <a:ext uri="{FF2B5EF4-FFF2-40B4-BE49-F238E27FC236}">
                <a16:creationId xmlns:a16="http://schemas.microsoft.com/office/drawing/2014/main" id="{733B9F58-C36D-F03C-5F15-71D88DCC3DC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1953392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dirty="0"/>
              <a:t>Emerging technologies and sustainability</a:t>
            </a:r>
            <a:endParaRPr lang="en-US" dirty="0"/>
          </a:p>
        </p:txBody>
      </p:sp>
      <p:sp>
        <p:nvSpPr>
          <p:cNvPr id="2" name="Slide Number Placeholder 5">
            <a:extLst>
              <a:ext uri="{FF2B5EF4-FFF2-40B4-BE49-F238E27FC236}">
                <a16:creationId xmlns:a16="http://schemas.microsoft.com/office/drawing/2014/main" id="{1D6C3B16-DB15-482D-A3AF-753DCA420CF8}"/>
              </a:ext>
            </a:extLst>
          </p:cNvPr>
          <p:cNvSpPr txBox="1">
            <a:spLocks/>
          </p:cNvSpPr>
          <p:nvPr userDrawn="1"/>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a:t>
            </a:fld>
            <a:endParaRPr lang="en-US" b="0" dirty="0">
              <a:solidFill>
                <a:schemeClr val="bg1"/>
              </a:solidFill>
            </a:endParaRPr>
          </a:p>
        </p:txBody>
      </p:sp>
      <p:pic>
        <p:nvPicPr>
          <p:cNvPr id="4" name="Picture 3">
            <a:extLst>
              <a:ext uri="{FF2B5EF4-FFF2-40B4-BE49-F238E27FC236}">
                <a16:creationId xmlns:a16="http://schemas.microsoft.com/office/drawing/2014/main" id="{7F8C0D07-8D1B-9F5E-42AD-E221D740262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2497440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F2BD9-4E7C-E451-F006-5E20D7056E23}"/>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882A5F1F-F802-B666-B5B9-A3DC127BCAB2}"/>
              </a:ext>
            </a:extLst>
          </p:cNvPr>
          <p:cNvSpPr>
            <a:spLocks noGrp="1"/>
          </p:cNvSpPr>
          <p:nvPr>
            <p:ph type="ftr" sz="quarter" idx="10"/>
          </p:nvPr>
        </p:nvSpPr>
        <p:spPr/>
        <p:txBody>
          <a:bodyPr/>
          <a:lstStyle/>
          <a:p>
            <a:r>
              <a:rPr lang="en-US"/>
              <a:t>Sustainability  |</a:t>
            </a:r>
          </a:p>
        </p:txBody>
      </p:sp>
      <p:sp>
        <p:nvSpPr>
          <p:cNvPr id="4" name="Slide Number Placeholder 3">
            <a:extLst>
              <a:ext uri="{FF2B5EF4-FFF2-40B4-BE49-F238E27FC236}">
                <a16:creationId xmlns:a16="http://schemas.microsoft.com/office/drawing/2014/main" id="{5ACC9175-0C8C-3FFF-1BDB-9AE590ABDC42}"/>
              </a:ext>
            </a:extLst>
          </p:cNvPr>
          <p:cNvSpPr>
            <a:spLocks noGrp="1"/>
          </p:cNvSpPr>
          <p:nvPr>
            <p:ph type="sldNum" sz="quarter" idx="11"/>
          </p:nvPr>
        </p:nvSpPr>
        <p:spPr/>
        <p:txBody>
          <a:bodyPr/>
          <a:lstStyle/>
          <a:p>
            <a:fld id="{03DFB89B-1973-AD4A-A045-E94CB24D8D75}" type="slidenum">
              <a:rPr lang="en-US" smtClean="0"/>
              <a:pPr/>
              <a:t>‹#›</a:t>
            </a:fld>
            <a:endParaRPr lang="en-US"/>
          </a:p>
        </p:txBody>
      </p:sp>
      <p:pic>
        <p:nvPicPr>
          <p:cNvPr id="7" name="Picture 6">
            <a:extLst>
              <a:ext uri="{FF2B5EF4-FFF2-40B4-BE49-F238E27FC236}">
                <a16:creationId xmlns:a16="http://schemas.microsoft.com/office/drawing/2014/main" id="{DD38C701-CF28-946E-3808-5420274DA8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3505221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dirty="0"/>
              <a:t>Emerging technologies and sustainability</a:t>
            </a:r>
            <a:endParaRPr lang="en-US" dirty="0"/>
          </a:p>
        </p:txBody>
      </p:sp>
      <p:pic>
        <p:nvPicPr>
          <p:cNvPr id="4" name="Picture 3">
            <a:extLst>
              <a:ext uri="{FF2B5EF4-FFF2-40B4-BE49-F238E27FC236}">
                <a16:creationId xmlns:a16="http://schemas.microsoft.com/office/drawing/2014/main" id="{CB76F4DE-D998-4B26-E255-A8395FAD8D6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1048094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858" y="1445908"/>
            <a:ext cx="9981697" cy="728133"/>
          </a:xfrm>
        </p:spPr>
        <p:txBody>
          <a:bodyPr/>
          <a:lstStyle/>
          <a:p>
            <a:r>
              <a:rPr lang="en-GB" dirty="0"/>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a:t>Sustainability  |</a:t>
            </a:r>
          </a:p>
        </p:txBody>
      </p:sp>
      <p:cxnSp>
        <p:nvCxnSpPr>
          <p:cNvPr id="25" name="Straight Arrow Connector 24">
            <a:extLst>
              <a:ext uri="{FF2B5EF4-FFF2-40B4-BE49-F238E27FC236}">
                <a16:creationId xmlns:a16="http://schemas.microsoft.com/office/drawing/2014/main" id="{1EEBE850-DD37-DC83-58E8-28BF54123E31}"/>
              </a:ext>
            </a:extLst>
          </p:cNvPr>
          <p:cNvCxnSpPr>
            <a:cxnSpLocks/>
          </p:cNvCxnSpPr>
          <p:nvPr userDrawn="1"/>
        </p:nvCxnSpPr>
        <p:spPr>
          <a:xfrm>
            <a:off x="411858" y="4568611"/>
            <a:ext cx="4219964"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hasCustomPrompt="1"/>
          </p:nvPr>
        </p:nvSpPr>
        <p:spPr>
          <a:xfrm>
            <a:off x="411858" y="4165865"/>
            <a:ext cx="2677714" cy="383529"/>
          </a:xfrm>
        </p:spPr>
        <p:txBody>
          <a:bodyPr/>
          <a:lstStyle/>
          <a:p>
            <a:pPr lvl="2"/>
            <a:r>
              <a:rPr lang="en-GB" dirty="0"/>
              <a:t>Third level</a:t>
            </a:r>
          </a:p>
        </p:txBody>
      </p:sp>
      <p:sp>
        <p:nvSpPr>
          <p:cNvPr id="40" name="Content Placeholder 6">
            <a:extLst>
              <a:ext uri="{FF2B5EF4-FFF2-40B4-BE49-F238E27FC236}">
                <a16:creationId xmlns:a16="http://schemas.microsoft.com/office/drawing/2014/main" id="{1A04E5D9-C80A-EFE1-C276-F91333F4D45C}"/>
              </a:ext>
            </a:extLst>
          </p:cNvPr>
          <p:cNvSpPr>
            <a:spLocks noGrp="1"/>
          </p:cNvSpPr>
          <p:nvPr>
            <p:ph sz="quarter" idx="26"/>
          </p:nvPr>
        </p:nvSpPr>
        <p:spPr>
          <a:xfrm>
            <a:off x="60581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3" name="Content Placeholder 6">
            <a:extLst>
              <a:ext uri="{FF2B5EF4-FFF2-40B4-BE49-F238E27FC236}">
                <a16:creationId xmlns:a16="http://schemas.microsoft.com/office/drawing/2014/main" id="{F971CA1C-4DFA-F19E-ED92-E067DA4CB826}"/>
              </a:ext>
            </a:extLst>
          </p:cNvPr>
          <p:cNvSpPr>
            <a:spLocks noGrp="1"/>
          </p:cNvSpPr>
          <p:nvPr>
            <p:ph sz="quarter" idx="28"/>
          </p:nvPr>
        </p:nvSpPr>
        <p:spPr>
          <a:xfrm>
            <a:off x="318320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60" name="Text Placeholder 14">
            <a:extLst>
              <a:ext uri="{FF2B5EF4-FFF2-40B4-BE49-F238E27FC236}">
                <a16:creationId xmlns:a16="http://schemas.microsoft.com/office/drawing/2014/main" id="{83A59D01-5DD8-A717-B7C7-A6A0DED88EB5}"/>
              </a:ext>
            </a:extLst>
          </p:cNvPr>
          <p:cNvSpPr>
            <a:spLocks noGrp="1"/>
          </p:cNvSpPr>
          <p:nvPr>
            <p:ph type="body" sz="quarter" idx="36" hasCustomPrompt="1"/>
          </p:nvPr>
        </p:nvSpPr>
        <p:spPr>
          <a:xfrm>
            <a:off x="649239" y="7608292"/>
            <a:ext cx="1095375" cy="477837"/>
          </a:xfrm>
        </p:spPr>
        <p:txBody>
          <a:bodyPr/>
          <a:lstStyle>
            <a:lvl3pPr algn="ctr">
              <a:defRPr/>
            </a:lvl3pPr>
          </a:lstStyle>
          <a:p>
            <a:pPr lvl="2"/>
            <a:r>
              <a:rPr lang="en-GB" dirty="0"/>
              <a:t>Third level</a:t>
            </a:r>
          </a:p>
        </p:txBody>
      </p:sp>
      <p:sp>
        <p:nvSpPr>
          <p:cNvPr id="63" name="Text Placeholder 14">
            <a:extLst>
              <a:ext uri="{FF2B5EF4-FFF2-40B4-BE49-F238E27FC236}">
                <a16:creationId xmlns:a16="http://schemas.microsoft.com/office/drawing/2014/main" id="{989EF47C-4348-2AF7-0E7B-86139A4A9261}"/>
              </a:ext>
            </a:extLst>
          </p:cNvPr>
          <p:cNvSpPr>
            <a:spLocks noGrp="1"/>
          </p:cNvSpPr>
          <p:nvPr>
            <p:ph type="body" sz="quarter" idx="39" hasCustomPrompt="1"/>
          </p:nvPr>
        </p:nvSpPr>
        <p:spPr>
          <a:xfrm>
            <a:off x="3278806" y="7513913"/>
            <a:ext cx="1095375" cy="477837"/>
          </a:xfrm>
        </p:spPr>
        <p:txBody>
          <a:bodyPr/>
          <a:lstStyle>
            <a:lvl3pPr algn="ctr">
              <a:defRPr/>
            </a:lvl3pPr>
          </a:lstStyle>
          <a:p>
            <a:pPr lvl="2"/>
            <a:r>
              <a:rPr lang="en-GB" dirty="0"/>
              <a:t>Third level</a:t>
            </a:r>
          </a:p>
        </p:txBody>
      </p:sp>
      <p:sp>
        <p:nvSpPr>
          <p:cNvPr id="38" name="Content Placeholder 6">
            <a:extLst>
              <a:ext uri="{FF2B5EF4-FFF2-40B4-BE49-F238E27FC236}">
                <a16:creationId xmlns:a16="http://schemas.microsoft.com/office/drawing/2014/main" id="{2665C20B-909B-4DC8-9885-04990A5D0350}"/>
              </a:ext>
            </a:extLst>
          </p:cNvPr>
          <p:cNvSpPr>
            <a:spLocks noGrp="1"/>
          </p:cNvSpPr>
          <p:nvPr>
            <p:ph sz="quarter" idx="40"/>
          </p:nvPr>
        </p:nvSpPr>
        <p:spPr>
          <a:xfrm>
            <a:off x="580646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39" name="Content Placeholder 6">
            <a:extLst>
              <a:ext uri="{FF2B5EF4-FFF2-40B4-BE49-F238E27FC236}">
                <a16:creationId xmlns:a16="http://schemas.microsoft.com/office/drawing/2014/main" id="{AFCC6EA3-8AC0-8391-694C-285B2305984E}"/>
              </a:ext>
            </a:extLst>
          </p:cNvPr>
          <p:cNvSpPr>
            <a:spLocks noGrp="1"/>
          </p:cNvSpPr>
          <p:nvPr>
            <p:ph sz="quarter" idx="41"/>
          </p:nvPr>
        </p:nvSpPr>
        <p:spPr>
          <a:xfrm>
            <a:off x="838385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1" name="Text Placeholder 14">
            <a:extLst>
              <a:ext uri="{FF2B5EF4-FFF2-40B4-BE49-F238E27FC236}">
                <a16:creationId xmlns:a16="http://schemas.microsoft.com/office/drawing/2014/main" id="{42BE7498-09B7-D49D-E531-D8F9EBB4B1E7}"/>
              </a:ext>
            </a:extLst>
          </p:cNvPr>
          <p:cNvSpPr>
            <a:spLocks noGrp="1"/>
          </p:cNvSpPr>
          <p:nvPr>
            <p:ph type="body" sz="quarter" idx="42" hasCustomPrompt="1"/>
          </p:nvPr>
        </p:nvSpPr>
        <p:spPr>
          <a:xfrm>
            <a:off x="5849889" y="7608292"/>
            <a:ext cx="1095375" cy="477837"/>
          </a:xfrm>
        </p:spPr>
        <p:txBody>
          <a:bodyPr/>
          <a:lstStyle>
            <a:lvl3pPr algn="ctr">
              <a:defRPr/>
            </a:lvl3pPr>
          </a:lstStyle>
          <a:p>
            <a:pPr lvl="2"/>
            <a:r>
              <a:rPr lang="en-GB" dirty="0"/>
              <a:t>Third level</a:t>
            </a:r>
          </a:p>
        </p:txBody>
      </p:sp>
      <p:sp>
        <p:nvSpPr>
          <p:cNvPr id="65" name="Text Placeholder 14">
            <a:extLst>
              <a:ext uri="{FF2B5EF4-FFF2-40B4-BE49-F238E27FC236}">
                <a16:creationId xmlns:a16="http://schemas.microsoft.com/office/drawing/2014/main" id="{03811367-FE27-ECFE-C386-9265B1434F58}"/>
              </a:ext>
            </a:extLst>
          </p:cNvPr>
          <p:cNvSpPr>
            <a:spLocks noGrp="1"/>
          </p:cNvSpPr>
          <p:nvPr>
            <p:ph type="body" sz="quarter" idx="43" hasCustomPrompt="1"/>
          </p:nvPr>
        </p:nvSpPr>
        <p:spPr>
          <a:xfrm>
            <a:off x="8479456" y="7513913"/>
            <a:ext cx="1095375" cy="477837"/>
          </a:xfrm>
        </p:spPr>
        <p:txBody>
          <a:bodyPr/>
          <a:lstStyle>
            <a:lvl3pPr algn="ctr">
              <a:defRPr/>
            </a:lvl3pPr>
          </a:lstStyle>
          <a:p>
            <a:pPr lvl="2"/>
            <a:r>
              <a:rPr lang="en-GB" dirty="0"/>
              <a:t>Third level</a:t>
            </a:r>
          </a:p>
        </p:txBody>
      </p:sp>
      <p:sp>
        <p:nvSpPr>
          <p:cNvPr id="66" name="Content Placeholder 6">
            <a:extLst>
              <a:ext uri="{FF2B5EF4-FFF2-40B4-BE49-F238E27FC236}">
                <a16:creationId xmlns:a16="http://schemas.microsoft.com/office/drawing/2014/main" id="{E103C0BF-D3BA-1CDE-B3FA-A0B6C37251B2}"/>
              </a:ext>
            </a:extLst>
          </p:cNvPr>
          <p:cNvSpPr>
            <a:spLocks noGrp="1"/>
          </p:cNvSpPr>
          <p:nvPr>
            <p:ph sz="quarter" idx="44"/>
          </p:nvPr>
        </p:nvSpPr>
        <p:spPr>
          <a:xfrm>
            <a:off x="11035692"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67" name="Content Placeholder 6">
            <a:extLst>
              <a:ext uri="{FF2B5EF4-FFF2-40B4-BE49-F238E27FC236}">
                <a16:creationId xmlns:a16="http://schemas.microsoft.com/office/drawing/2014/main" id="{3F1EC2D2-0106-87F4-853F-12BB2CA09962}"/>
              </a:ext>
            </a:extLst>
          </p:cNvPr>
          <p:cNvSpPr>
            <a:spLocks noGrp="1"/>
          </p:cNvSpPr>
          <p:nvPr>
            <p:ph sz="quarter" idx="45"/>
          </p:nvPr>
        </p:nvSpPr>
        <p:spPr>
          <a:xfrm>
            <a:off x="13613079"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68" name="Text Placeholder 14">
            <a:extLst>
              <a:ext uri="{FF2B5EF4-FFF2-40B4-BE49-F238E27FC236}">
                <a16:creationId xmlns:a16="http://schemas.microsoft.com/office/drawing/2014/main" id="{458C1720-3803-E0DE-533A-868F1F49EC8E}"/>
              </a:ext>
            </a:extLst>
          </p:cNvPr>
          <p:cNvSpPr>
            <a:spLocks noGrp="1"/>
          </p:cNvSpPr>
          <p:nvPr>
            <p:ph type="body" sz="quarter" idx="46" hasCustomPrompt="1"/>
          </p:nvPr>
        </p:nvSpPr>
        <p:spPr>
          <a:xfrm>
            <a:off x="11079117" y="7608292"/>
            <a:ext cx="1095375" cy="477837"/>
          </a:xfrm>
        </p:spPr>
        <p:txBody>
          <a:bodyPr/>
          <a:lstStyle>
            <a:lvl3pPr algn="ctr">
              <a:defRPr/>
            </a:lvl3pPr>
          </a:lstStyle>
          <a:p>
            <a:pPr lvl="2"/>
            <a:r>
              <a:rPr lang="en-GB" dirty="0"/>
              <a:t>Third level</a:t>
            </a:r>
          </a:p>
        </p:txBody>
      </p:sp>
      <p:sp>
        <p:nvSpPr>
          <p:cNvPr id="69" name="Text Placeholder 14">
            <a:extLst>
              <a:ext uri="{FF2B5EF4-FFF2-40B4-BE49-F238E27FC236}">
                <a16:creationId xmlns:a16="http://schemas.microsoft.com/office/drawing/2014/main" id="{E52F994A-5D48-BF28-3DEC-0B809C7990D4}"/>
              </a:ext>
            </a:extLst>
          </p:cNvPr>
          <p:cNvSpPr>
            <a:spLocks noGrp="1"/>
          </p:cNvSpPr>
          <p:nvPr>
            <p:ph type="body" sz="quarter" idx="47" hasCustomPrompt="1"/>
          </p:nvPr>
        </p:nvSpPr>
        <p:spPr>
          <a:xfrm>
            <a:off x="13708684" y="7513913"/>
            <a:ext cx="1095375" cy="477837"/>
          </a:xfrm>
        </p:spPr>
        <p:txBody>
          <a:bodyPr/>
          <a:lstStyle>
            <a:lvl3pPr algn="ctr">
              <a:defRPr/>
            </a:lvl3pPr>
          </a:lstStyle>
          <a:p>
            <a:pPr lvl="2"/>
            <a:r>
              <a:rPr lang="en-GB" dirty="0"/>
              <a:t>Third level</a:t>
            </a:r>
          </a:p>
        </p:txBody>
      </p:sp>
      <p:cxnSp>
        <p:nvCxnSpPr>
          <p:cNvPr id="70" name="Straight Arrow Connector 69">
            <a:extLst>
              <a:ext uri="{FF2B5EF4-FFF2-40B4-BE49-F238E27FC236}">
                <a16:creationId xmlns:a16="http://schemas.microsoft.com/office/drawing/2014/main" id="{88EE313E-EF5F-9635-708F-8D9287DBD52E}"/>
              </a:ext>
            </a:extLst>
          </p:cNvPr>
          <p:cNvCxnSpPr>
            <a:cxnSpLocks/>
          </p:cNvCxnSpPr>
          <p:nvPr userDrawn="1"/>
        </p:nvCxnSpPr>
        <p:spPr>
          <a:xfrm>
            <a:off x="20145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175550C-F2F1-3AE7-3328-20D58CD2B597}"/>
              </a:ext>
            </a:extLst>
          </p:cNvPr>
          <p:cNvCxnSpPr>
            <a:cxnSpLocks/>
          </p:cNvCxnSpPr>
          <p:nvPr userDrawn="1"/>
        </p:nvCxnSpPr>
        <p:spPr>
          <a:xfrm>
            <a:off x="46434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F668B7F-71DF-6E48-1F74-42B992D8DCD4}"/>
              </a:ext>
            </a:extLst>
          </p:cNvPr>
          <p:cNvCxnSpPr>
            <a:cxnSpLocks/>
          </p:cNvCxnSpPr>
          <p:nvPr userDrawn="1"/>
        </p:nvCxnSpPr>
        <p:spPr>
          <a:xfrm>
            <a:off x="98726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71D670B-12EA-546B-E5B4-9AA823569F32}"/>
              </a:ext>
            </a:extLst>
          </p:cNvPr>
          <p:cNvCxnSpPr>
            <a:cxnSpLocks/>
          </p:cNvCxnSpPr>
          <p:nvPr userDrawn="1"/>
        </p:nvCxnSpPr>
        <p:spPr>
          <a:xfrm>
            <a:off x="125015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5C5704CB-CDF6-0680-7A0F-6BD1159D996A}"/>
              </a:ext>
            </a:extLst>
          </p:cNvPr>
          <p:cNvCxnSpPr>
            <a:cxnSpLocks/>
          </p:cNvCxnSpPr>
          <p:nvPr userDrawn="1"/>
        </p:nvCxnSpPr>
        <p:spPr>
          <a:xfrm>
            <a:off x="7243763" y="6889001"/>
            <a:ext cx="1031185" cy="0"/>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7" name="Text Placeholder 29">
            <a:extLst>
              <a:ext uri="{FF2B5EF4-FFF2-40B4-BE49-F238E27FC236}">
                <a16:creationId xmlns:a16="http://schemas.microsoft.com/office/drawing/2014/main" id="{73B1CE35-BD5B-FF1B-1D6F-E2D84F200CFC}"/>
              </a:ext>
            </a:extLst>
          </p:cNvPr>
          <p:cNvSpPr>
            <a:spLocks noGrp="1"/>
          </p:cNvSpPr>
          <p:nvPr>
            <p:ph type="body" sz="quarter" idx="48" hasCustomPrompt="1"/>
          </p:nvPr>
        </p:nvSpPr>
        <p:spPr>
          <a:xfrm>
            <a:off x="6700994" y="4463666"/>
            <a:ext cx="2170563" cy="1553352"/>
          </a:xfrm>
        </p:spPr>
        <p:txBody>
          <a:bodyPr/>
          <a:lstStyle>
            <a:lvl3pPr algn="ctr">
              <a:defRPr/>
            </a:lvl3pPr>
          </a:lstStyle>
          <a:p>
            <a:pPr lvl="2"/>
            <a:r>
              <a:rPr lang="en-GB" dirty="0"/>
              <a:t>Third level</a:t>
            </a:r>
          </a:p>
        </p:txBody>
      </p:sp>
      <p:sp>
        <p:nvSpPr>
          <p:cNvPr id="78" name="Content Placeholder 6">
            <a:extLst>
              <a:ext uri="{FF2B5EF4-FFF2-40B4-BE49-F238E27FC236}">
                <a16:creationId xmlns:a16="http://schemas.microsoft.com/office/drawing/2014/main" id="{6C5EB8DC-5360-CE76-274B-BB58171ECFE7}"/>
              </a:ext>
            </a:extLst>
          </p:cNvPr>
          <p:cNvSpPr>
            <a:spLocks noGrp="1"/>
          </p:cNvSpPr>
          <p:nvPr>
            <p:ph sz="quarter" idx="49"/>
          </p:nvPr>
        </p:nvSpPr>
        <p:spPr>
          <a:xfrm>
            <a:off x="5049226"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79" name="Text Placeholder 14">
            <a:extLst>
              <a:ext uri="{FF2B5EF4-FFF2-40B4-BE49-F238E27FC236}">
                <a16:creationId xmlns:a16="http://schemas.microsoft.com/office/drawing/2014/main" id="{6376B28D-25C1-9520-9A0F-6D617E298E68}"/>
              </a:ext>
            </a:extLst>
          </p:cNvPr>
          <p:cNvSpPr>
            <a:spLocks noGrp="1"/>
          </p:cNvSpPr>
          <p:nvPr>
            <p:ph type="body" sz="quarter" idx="50" hasCustomPrompt="1"/>
          </p:nvPr>
        </p:nvSpPr>
        <p:spPr>
          <a:xfrm>
            <a:off x="5092651" y="5136555"/>
            <a:ext cx="1095375" cy="477837"/>
          </a:xfrm>
        </p:spPr>
        <p:txBody>
          <a:bodyPr/>
          <a:lstStyle>
            <a:lvl3pPr algn="ctr">
              <a:defRPr/>
            </a:lvl3pPr>
          </a:lstStyle>
          <a:p>
            <a:pPr lvl="2"/>
            <a:r>
              <a:rPr lang="en-GB" dirty="0"/>
              <a:t>Third level</a:t>
            </a:r>
          </a:p>
        </p:txBody>
      </p:sp>
      <p:sp>
        <p:nvSpPr>
          <p:cNvPr id="80" name="Content Placeholder 6">
            <a:extLst>
              <a:ext uri="{FF2B5EF4-FFF2-40B4-BE49-F238E27FC236}">
                <a16:creationId xmlns:a16="http://schemas.microsoft.com/office/drawing/2014/main" id="{08096E47-C25E-DDF7-2F0C-8BA748B68447}"/>
              </a:ext>
            </a:extLst>
          </p:cNvPr>
          <p:cNvSpPr>
            <a:spLocks noGrp="1"/>
          </p:cNvSpPr>
          <p:nvPr>
            <p:ph sz="quarter" idx="51"/>
          </p:nvPr>
        </p:nvSpPr>
        <p:spPr>
          <a:xfrm>
            <a:off x="9206892"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81" name="Text Placeholder 14">
            <a:extLst>
              <a:ext uri="{FF2B5EF4-FFF2-40B4-BE49-F238E27FC236}">
                <a16:creationId xmlns:a16="http://schemas.microsoft.com/office/drawing/2014/main" id="{6EB83CC1-40CC-71C2-2AC7-13057919404E}"/>
              </a:ext>
            </a:extLst>
          </p:cNvPr>
          <p:cNvSpPr>
            <a:spLocks noGrp="1"/>
          </p:cNvSpPr>
          <p:nvPr>
            <p:ph type="body" sz="quarter" idx="52" hasCustomPrompt="1"/>
          </p:nvPr>
        </p:nvSpPr>
        <p:spPr>
          <a:xfrm>
            <a:off x="9250317" y="5136555"/>
            <a:ext cx="1095375" cy="477837"/>
          </a:xfrm>
        </p:spPr>
        <p:txBody>
          <a:bodyPr/>
          <a:lstStyle>
            <a:lvl3pPr algn="ctr">
              <a:defRPr/>
            </a:lvl3pPr>
          </a:lstStyle>
          <a:p>
            <a:pPr lvl="2"/>
            <a:r>
              <a:rPr lang="en-GB" dirty="0"/>
              <a:t>Third level</a:t>
            </a:r>
          </a:p>
        </p:txBody>
      </p:sp>
      <p:sp>
        <p:nvSpPr>
          <p:cNvPr id="83" name="Content Placeholder 6">
            <a:extLst>
              <a:ext uri="{FF2B5EF4-FFF2-40B4-BE49-F238E27FC236}">
                <a16:creationId xmlns:a16="http://schemas.microsoft.com/office/drawing/2014/main" id="{2F047CC8-875D-4148-0A71-DFF145E98F19}"/>
              </a:ext>
            </a:extLst>
          </p:cNvPr>
          <p:cNvSpPr>
            <a:spLocks noGrp="1"/>
          </p:cNvSpPr>
          <p:nvPr>
            <p:ph sz="quarter" idx="53"/>
          </p:nvPr>
        </p:nvSpPr>
        <p:spPr>
          <a:xfrm>
            <a:off x="7120917"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84" name="Text Placeholder 14">
            <a:extLst>
              <a:ext uri="{FF2B5EF4-FFF2-40B4-BE49-F238E27FC236}">
                <a16:creationId xmlns:a16="http://schemas.microsoft.com/office/drawing/2014/main" id="{3A6B629C-496F-30EB-10B7-0F823CD79485}"/>
              </a:ext>
            </a:extLst>
          </p:cNvPr>
          <p:cNvSpPr>
            <a:spLocks noGrp="1"/>
          </p:cNvSpPr>
          <p:nvPr>
            <p:ph type="body" sz="quarter" idx="54" hasCustomPrompt="1"/>
          </p:nvPr>
        </p:nvSpPr>
        <p:spPr>
          <a:xfrm>
            <a:off x="7164342" y="3607793"/>
            <a:ext cx="1095375" cy="477837"/>
          </a:xfrm>
        </p:spPr>
        <p:txBody>
          <a:bodyPr/>
          <a:lstStyle>
            <a:lvl3pPr algn="ctr">
              <a:defRPr/>
            </a:lvl3pPr>
          </a:lstStyle>
          <a:p>
            <a:pPr lvl="2"/>
            <a:r>
              <a:rPr lang="en-GB" dirty="0"/>
              <a:t>Third level</a:t>
            </a:r>
          </a:p>
        </p:txBody>
      </p:sp>
      <p:cxnSp>
        <p:nvCxnSpPr>
          <p:cNvPr id="85" name="Straight Arrow Connector 84">
            <a:extLst>
              <a:ext uri="{FF2B5EF4-FFF2-40B4-BE49-F238E27FC236}">
                <a16:creationId xmlns:a16="http://schemas.microsoft.com/office/drawing/2014/main" id="{F90F8C93-9395-15E4-CDEA-A23A967FDDD1}"/>
              </a:ext>
            </a:extLst>
          </p:cNvPr>
          <p:cNvCxnSpPr>
            <a:cxnSpLocks/>
          </p:cNvCxnSpPr>
          <p:nvPr userDrawn="1"/>
        </p:nvCxnSpPr>
        <p:spPr>
          <a:xfrm flipV="1">
            <a:off x="9286876" y="5458047"/>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6FDEF80-4B28-9C0E-4153-0AC297588123}"/>
              </a:ext>
            </a:extLst>
          </p:cNvPr>
          <p:cNvCxnSpPr>
            <a:cxnSpLocks/>
          </p:cNvCxnSpPr>
          <p:nvPr userDrawn="1"/>
        </p:nvCxnSpPr>
        <p:spPr>
          <a:xfrm>
            <a:off x="5999562" y="5485102"/>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E343168-A891-86F0-A02B-06B4403428B5}"/>
              </a:ext>
            </a:extLst>
          </p:cNvPr>
          <p:cNvCxnSpPr>
            <a:cxnSpLocks/>
          </p:cNvCxnSpPr>
          <p:nvPr userDrawn="1"/>
        </p:nvCxnSpPr>
        <p:spPr>
          <a:xfrm flipH="1">
            <a:off x="6298187"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BD3ED41-73E6-AF8F-EBDD-02EE0F43CF26}"/>
              </a:ext>
            </a:extLst>
          </p:cNvPr>
          <p:cNvCxnSpPr>
            <a:cxnSpLocks/>
          </p:cNvCxnSpPr>
          <p:nvPr userDrawn="1"/>
        </p:nvCxnSpPr>
        <p:spPr>
          <a:xfrm>
            <a:off x="8403434"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89" name="Content Placeholder 6">
            <a:extLst>
              <a:ext uri="{FF2B5EF4-FFF2-40B4-BE49-F238E27FC236}">
                <a16:creationId xmlns:a16="http://schemas.microsoft.com/office/drawing/2014/main" id="{1E918644-F917-835B-B644-3228C06755BB}"/>
              </a:ext>
            </a:extLst>
          </p:cNvPr>
          <p:cNvSpPr>
            <a:spLocks noGrp="1"/>
          </p:cNvSpPr>
          <p:nvPr>
            <p:ph sz="quarter" idx="55"/>
          </p:nvPr>
        </p:nvSpPr>
        <p:spPr>
          <a:xfrm>
            <a:off x="11650054"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90" name="Text Placeholder 14">
            <a:extLst>
              <a:ext uri="{FF2B5EF4-FFF2-40B4-BE49-F238E27FC236}">
                <a16:creationId xmlns:a16="http://schemas.microsoft.com/office/drawing/2014/main" id="{488F3D23-6144-9989-EBC6-F90244273107}"/>
              </a:ext>
            </a:extLst>
          </p:cNvPr>
          <p:cNvSpPr>
            <a:spLocks noGrp="1"/>
          </p:cNvSpPr>
          <p:nvPr>
            <p:ph type="body" sz="quarter" idx="56" hasCustomPrompt="1"/>
          </p:nvPr>
        </p:nvSpPr>
        <p:spPr>
          <a:xfrm>
            <a:off x="11693479" y="3607793"/>
            <a:ext cx="1095375" cy="477837"/>
          </a:xfrm>
        </p:spPr>
        <p:txBody>
          <a:bodyPr/>
          <a:lstStyle>
            <a:lvl3pPr algn="ctr">
              <a:defRPr/>
            </a:lvl3pPr>
          </a:lstStyle>
          <a:p>
            <a:pPr lvl="2"/>
            <a:r>
              <a:rPr lang="en-GB" dirty="0"/>
              <a:t>Third level</a:t>
            </a:r>
          </a:p>
        </p:txBody>
      </p:sp>
      <p:sp>
        <p:nvSpPr>
          <p:cNvPr id="91" name="Content Placeholder 6">
            <a:extLst>
              <a:ext uri="{FF2B5EF4-FFF2-40B4-BE49-F238E27FC236}">
                <a16:creationId xmlns:a16="http://schemas.microsoft.com/office/drawing/2014/main" id="{56598799-1CB2-81F6-F9B2-97F37E78A9EA}"/>
              </a:ext>
            </a:extLst>
          </p:cNvPr>
          <p:cNvSpPr>
            <a:spLocks noGrp="1"/>
          </p:cNvSpPr>
          <p:nvPr>
            <p:ph sz="quarter" idx="57"/>
          </p:nvPr>
        </p:nvSpPr>
        <p:spPr>
          <a:xfrm>
            <a:off x="14236092"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92" name="Text Placeholder 14">
            <a:extLst>
              <a:ext uri="{FF2B5EF4-FFF2-40B4-BE49-F238E27FC236}">
                <a16:creationId xmlns:a16="http://schemas.microsoft.com/office/drawing/2014/main" id="{E5F21458-B3FA-B86A-2EBF-DBB619C809D3}"/>
              </a:ext>
            </a:extLst>
          </p:cNvPr>
          <p:cNvSpPr>
            <a:spLocks noGrp="1"/>
          </p:cNvSpPr>
          <p:nvPr>
            <p:ph type="body" sz="quarter" idx="58" hasCustomPrompt="1"/>
          </p:nvPr>
        </p:nvSpPr>
        <p:spPr>
          <a:xfrm>
            <a:off x="14279517" y="3607793"/>
            <a:ext cx="1095375" cy="477837"/>
          </a:xfrm>
        </p:spPr>
        <p:txBody>
          <a:bodyPr/>
          <a:lstStyle>
            <a:lvl3pPr algn="ctr">
              <a:defRPr/>
            </a:lvl3pPr>
          </a:lstStyle>
          <a:p>
            <a:pPr lvl="2"/>
            <a:r>
              <a:rPr lang="en-GB" dirty="0"/>
              <a:t>Third level</a:t>
            </a:r>
          </a:p>
        </p:txBody>
      </p:sp>
      <p:sp>
        <p:nvSpPr>
          <p:cNvPr id="93" name="Content Placeholder 6">
            <a:extLst>
              <a:ext uri="{FF2B5EF4-FFF2-40B4-BE49-F238E27FC236}">
                <a16:creationId xmlns:a16="http://schemas.microsoft.com/office/drawing/2014/main" id="{556960CE-B9D0-5A52-B181-2B3F4C4137E6}"/>
              </a:ext>
            </a:extLst>
          </p:cNvPr>
          <p:cNvSpPr>
            <a:spLocks noGrp="1"/>
          </p:cNvSpPr>
          <p:nvPr>
            <p:ph sz="quarter" idx="59"/>
          </p:nvPr>
        </p:nvSpPr>
        <p:spPr>
          <a:xfrm>
            <a:off x="12964505" y="3800633"/>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94" name="Text Placeholder 14">
            <a:extLst>
              <a:ext uri="{FF2B5EF4-FFF2-40B4-BE49-F238E27FC236}">
                <a16:creationId xmlns:a16="http://schemas.microsoft.com/office/drawing/2014/main" id="{57D3FA11-4CE9-6B71-5338-3E19CF65ECA3}"/>
              </a:ext>
            </a:extLst>
          </p:cNvPr>
          <p:cNvSpPr>
            <a:spLocks noGrp="1"/>
          </p:cNvSpPr>
          <p:nvPr>
            <p:ph type="body" sz="quarter" idx="60" hasCustomPrompt="1"/>
          </p:nvPr>
        </p:nvSpPr>
        <p:spPr>
          <a:xfrm>
            <a:off x="13007930" y="5107981"/>
            <a:ext cx="1095375" cy="477837"/>
          </a:xfrm>
        </p:spPr>
        <p:txBody>
          <a:bodyPr/>
          <a:lstStyle>
            <a:lvl3pPr algn="ctr">
              <a:defRPr/>
            </a:lvl3pPr>
          </a:lstStyle>
          <a:p>
            <a:pPr lvl="2"/>
            <a:r>
              <a:rPr lang="en-GB" dirty="0"/>
              <a:t>Third level</a:t>
            </a:r>
          </a:p>
        </p:txBody>
      </p:sp>
      <p:sp>
        <p:nvSpPr>
          <p:cNvPr id="96" name="Content Placeholder 6">
            <a:extLst>
              <a:ext uri="{FF2B5EF4-FFF2-40B4-BE49-F238E27FC236}">
                <a16:creationId xmlns:a16="http://schemas.microsoft.com/office/drawing/2014/main" id="{821DFC8E-5444-0990-EDD9-DDD33132341E}"/>
              </a:ext>
            </a:extLst>
          </p:cNvPr>
          <p:cNvSpPr>
            <a:spLocks noGrp="1"/>
          </p:cNvSpPr>
          <p:nvPr>
            <p:ph sz="quarter" idx="61"/>
          </p:nvPr>
        </p:nvSpPr>
        <p:spPr>
          <a:xfrm>
            <a:off x="11252602" y="1352794"/>
            <a:ext cx="4593128" cy="4261585"/>
          </a:xfrm>
          <a:prstGeom prst="rect">
            <a:avLst/>
          </a:prstGeom>
          <a:ln w="28575">
            <a:gradFill flip="none" rotWithShape="1">
              <a:gsLst>
                <a:gs pos="21000">
                  <a:srgbClr val="3DB876"/>
                </a:gs>
                <a:gs pos="100000">
                  <a:srgbClr val="FFD600"/>
                </a:gs>
              </a:gsLst>
              <a:lin ang="18900000" scaled="1"/>
              <a:tileRect/>
            </a:gradFill>
          </a:ln>
        </p:spPr>
        <p:txBody>
          <a:bodyPr tIns="396000">
            <a:normAutofit/>
          </a:bodyPr>
          <a:lstStyle>
            <a:lvl1pPr algn="ctr">
              <a:defRPr sz="2000"/>
            </a:lvl1pPr>
            <a:lvl2pPr algn="ctr">
              <a:defRPr/>
            </a:lvl2pPr>
            <a:lvl3pPr algn="ctr">
              <a:defRPr/>
            </a:lvl3pPr>
            <a:lvl4pPr algn="ctr">
              <a:defRPr/>
            </a:lvl4pPr>
            <a:lvl5pPr algn="ctr">
              <a:defRPr/>
            </a:lvl5pPr>
          </a:lstStyle>
          <a:p>
            <a:pPr lvl="0"/>
            <a:r>
              <a:rPr lang="en-GB" dirty="0"/>
              <a:t>Click</a:t>
            </a:r>
            <a:endParaRPr lang="en-US" dirty="0"/>
          </a:p>
        </p:txBody>
      </p:sp>
      <p:sp>
        <p:nvSpPr>
          <p:cNvPr id="42" name="Slide Number Placeholder 5">
            <a:extLst>
              <a:ext uri="{FF2B5EF4-FFF2-40B4-BE49-F238E27FC236}">
                <a16:creationId xmlns:a16="http://schemas.microsoft.com/office/drawing/2014/main" id="{7F987BB9-CFD0-5E66-EF4B-DD086CDDAE8B}"/>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827177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858" y="1445908"/>
            <a:ext cx="14022170" cy="728133"/>
          </a:xfrm>
          <a:prstGeom prst="rect">
            <a:avLst/>
          </a:prstGeom>
        </p:spPr>
        <p:txBody>
          <a:bodyPr vert="horz" lIns="90000" tIns="45720" rIns="91440" bIns="4572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411858" y="2294021"/>
            <a:ext cx="14711979" cy="5941930"/>
          </a:xfrm>
          <a:prstGeom prst="rect">
            <a:avLst/>
          </a:prstGeom>
        </p:spPr>
        <p:txBody>
          <a:bodyPr vert="horz" lIns="90000" tIns="45720" rIns="91440" bIns="45720" rtlCol="0" anchor="t">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3"/>
          </p:nvPr>
        </p:nvSpPr>
        <p:spPr>
          <a:xfrm>
            <a:off x="13440163" y="680297"/>
            <a:ext cx="2167174" cy="486833"/>
          </a:xfrm>
          <a:prstGeom prst="rect">
            <a:avLst/>
          </a:prstGeom>
        </p:spPr>
        <p:txBody>
          <a:bodyPr vert="horz" lIns="91440" tIns="45720" rIns="91440" bIns="45720" rtlCol="0" anchor="t"/>
          <a:lstStyle>
            <a:lvl1pPr algn="r">
              <a:defRPr sz="1600" b="0" i="0">
                <a:solidFill>
                  <a:schemeClr val="tx1"/>
                </a:solidFill>
                <a:latin typeface="Arial" panose="020B0604020202020204" pitchFamily="34" charset="0"/>
                <a:cs typeface="Arial" panose="020B0604020202020204" pitchFamily="34" charset="0"/>
              </a:defRPr>
            </a:lvl1pPr>
          </a:lstStyle>
          <a:p>
            <a:r>
              <a:rPr lang="en-US"/>
              <a:t>Sustainability  |</a:t>
            </a:r>
          </a:p>
        </p:txBody>
      </p:sp>
      <p:sp>
        <p:nvSpPr>
          <p:cNvPr id="6" name="Slide Number Placeholder 5"/>
          <p:cNvSpPr>
            <a:spLocks noGrp="1"/>
          </p:cNvSpPr>
          <p:nvPr>
            <p:ph type="sldNum" sz="quarter" idx="4"/>
          </p:nvPr>
        </p:nvSpPr>
        <p:spPr>
          <a:xfrm>
            <a:off x="15417801" y="680297"/>
            <a:ext cx="539750" cy="486833"/>
          </a:xfrm>
          <a:prstGeom prst="rect">
            <a:avLst/>
          </a:prstGeom>
        </p:spPr>
        <p:txBody>
          <a:bodyPr vert="horz" lIns="91440" tIns="45720" rIns="91440" bIns="45720" rtlCol="0" anchor="t"/>
          <a:lstStyle>
            <a:lvl1pPr algn="r">
              <a:defRPr sz="1600" b="0" i="0">
                <a:solidFill>
                  <a:schemeClr val="tx1"/>
                </a:solidFill>
                <a:latin typeface="Arial" panose="020B0604020202020204" pitchFamily="34" charset="0"/>
                <a:cs typeface="Arial" panose="020B0604020202020204" pitchFamily="34" charset="0"/>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3188072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19" r:id="rId3"/>
    <p:sldLayoutId id="2147483720" r:id="rId4"/>
    <p:sldLayoutId id="2147483703" r:id="rId5"/>
    <p:sldLayoutId id="2147483702" r:id="rId6"/>
    <p:sldLayoutId id="2147483721" r:id="rId7"/>
    <p:sldLayoutId id="2147483704" r:id="rId8"/>
    <p:sldLayoutId id="2147483705" r:id="rId9"/>
    <p:sldLayoutId id="2147483695" r:id="rId10"/>
    <p:sldLayoutId id="2147483690" r:id="rId11"/>
    <p:sldLayoutId id="2147483663" r:id="rId12"/>
    <p:sldLayoutId id="2147483667" r:id="rId13"/>
    <p:sldLayoutId id="2147483668" r:id="rId14"/>
    <p:sldLayoutId id="2147483669" r:id="rId15"/>
    <p:sldLayoutId id="2147483670" r:id="rId16"/>
    <p:sldLayoutId id="2147483671" r:id="rId17"/>
  </p:sldLayoutIdLst>
  <p:txStyles>
    <p:titleStyle>
      <a:lvl1pPr algn="l" defTabSz="121917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4" pos="244" userDrawn="1">
          <p15:clr>
            <a:srgbClr val="F26B43"/>
          </p15:clr>
        </p15:guide>
        <p15:guide id="5" orient="horz" pos="907" userDrawn="1">
          <p15:clr>
            <a:srgbClr val="F26B43"/>
          </p15:clr>
        </p15:guide>
        <p15:guide id="6" orient="horz" pos="14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33CDE9-5A82-27F2-4019-2D0697286890}"/>
              </a:ext>
            </a:extLst>
          </p:cNvPr>
          <p:cNvSpPr>
            <a:spLocks noGrp="1"/>
          </p:cNvSpPr>
          <p:nvPr>
            <p:ph type="title"/>
          </p:nvPr>
        </p:nvSpPr>
        <p:spPr>
          <a:xfrm>
            <a:off x="1117600" y="487363"/>
            <a:ext cx="14022388" cy="1766887"/>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4914601-4A57-F2A3-22C4-5DAA3442DB64}"/>
              </a:ext>
            </a:extLst>
          </p:cNvPr>
          <p:cNvSpPr>
            <a:spLocks noGrp="1"/>
          </p:cNvSpPr>
          <p:nvPr>
            <p:ph type="body" idx="1"/>
          </p:nvPr>
        </p:nvSpPr>
        <p:spPr>
          <a:xfrm>
            <a:off x="1117600" y="2433638"/>
            <a:ext cx="14022388" cy="580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AC00BF6-FCD5-4665-C60F-B03353DFC8C7}"/>
              </a:ext>
            </a:extLst>
          </p:cNvPr>
          <p:cNvSpPr>
            <a:spLocks noGrp="1"/>
          </p:cNvSpPr>
          <p:nvPr>
            <p:ph type="dt" sz="half" idx="2"/>
          </p:nvPr>
        </p:nvSpPr>
        <p:spPr>
          <a:xfrm>
            <a:off x="1117600" y="8475663"/>
            <a:ext cx="3657600" cy="485775"/>
          </a:xfrm>
          <a:prstGeom prst="rect">
            <a:avLst/>
          </a:prstGeom>
        </p:spPr>
        <p:txBody>
          <a:bodyPr vert="horz" lIns="91440" tIns="45720" rIns="91440" bIns="45720" rtlCol="0" anchor="ctr"/>
          <a:lstStyle>
            <a:lvl1pPr algn="l">
              <a:defRPr sz="1200">
                <a:solidFill>
                  <a:schemeClr val="tx1">
                    <a:tint val="75000"/>
                  </a:schemeClr>
                </a:solidFill>
              </a:defRPr>
            </a:lvl1pPr>
          </a:lstStyle>
          <a:p>
            <a:fld id="{7B54A74B-A637-7041-9E3B-DDE904DAEA17}" type="datetimeFigureOut">
              <a:rPr lang="en-US" smtClean="0"/>
              <a:t>3/13/2023</a:t>
            </a:fld>
            <a:endParaRPr lang="en-US"/>
          </a:p>
        </p:txBody>
      </p:sp>
      <p:sp>
        <p:nvSpPr>
          <p:cNvPr id="5" name="Footer Placeholder 4">
            <a:extLst>
              <a:ext uri="{FF2B5EF4-FFF2-40B4-BE49-F238E27FC236}">
                <a16:creationId xmlns:a16="http://schemas.microsoft.com/office/drawing/2014/main" id="{87FFF3B5-15A6-996F-C8A6-2D2CBA443938}"/>
              </a:ext>
            </a:extLst>
          </p:cNvPr>
          <p:cNvSpPr>
            <a:spLocks noGrp="1"/>
          </p:cNvSpPr>
          <p:nvPr>
            <p:ph type="ftr" sz="quarter" idx="3"/>
          </p:nvPr>
        </p:nvSpPr>
        <p:spPr>
          <a:xfrm>
            <a:off x="5384800" y="8475663"/>
            <a:ext cx="5487988" cy="4857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DA5BD5-3EBB-C35D-CB87-F98589EED231}"/>
              </a:ext>
            </a:extLst>
          </p:cNvPr>
          <p:cNvSpPr>
            <a:spLocks noGrp="1"/>
          </p:cNvSpPr>
          <p:nvPr>
            <p:ph type="sldNum" sz="quarter" idx="4"/>
          </p:nvPr>
        </p:nvSpPr>
        <p:spPr>
          <a:xfrm>
            <a:off x="11482388" y="8475663"/>
            <a:ext cx="3657600" cy="485775"/>
          </a:xfrm>
          <a:prstGeom prst="rect">
            <a:avLst/>
          </a:prstGeom>
        </p:spPr>
        <p:txBody>
          <a:bodyPr vert="horz" lIns="91440" tIns="45720" rIns="91440" bIns="45720" rtlCol="0" anchor="ctr"/>
          <a:lstStyle>
            <a:lvl1pPr algn="r">
              <a:defRPr sz="1200">
                <a:solidFill>
                  <a:schemeClr val="tx1">
                    <a:tint val="75000"/>
                  </a:schemeClr>
                </a:solidFill>
              </a:defRPr>
            </a:lvl1pPr>
          </a:lstStyle>
          <a:p>
            <a:fld id="{F624FF0B-F852-144B-B4AA-1F8CEAB99848}" type="slidenum">
              <a:rPr lang="en-US" smtClean="0"/>
              <a:t>‹#›</a:t>
            </a:fld>
            <a:endParaRPr lang="en-US"/>
          </a:p>
        </p:txBody>
      </p:sp>
    </p:spTree>
    <p:extLst>
      <p:ext uri="{BB962C8B-B14F-4D97-AF65-F5344CB8AC3E}">
        <p14:creationId xmlns:p14="http://schemas.microsoft.com/office/powerpoint/2010/main" val="94851284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F0DF07-6C02-7FD2-9041-A1F9FC524D21}"/>
              </a:ext>
            </a:extLst>
          </p:cNvPr>
          <p:cNvSpPr>
            <a:spLocks noGrp="1"/>
          </p:cNvSpPr>
          <p:nvPr>
            <p:ph type="title"/>
          </p:nvPr>
        </p:nvSpPr>
        <p:spPr>
          <a:xfrm>
            <a:off x="1117600" y="487363"/>
            <a:ext cx="14022388" cy="1766887"/>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8092003-B59B-C655-2EC6-F38EA838CC35}"/>
              </a:ext>
            </a:extLst>
          </p:cNvPr>
          <p:cNvSpPr>
            <a:spLocks noGrp="1"/>
          </p:cNvSpPr>
          <p:nvPr>
            <p:ph type="body" idx="1"/>
          </p:nvPr>
        </p:nvSpPr>
        <p:spPr>
          <a:xfrm>
            <a:off x="1117600" y="2433638"/>
            <a:ext cx="14022388" cy="580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185E99-5E4E-A3E6-B493-7F04627941A5}"/>
              </a:ext>
            </a:extLst>
          </p:cNvPr>
          <p:cNvSpPr>
            <a:spLocks noGrp="1"/>
          </p:cNvSpPr>
          <p:nvPr>
            <p:ph type="dt" sz="half" idx="2"/>
          </p:nvPr>
        </p:nvSpPr>
        <p:spPr>
          <a:xfrm>
            <a:off x="1117600" y="8475663"/>
            <a:ext cx="3657600" cy="485775"/>
          </a:xfrm>
          <a:prstGeom prst="rect">
            <a:avLst/>
          </a:prstGeom>
        </p:spPr>
        <p:txBody>
          <a:bodyPr vert="horz" lIns="91440" tIns="45720" rIns="91440" bIns="45720" rtlCol="0" anchor="ctr"/>
          <a:lstStyle>
            <a:lvl1pPr algn="l">
              <a:defRPr sz="1200">
                <a:solidFill>
                  <a:schemeClr val="tx1">
                    <a:tint val="75000"/>
                  </a:schemeClr>
                </a:solidFill>
              </a:defRPr>
            </a:lvl1pPr>
          </a:lstStyle>
          <a:p>
            <a:fld id="{C3A00D54-1420-A344-802B-454F02A2C47C}" type="datetimeFigureOut">
              <a:rPr lang="en-US" smtClean="0"/>
              <a:t>3/13/2023</a:t>
            </a:fld>
            <a:endParaRPr lang="en-US"/>
          </a:p>
        </p:txBody>
      </p:sp>
      <p:sp>
        <p:nvSpPr>
          <p:cNvPr id="5" name="Footer Placeholder 4">
            <a:extLst>
              <a:ext uri="{FF2B5EF4-FFF2-40B4-BE49-F238E27FC236}">
                <a16:creationId xmlns:a16="http://schemas.microsoft.com/office/drawing/2014/main" id="{86963062-C0B6-F2DD-CEA0-E6294B4E1BF3}"/>
              </a:ext>
            </a:extLst>
          </p:cNvPr>
          <p:cNvSpPr>
            <a:spLocks noGrp="1"/>
          </p:cNvSpPr>
          <p:nvPr>
            <p:ph type="ftr" sz="quarter" idx="3"/>
          </p:nvPr>
        </p:nvSpPr>
        <p:spPr>
          <a:xfrm>
            <a:off x="5384800" y="8475663"/>
            <a:ext cx="5487988" cy="4857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9AAD62-1D8E-2BFF-D76A-321CB917D3DA}"/>
              </a:ext>
            </a:extLst>
          </p:cNvPr>
          <p:cNvSpPr>
            <a:spLocks noGrp="1"/>
          </p:cNvSpPr>
          <p:nvPr>
            <p:ph type="sldNum" sz="quarter" idx="4"/>
          </p:nvPr>
        </p:nvSpPr>
        <p:spPr>
          <a:xfrm>
            <a:off x="11482388" y="8475663"/>
            <a:ext cx="3657600" cy="485775"/>
          </a:xfrm>
          <a:prstGeom prst="rect">
            <a:avLst/>
          </a:prstGeom>
        </p:spPr>
        <p:txBody>
          <a:bodyPr vert="horz" lIns="91440" tIns="45720" rIns="91440" bIns="45720" rtlCol="0" anchor="ctr"/>
          <a:lstStyle>
            <a:lvl1pPr algn="r">
              <a:defRPr sz="1200">
                <a:solidFill>
                  <a:schemeClr val="tx1">
                    <a:tint val="75000"/>
                  </a:schemeClr>
                </a:solidFill>
              </a:defRPr>
            </a:lvl1pPr>
          </a:lstStyle>
          <a:p>
            <a:fld id="{68B447FA-CA2C-5047-A1C4-8C6F1E606A98}" type="slidenum">
              <a:rPr lang="en-US" smtClean="0"/>
              <a:t>‹#›</a:t>
            </a:fld>
            <a:endParaRPr lang="en-US"/>
          </a:p>
        </p:txBody>
      </p:sp>
    </p:spTree>
    <p:extLst>
      <p:ext uri="{BB962C8B-B14F-4D97-AF65-F5344CB8AC3E}">
        <p14:creationId xmlns:p14="http://schemas.microsoft.com/office/powerpoint/2010/main" val="38714708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2.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8.xml"/><Relationship Id="rId16" Type="http://schemas.openxmlformats.org/officeDocument/2006/relationships/image" Target="../media/image31.svg"/><Relationship Id="rId1" Type="http://schemas.openxmlformats.org/officeDocument/2006/relationships/slideLayout" Target="../slideLayouts/slideLayout5.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32.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9.xml"/><Relationship Id="rId16" Type="http://schemas.openxmlformats.org/officeDocument/2006/relationships/image" Target="../media/image31.svg"/><Relationship Id="rId1" Type="http://schemas.openxmlformats.org/officeDocument/2006/relationships/slideLayout" Target="../slideLayouts/slideLayout5.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33.svg"/><Relationship Id="rId9" Type="http://schemas.openxmlformats.org/officeDocument/2006/relationships/image" Target="../media/image24.png"/><Relationship Id="rId1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AF081A-8038-CED2-ACE6-F191B530F702}"/>
              </a:ext>
            </a:extLst>
          </p:cNvPr>
          <p:cNvSpPr txBox="1">
            <a:spLocks/>
          </p:cNvSpPr>
          <p:nvPr/>
        </p:nvSpPr>
        <p:spPr>
          <a:xfrm>
            <a:off x="5024646" y="1446073"/>
            <a:ext cx="6208295" cy="6251853"/>
          </a:xfrm>
          <a:prstGeom prst="rect">
            <a:avLst/>
          </a:prstGeom>
        </p:spPr>
        <p:txBody>
          <a:bodyPr vert="horz" lIns="90000" tIns="45720" rIns="91440" bIns="45720" rtlCol="0" anchor="ctr">
            <a:normAutofit/>
          </a:bodyPr>
          <a:lstStyle>
            <a:lvl1pPr algn="ctr" defTabSz="121917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marL="0" lvl="0" indent="0" algn="ctr" rtl="0">
              <a:lnSpc>
                <a:spcPts val="5780"/>
              </a:lnSpc>
              <a:spcBef>
                <a:spcPts val="0"/>
              </a:spcBef>
              <a:spcAft>
                <a:spcPts val="0"/>
              </a:spcAft>
              <a:buSzPct val="100000"/>
              <a:buNone/>
            </a:pPr>
            <a:r>
              <a:rPr lang="en-GB" dirty="0"/>
              <a:t>CNC </a:t>
            </a:r>
            <a:br>
              <a:rPr lang="en-GB" dirty="0"/>
            </a:br>
            <a:r>
              <a:rPr lang="en-GB" dirty="0"/>
              <a:t>machinery</a:t>
            </a:r>
            <a:endParaRPr lang="en-NZ" dirty="0"/>
          </a:p>
          <a:p>
            <a:pPr marL="0" lvl="0" indent="0" algn="ctr" rtl="0">
              <a:lnSpc>
                <a:spcPct val="100000"/>
              </a:lnSpc>
              <a:spcBef>
                <a:spcPts val="1200"/>
              </a:spcBef>
              <a:spcAft>
                <a:spcPts val="0"/>
              </a:spcAft>
              <a:buSzPct val="100000"/>
              <a:buNone/>
            </a:pPr>
            <a:r>
              <a:rPr lang="en-GB" sz="2500" b="0" dirty="0"/>
              <a:t>2. Using CNC machines</a:t>
            </a:r>
            <a:endParaRPr lang="en-NZ" sz="2500" b="0" dirty="0"/>
          </a:p>
        </p:txBody>
      </p:sp>
    </p:spTree>
    <p:extLst>
      <p:ext uri="{BB962C8B-B14F-4D97-AF65-F5344CB8AC3E}">
        <p14:creationId xmlns:p14="http://schemas.microsoft.com/office/powerpoint/2010/main" val="131329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7657-9E04-60A3-2692-BFE21B8F1357}"/>
              </a:ext>
            </a:extLst>
          </p:cNvPr>
          <p:cNvSpPr>
            <a:spLocks noGrp="1"/>
          </p:cNvSpPr>
          <p:nvPr>
            <p:ph type="title"/>
          </p:nvPr>
        </p:nvSpPr>
        <p:spPr/>
        <p:txBody>
          <a:bodyPr/>
          <a:lstStyle/>
          <a:p>
            <a:r>
              <a:rPr lang="en-GB" sz="4400" dirty="0"/>
              <a:t>Selecting the right CNC</a:t>
            </a:r>
            <a:endParaRPr lang="en-US" dirty="0"/>
          </a:p>
        </p:txBody>
      </p:sp>
      <p:sp>
        <p:nvSpPr>
          <p:cNvPr id="3" name="TextBox 2">
            <a:extLst>
              <a:ext uri="{FF2B5EF4-FFF2-40B4-BE49-F238E27FC236}">
                <a16:creationId xmlns:a16="http://schemas.microsoft.com/office/drawing/2014/main" id="{60982496-303D-E96B-D2C2-AA1B0498CFDE}"/>
              </a:ext>
            </a:extLst>
          </p:cNvPr>
          <p:cNvSpPr txBox="1"/>
          <p:nvPr/>
        </p:nvSpPr>
        <p:spPr>
          <a:xfrm>
            <a:off x="417352" y="2278543"/>
            <a:ext cx="1185931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GB" sz="1800" dirty="0">
                <a:solidFill>
                  <a:schemeClr val="dk1"/>
                </a:solidFill>
                <a:latin typeface="Arial" panose="020B0604020202020204" pitchFamily="34" charset="0"/>
                <a:ea typeface="Calibri"/>
                <a:cs typeface="Arial" panose="020B0604020202020204" pitchFamily="34" charset="0"/>
                <a:sym typeface="Calibri"/>
              </a:rPr>
              <a:t>As production manager you have been tasked with making the component shown using a suitable CNC machine.</a:t>
            </a:r>
            <a:endParaRPr lang="en-GB" sz="1800" dirty="0">
              <a:latin typeface="Arial" panose="020B0604020202020204" pitchFamily="34" charset="0"/>
              <a:cs typeface="Arial" panose="020B0604020202020204" pitchFamily="34" charset="0"/>
            </a:endParaRPr>
          </a:p>
        </p:txBody>
      </p:sp>
      <p:sp>
        <p:nvSpPr>
          <p:cNvPr id="4" name="Google Shape;172;p23">
            <a:extLst>
              <a:ext uri="{FF2B5EF4-FFF2-40B4-BE49-F238E27FC236}">
                <a16:creationId xmlns:a16="http://schemas.microsoft.com/office/drawing/2014/main" id="{9B4AD0EF-027A-9D4B-3C24-AD2A1099A364}"/>
              </a:ext>
            </a:extLst>
          </p:cNvPr>
          <p:cNvSpPr/>
          <p:nvPr/>
        </p:nvSpPr>
        <p:spPr>
          <a:xfrm>
            <a:off x="2970973" y="6552288"/>
            <a:ext cx="1920337" cy="49934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 name="Google Shape;173;p23">
            <a:extLst>
              <a:ext uri="{FF2B5EF4-FFF2-40B4-BE49-F238E27FC236}">
                <a16:creationId xmlns:a16="http://schemas.microsoft.com/office/drawing/2014/main" id="{FFFC91E0-BF09-D723-BA83-53DB5C8842B0}"/>
              </a:ext>
            </a:extLst>
          </p:cNvPr>
          <p:cNvSpPr/>
          <p:nvPr/>
        </p:nvSpPr>
        <p:spPr>
          <a:xfrm>
            <a:off x="3375958" y="5434079"/>
            <a:ext cx="1190824" cy="1115555"/>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nvGrpSpPr>
          <p:cNvPr id="6" name="Google Shape;175;p23">
            <a:extLst>
              <a:ext uri="{FF2B5EF4-FFF2-40B4-BE49-F238E27FC236}">
                <a16:creationId xmlns:a16="http://schemas.microsoft.com/office/drawing/2014/main" id="{2317BBC3-8E30-3936-D82A-F8DA677B216D}"/>
              </a:ext>
            </a:extLst>
          </p:cNvPr>
          <p:cNvGrpSpPr/>
          <p:nvPr/>
        </p:nvGrpSpPr>
        <p:grpSpPr>
          <a:xfrm>
            <a:off x="5610097" y="5434079"/>
            <a:ext cx="1920337" cy="1617552"/>
            <a:chOff x="3925013" y="3594479"/>
            <a:chExt cx="1526842" cy="1298669"/>
          </a:xfrm>
        </p:grpSpPr>
        <p:sp>
          <p:nvSpPr>
            <p:cNvPr id="7" name="Google Shape;176;p23">
              <a:extLst>
                <a:ext uri="{FF2B5EF4-FFF2-40B4-BE49-F238E27FC236}">
                  <a16:creationId xmlns:a16="http://schemas.microsoft.com/office/drawing/2014/main" id="{92A3A5E1-69FC-0564-AD11-1F16F2B89C6B}"/>
                </a:ext>
              </a:extLst>
            </p:cNvPr>
            <p:cNvSpPr/>
            <p:nvPr/>
          </p:nvSpPr>
          <p:spPr>
            <a:xfrm>
              <a:off x="3925013" y="4492245"/>
              <a:ext cx="1526842" cy="40090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8" name="Google Shape;177;p23">
              <a:extLst>
                <a:ext uri="{FF2B5EF4-FFF2-40B4-BE49-F238E27FC236}">
                  <a16:creationId xmlns:a16="http://schemas.microsoft.com/office/drawing/2014/main" id="{240C75AA-CB1C-6C88-9C31-6A4B8A5F1B2E}"/>
                </a:ext>
              </a:extLst>
            </p:cNvPr>
            <p:cNvSpPr/>
            <p:nvPr/>
          </p:nvSpPr>
          <p:spPr>
            <a:xfrm>
              <a:off x="4247013" y="3594479"/>
              <a:ext cx="946813" cy="895635"/>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cxnSp>
        <p:nvCxnSpPr>
          <p:cNvPr id="9" name="Google Shape;179;p23">
            <a:extLst>
              <a:ext uri="{FF2B5EF4-FFF2-40B4-BE49-F238E27FC236}">
                <a16:creationId xmlns:a16="http://schemas.microsoft.com/office/drawing/2014/main" id="{81ECB9D6-3DDE-0DDB-17BE-7E747851EF27}"/>
              </a:ext>
            </a:extLst>
          </p:cNvPr>
          <p:cNvCxnSpPr/>
          <p:nvPr/>
        </p:nvCxnSpPr>
        <p:spPr>
          <a:xfrm>
            <a:off x="2661981" y="5443378"/>
            <a:ext cx="3036" cy="1116000"/>
          </a:xfrm>
          <a:prstGeom prst="straightConnector1">
            <a:avLst/>
          </a:prstGeom>
          <a:noFill/>
          <a:ln w="9525" cap="flat" cmpd="sng">
            <a:solidFill>
              <a:schemeClr val="tx1"/>
            </a:solidFill>
            <a:prstDash val="solid"/>
            <a:miter lim="800000"/>
            <a:headEnd type="triangle" w="med" len="med"/>
            <a:tailEnd type="triangle" w="med" len="med"/>
          </a:ln>
        </p:spPr>
      </p:cxnSp>
      <p:cxnSp>
        <p:nvCxnSpPr>
          <p:cNvPr id="10" name="Google Shape;180;p23">
            <a:extLst>
              <a:ext uri="{FF2B5EF4-FFF2-40B4-BE49-F238E27FC236}">
                <a16:creationId xmlns:a16="http://schemas.microsoft.com/office/drawing/2014/main" id="{D56198B8-B180-14DF-2D1E-889D5013F65D}"/>
              </a:ext>
            </a:extLst>
          </p:cNvPr>
          <p:cNvCxnSpPr/>
          <p:nvPr/>
        </p:nvCxnSpPr>
        <p:spPr>
          <a:xfrm>
            <a:off x="5409783" y="5410200"/>
            <a:ext cx="3203" cy="1656000"/>
          </a:xfrm>
          <a:prstGeom prst="straightConnector1">
            <a:avLst/>
          </a:prstGeom>
          <a:noFill/>
          <a:ln w="9525" cap="flat" cmpd="sng">
            <a:solidFill>
              <a:schemeClr val="tx1"/>
            </a:solidFill>
            <a:prstDash val="solid"/>
            <a:miter lim="800000"/>
            <a:headEnd type="triangle" w="med" len="med"/>
            <a:tailEnd type="triangle" w="med" len="med"/>
          </a:ln>
        </p:spPr>
      </p:cxnSp>
      <p:cxnSp>
        <p:nvCxnSpPr>
          <p:cNvPr id="11" name="Google Shape;181;p23">
            <a:extLst>
              <a:ext uri="{FF2B5EF4-FFF2-40B4-BE49-F238E27FC236}">
                <a16:creationId xmlns:a16="http://schemas.microsoft.com/office/drawing/2014/main" id="{3746B2EB-DC98-4172-59AB-865DA0BD7B51}"/>
              </a:ext>
            </a:extLst>
          </p:cNvPr>
          <p:cNvCxnSpPr/>
          <p:nvPr/>
        </p:nvCxnSpPr>
        <p:spPr>
          <a:xfrm flipH="1">
            <a:off x="3371005" y="7784168"/>
            <a:ext cx="1180731" cy="3203"/>
          </a:xfrm>
          <a:prstGeom prst="straightConnector1">
            <a:avLst/>
          </a:prstGeom>
          <a:noFill/>
          <a:ln w="9525" cap="flat" cmpd="sng">
            <a:solidFill>
              <a:schemeClr val="tx1"/>
            </a:solidFill>
            <a:prstDash val="solid"/>
            <a:miter lim="800000"/>
            <a:headEnd type="triangle" w="med" len="med"/>
            <a:tailEnd type="triangle" w="med" len="med"/>
          </a:ln>
        </p:spPr>
      </p:cxnSp>
      <p:cxnSp>
        <p:nvCxnSpPr>
          <p:cNvPr id="12" name="Google Shape;182;p23">
            <a:extLst>
              <a:ext uri="{FF2B5EF4-FFF2-40B4-BE49-F238E27FC236}">
                <a16:creationId xmlns:a16="http://schemas.microsoft.com/office/drawing/2014/main" id="{7B455EF8-F976-CAA7-C4A4-4FE386D89782}"/>
              </a:ext>
            </a:extLst>
          </p:cNvPr>
          <p:cNvCxnSpPr/>
          <p:nvPr/>
        </p:nvCxnSpPr>
        <p:spPr>
          <a:xfrm flipH="1">
            <a:off x="5625087" y="7450001"/>
            <a:ext cx="1944000" cy="3037"/>
          </a:xfrm>
          <a:prstGeom prst="straightConnector1">
            <a:avLst/>
          </a:prstGeom>
          <a:noFill/>
          <a:ln w="9525" cap="flat" cmpd="sng">
            <a:solidFill>
              <a:schemeClr val="tx1"/>
            </a:solidFill>
            <a:prstDash val="solid"/>
            <a:miter lim="800000"/>
            <a:headEnd type="triangle" w="med" len="med"/>
            <a:tailEnd type="triangle" w="med" len="med"/>
          </a:ln>
        </p:spPr>
      </p:cxnSp>
      <p:sp>
        <p:nvSpPr>
          <p:cNvPr id="13" name="Google Shape;183;p23">
            <a:extLst>
              <a:ext uri="{FF2B5EF4-FFF2-40B4-BE49-F238E27FC236}">
                <a16:creationId xmlns:a16="http://schemas.microsoft.com/office/drawing/2014/main" id="{82C06531-CD3A-7553-C835-8BF2525ED0FA}"/>
              </a:ext>
            </a:extLst>
          </p:cNvPr>
          <p:cNvSpPr txBox="1"/>
          <p:nvPr/>
        </p:nvSpPr>
        <p:spPr>
          <a:xfrm>
            <a:off x="6275815" y="7517225"/>
            <a:ext cx="930091" cy="533885"/>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GB" sz="1800" dirty="0">
                <a:solidFill>
                  <a:schemeClr val="dk1"/>
                </a:solidFill>
                <a:latin typeface="Arial" panose="020B0604020202020204" pitchFamily="34" charset="0"/>
                <a:ea typeface="Calibri"/>
                <a:cs typeface="Arial" panose="020B0604020202020204" pitchFamily="34" charset="0"/>
                <a:sym typeface="Calibri"/>
              </a:rPr>
              <a:t>20</a:t>
            </a:r>
            <a:endParaRPr sz="1800" dirty="0">
              <a:latin typeface="Arial" panose="020B0604020202020204" pitchFamily="34" charset="0"/>
              <a:cs typeface="Arial" panose="020B0604020202020204" pitchFamily="34" charset="0"/>
            </a:endParaRPr>
          </a:p>
        </p:txBody>
      </p:sp>
      <p:sp>
        <p:nvSpPr>
          <p:cNvPr id="14" name="Google Shape;184;p23">
            <a:extLst>
              <a:ext uri="{FF2B5EF4-FFF2-40B4-BE49-F238E27FC236}">
                <a16:creationId xmlns:a16="http://schemas.microsoft.com/office/drawing/2014/main" id="{C5C63263-DE92-42E1-9DC7-3F790FFE05A8}"/>
              </a:ext>
            </a:extLst>
          </p:cNvPr>
          <p:cNvSpPr txBox="1"/>
          <p:nvPr/>
        </p:nvSpPr>
        <p:spPr>
          <a:xfrm>
            <a:off x="3673978" y="7863521"/>
            <a:ext cx="1441781" cy="533885"/>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GB" sz="1800" dirty="0">
                <a:solidFill>
                  <a:schemeClr val="dk1"/>
                </a:solidFill>
                <a:latin typeface="Arial" panose="020B0604020202020204" pitchFamily="34" charset="0"/>
                <a:ea typeface="Calibri"/>
                <a:cs typeface="Arial" panose="020B0604020202020204" pitchFamily="34" charset="0"/>
                <a:sym typeface="Calibri"/>
              </a:rPr>
              <a:t>15</a:t>
            </a:r>
            <a:endParaRPr sz="1800" dirty="0">
              <a:latin typeface="Arial" panose="020B0604020202020204" pitchFamily="34" charset="0"/>
              <a:cs typeface="Arial" panose="020B0604020202020204" pitchFamily="34" charset="0"/>
            </a:endParaRPr>
          </a:p>
        </p:txBody>
      </p:sp>
      <p:sp>
        <p:nvSpPr>
          <p:cNvPr id="15" name="Google Shape;185;p23">
            <a:extLst>
              <a:ext uri="{FF2B5EF4-FFF2-40B4-BE49-F238E27FC236}">
                <a16:creationId xmlns:a16="http://schemas.microsoft.com/office/drawing/2014/main" id="{8B898B10-A018-E983-A0CC-B8465FE13674}"/>
              </a:ext>
            </a:extLst>
          </p:cNvPr>
          <p:cNvSpPr txBox="1"/>
          <p:nvPr/>
        </p:nvSpPr>
        <p:spPr>
          <a:xfrm>
            <a:off x="2070235" y="5827835"/>
            <a:ext cx="930091" cy="533885"/>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GB" sz="1800" dirty="0">
                <a:solidFill>
                  <a:schemeClr val="dk1"/>
                </a:solidFill>
                <a:latin typeface="Arial" panose="020B0604020202020204" pitchFamily="34" charset="0"/>
                <a:ea typeface="Calibri"/>
                <a:cs typeface="Arial" panose="020B0604020202020204" pitchFamily="34" charset="0"/>
                <a:sym typeface="Calibri"/>
              </a:rPr>
              <a:t>20</a:t>
            </a:r>
            <a:endParaRPr sz="1800" dirty="0">
              <a:latin typeface="Arial" panose="020B0604020202020204" pitchFamily="34" charset="0"/>
              <a:cs typeface="Arial" panose="020B0604020202020204" pitchFamily="34" charset="0"/>
            </a:endParaRPr>
          </a:p>
        </p:txBody>
      </p:sp>
      <p:sp>
        <p:nvSpPr>
          <p:cNvPr id="16" name="Google Shape;186;p23">
            <a:extLst>
              <a:ext uri="{FF2B5EF4-FFF2-40B4-BE49-F238E27FC236}">
                <a16:creationId xmlns:a16="http://schemas.microsoft.com/office/drawing/2014/main" id="{E50337D6-F446-FEE0-9B23-EE21AF181524}"/>
              </a:ext>
            </a:extLst>
          </p:cNvPr>
          <p:cNvSpPr txBox="1"/>
          <p:nvPr/>
        </p:nvSpPr>
        <p:spPr>
          <a:xfrm>
            <a:off x="4899868" y="5758910"/>
            <a:ext cx="1328072" cy="533885"/>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GB" sz="1800" dirty="0">
                <a:solidFill>
                  <a:schemeClr val="dk1"/>
                </a:solidFill>
                <a:latin typeface="Arial" panose="020B0604020202020204" pitchFamily="34" charset="0"/>
                <a:ea typeface="Calibri"/>
                <a:cs typeface="Arial" panose="020B0604020202020204" pitchFamily="34" charset="0"/>
                <a:sym typeface="Calibri"/>
              </a:rPr>
              <a:t>25</a:t>
            </a:r>
            <a:endParaRPr sz="1800" dirty="0">
              <a:latin typeface="Arial" panose="020B0604020202020204" pitchFamily="34" charset="0"/>
              <a:cs typeface="Arial" panose="020B0604020202020204" pitchFamily="34" charset="0"/>
            </a:endParaRPr>
          </a:p>
        </p:txBody>
      </p:sp>
      <p:cxnSp>
        <p:nvCxnSpPr>
          <p:cNvPr id="17" name="Google Shape;188;p23">
            <a:extLst>
              <a:ext uri="{FF2B5EF4-FFF2-40B4-BE49-F238E27FC236}">
                <a16:creationId xmlns:a16="http://schemas.microsoft.com/office/drawing/2014/main" id="{D9364788-C85E-4BA2-3A5B-0F7B689D3404}"/>
              </a:ext>
            </a:extLst>
          </p:cNvPr>
          <p:cNvCxnSpPr/>
          <p:nvPr/>
        </p:nvCxnSpPr>
        <p:spPr>
          <a:xfrm rot="10800000">
            <a:off x="3722538" y="7191363"/>
            <a:ext cx="417456" cy="10142"/>
          </a:xfrm>
          <a:prstGeom prst="straightConnector1">
            <a:avLst/>
          </a:prstGeom>
          <a:noFill/>
          <a:ln w="9525" cap="flat" cmpd="sng">
            <a:solidFill>
              <a:schemeClr val="tx1"/>
            </a:solidFill>
            <a:prstDash val="solid"/>
            <a:miter lim="800000"/>
            <a:headEnd type="triangle" w="med" len="med"/>
            <a:tailEnd type="triangle" w="med" len="med"/>
          </a:ln>
        </p:spPr>
      </p:cxnSp>
      <p:sp>
        <p:nvSpPr>
          <p:cNvPr id="18" name="Google Shape;189;p23">
            <a:extLst>
              <a:ext uri="{FF2B5EF4-FFF2-40B4-BE49-F238E27FC236}">
                <a16:creationId xmlns:a16="http://schemas.microsoft.com/office/drawing/2014/main" id="{AEAD0413-BA3D-1E67-D0FC-A81CB1AA1E80}"/>
              </a:ext>
            </a:extLst>
          </p:cNvPr>
          <p:cNvSpPr txBox="1"/>
          <p:nvPr/>
        </p:nvSpPr>
        <p:spPr>
          <a:xfrm>
            <a:off x="3750119" y="7239979"/>
            <a:ext cx="1441879" cy="533885"/>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GB" sz="1800" dirty="0">
                <a:solidFill>
                  <a:schemeClr val="dk1"/>
                </a:solidFill>
                <a:latin typeface="Arial" panose="020B0604020202020204" pitchFamily="34" charset="0"/>
                <a:ea typeface="Calibri"/>
                <a:cs typeface="Arial" panose="020B0604020202020204" pitchFamily="34" charset="0"/>
                <a:sym typeface="Calibri"/>
              </a:rPr>
              <a:t>5</a:t>
            </a:r>
            <a:endParaRPr sz="1800" dirty="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57D16B90-E61A-E1EE-4A26-5DDFC6E40720}"/>
              </a:ext>
            </a:extLst>
          </p:cNvPr>
          <p:cNvCxnSpPr/>
          <p:nvPr/>
        </p:nvCxnSpPr>
        <p:spPr>
          <a:xfrm>
            <a:off x="3733966" y="5466941"/>
            <a:ext cx="0" cy="1118209"/>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069AF70-0731-E26C-1385-F9DA5F4767D5}"/>
              </a:ext>
            </a:extLst>
          </p:cNvPr>
          <p:cNvCxnSpPr/>
          <p:nvPr/>
        </p:nvCxnSpPr>
        <p:spPr>
          <a:xfrm>
            <a:off x="4176466" y="5466941"/>
            <a:ext cx="0" cy="1118209"/>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E7DFFA-5AB3-CDFB-E4C4-D99F4A8D4676}"/>
              </a:ext>
            </a:extLst>
          </p:cNvPr>
          <p:cNvCxnSpPr/>
          <p:nvPr/>
        </p:nvCxnSpPr>
        <p:spPr>
          <a:xfrm>
            <a:off x="6388270" y="5466941"/>
            <a:ext cx="0" cy="1118209"/>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585DF3-AE59-58B2-0434-5CF3BCF58B5B}"/>
              </a:ext>
            </a:extLst>
          </p:cNvPr>
          <p:cNvCxnSpPr/>
          <p:nvPr/>
        </p:nvCxnSpPr>
        <p:spPr>
          <a:xfrm>
            <a:off x="6830770" y="5466941"/>
            <a:ext cx="0" cy="1118209"/>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79D02619-D3F6-8202-1CA7-E23154F861B4}"/>
              </a:ext>
            </a:extLst>
          </p:cNvPr>
          <p:cNvGrpSpPr/>
          <p:nvPr/>
        </p:nvGrpSpPr>
        <p:grpSpPr>
          <a:xfrm>
            <a:off x="3032656" y="3134206"/>
            <a:ext cx="1877427" cy="1877152"/>
            <a:chOff x="3574130" y="1945138"/>
            <a:chExt cx="1406721" cy="1406721"/>
          </a:xfrm>
        </p:grpSpPr>
        <p:sp>
          <p:nvSpPr>
            <p:cNvPr id="24" name="Oval 23">
              <a:extLst>
                <a:ext uri="{FF2B5EF4-FFF2-40B4-BE49-F238E27FC236}">
                  <a16:creationId xmlns:a16="http://schemas.microsoft.com/office/drawing/2014/main" id="{9A2E1E7B-C3CC-ED23-FE14-599888E5E4BE}"/>
                </a:ext>
              </a:extLst>
            </p:cNvPr>
            <p:cNvSpPr/>
            <p:nvPr/>
          </p:nvSpPr>
          <p:spPr>
            <a:xfrm>
              <a:off x="4111712" y="2470213"/>
              <a:ext cx="331557" cy="331557"/>
            </a:xfrm>
            <a:prstGeom prst="ellipse">
              <a:avLst/>
            </a:prstGeom>
            <a:no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2343118-91C1-C82E-FAC0-0E869E4275FA}"/>
                </a:ext>
              </a:extLst>
            </p:cNvPr>
            <p:cNvSpPr/>
            <p:nvPr/>
          </p:nvSpPr>
          <p:spPr>
            <a:xfrm>
              <a:off x="3831359" y="2204000"/>
              <a:ext cx="892262" cy="892262"/>
            </a:xfrm>
            <a:prstGeom prst="ellipse">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509443B-50DC-1779-3930-09ADFA025603}"/>
                </a:ext>
              </a:extLst>
            </p:cNvPr>
            <p:cNvSpPr/>
            <p:nvPr/>
          </p:nvSpPr>
          <p:spPr>
            <a:xfrm>
              <a:off x="3574130" y="1945138"/>
              <a:ext cx="1406721" cy="1406721"/>
            </a:xfrm>
            <a:prstGeom prst="ellipse">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Content Placeholder 11">
            <a:extLst>
              <a:ext uri="{FF2B5EF4-FFF2-40B4-BE49-F238E27FC236}">
                <a16:creationId xmlns:a16="http://schemas.microsoft.com/office/drawing/2014/main" id="{D4684BBB-8D5C-8911-9693-063C40BB654E}"/>
              </a:ext>
            </a:extLst>
          </p:cNvPr>
          <p:cNvSpPr txBox="1">
            <a:spLocks/>
          </p:cNvSpPr>
          <p:nvPr/>
        </p:nvSpPr>
        <p:spPr>
          <a:xfrm>
            <a:off x="8385678" y="4120837"/>
            <a:ext cx="5959215" cy="2011949"/>
          </a:xfrm>
          <a:prstGeom prst="rect">
            <a:avLst/>
          </a:prstGeom>
          <a:solidFill>
            <a:srgbClr val="ECECED"/>
          </a:solidFill>
          <a:ln w="28575">
            <a:gradFill flip="none" rotWithShape="1">
              <a:gsLst>
                <a:gs pos="21000">
                  <a:srgbClr val="D91C5C"/>
                </a:gs>
                <a:gs pos="100000">
                  <a:srgbClr val="FFD600"/>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57200" marR="0" lvl="0" indent="-330200" algn="l" rtl="0">
              <a:spcBef>
                <a:spcPts val="0"/>
              </a:spcBef>
              <a:spcAft>
                <a:spcPts val="0"/>
              </a:spcAft>
              <a:buClr>
                <a:schemeClr val="dk1"/>
              </a:buClr>
              <a:buSzPct val="70000"/>
              <a:buFont typeface="Arial" panose="020B0604020202020204" pitchFamily="34" charset="0"/>
              <a:buChar char="•"/>
            </a:pPr>
            <a:r>
              <a:rPr lang="en-GB" sz="1800" dirty="0">
                <a:solidFill>
                  <a:schemeClr val="dk1"/>
                </a:solidFill>
                <a:ea typeface="Calibri"/>
                <a:sym typeface="Calibri"/>
              </a:rPr>
              <a:t>State what type of CNC machine </a:t>
            </a:r>
            <a:br>
              <a:rPr lang="en-GB" sz="1800" dirty="0">
                <a:solidFill>
                  <a:schemeClr val="dk1"/>
                </a:solidFill>
                <a:ea typeface="Calibri"/>
                <a:sym typeface="Calibri"/>
              </a:rPr>
            </a:br>
            <a:r>
              <a:rPr lang="en-GB" sz="1800" dirty="0">
                <a:solidFill>
                  <a:schemeClr val="dk1"/>
                </a:solidFill>
                <a:ea typeface="Calibri"/>
                <a:sym typeface="Calibri"/>
              </a:rPr>
              <a:t>you would use to manufacture the part.​</a:t>
            </a:r>
          </a:p>
          <a:p>
            <a:pPr marL="285750" marR="0" lvl="0" indent="-285750" algn="l" rtl="0">
              <a:spcBef>
                <a:spcPts val="0"/>
              </a:spcBef>
              <a:spcAft>
                <a:spcPts val="0"/>
              </a:spcAft>
              <a:buSzPct val="70000"/>
              <a:buFont typeface="Arial" panose="020B0604020202020204" pitchFamily="34" charset="0"/>
              <a:buChar char="•"/>
            </a:pPr>
            <a:endParaRPr lang="en-GB" sz="1800" dirty="0">
              <a:solidFill>
                <a:schemeClr val="dk1"/>
              </a:solidFill>
              <a:ea typeface="Calibri"/>
              <a:sym typeface="Calibri"/>
            </a:endParaRPr>
          </a:p>
          <a:p>
            <a:pPr marL="457200" marR="0" lvl="0" indent="-330200" algn="l" rtl="0">
              <a:spcBef>
                <a:spcPts val="0"/>
              </a:spcBef>
              <a:spcAft>
                <a:spcPts val="0"/>
              </a:spcAft>
              <a:buClr>
                <a:schemeClr val="dk1"/>
              </a:buClr>
              <a:buSzPct val="70000"/>
              <a:buFont typeface="Arial" panose="020B0604020202020204" pitchFamily="34" charset="0"/>
              <a:buChar char="•"/>
            </a:pPr>
            <a:r>
              <a:rPr lang="en-GB" sz="1800" dirty="0">
                <a:solidFill>
                  <a:schemeClr val="dk1"/>
                </a:solidFill>
                <a:ea typeface="Calibri"/>
                <a:sym typeface="Calibri"/>
              </a:rPr>
              <a:t>Outline in the correct sequence the main tasks the CNC machine will have to perform.</a:t>
            </a:r>
          </a:p>
        </p:txBody>
      </p:sp>
      <p:pic>
        <p:nvPicPr>
          <p:cNvPr id="30" name="Graphic 29">
            <a:extLst>
              <a:ext uri="{FF2B5EF4-FFF2-40B4-BE49-F238E27FC236}">
                <a16:creationId xmlns:a16="http://schemas.microsoft.com/office/drawing/2014/main" id="{2937915B-5D9F-FE44-F6BA-65B5BC4D8C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20766" y="3550081"/>
            <a:ext cx="1078232" cy="1062139"/>
          </a:xfrm>
          <a:prstGeom prst="rect">
            <a:avLst/>
          </a:prstGeom>
        </p:spPr>
      </p:pic>
      <p:pic>
        <p:nvPicPr>
          <p:cNvPr id="33" name="Graphic 32">
            <a:extLst>
              <a:ext uri="{FF2B5EF4-FFF2-40B4-BE49-F238E27FC236}">
                <a16:creationId xmlns:a16="http://schemas.microsoft.com/office/drawing/2014/main" id="{B380368E-16E3-6A33-93C3-DDD48A27C6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60308" y="273216"/>
            <a:ext cx="1026665" cy="991863"/>
          </a:xfrm>
          <a:prstGeom prst="rect">
            <a:avLst/>
          </a:prstGeom>
        </p:spPr>
      </p:pic>
      <p:sp>
        <p:nvSpPr>
          <p:cNvPr id="38" name="Slide Number Placeholder 5">
            <a:extLst>
              <a:ext uri="{FF2B5EF4-FFF2-40B4-BE49-F238E27FC236}">
                <a16:creationId xmlns:a16="http://schemas.microsoft.com/office/drawing/2014/main" id="{5899DBF0-5950-80D2-78E4-2C2D879934D2}"/>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10</a:t>
            </a:fld>
            <a:endParaRPr lang="en-US" b="0" dirty="0">
              <a:solidFill>
                <a:schemeClr val="bg1"/>
              </a:solidFill>
            </a:endParaRPr>
          </a:p>
        </p:txBody>
      </p:sp>
      <p:sp>
        <p:nvSpPr>
          <p:cNvPr id="39" name="Footer Placeholder 3">
            <a:extLst>
              <a:ext uri="{FF2B5EF4-FFF2-40B4-BE49-F238E27FC236}">
                <a16:creationId xmlns:a16="http://schemas.microsoft.com/office/drawing/2014/main" id="{54CC98E7-6293-4325-6AE9-B5E30D386020}"/>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600" dirty="0"/>
              <a:t>2. Using CNC machines</a:t>
            </a:r>
            <a:endParaRPr lang="en-US" dirty="0"/>
          </a:p>
        </p:txBody>
      </p:sp>
    </p:spTree>
    <p:extLst>
      <p:ext uri="{BB962C8B-B14F-4D97-AF65-F5344CB8AC3E}">
        <p14:creationId xmlns:p14="http://schemas.microsoft.com/office/powerpoint/2010/main" val="4202149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7657-9E04-60A3-2692-BFE21B8F1357}"/>
              </a:ext>
            </a:extLst>
          </p:cNvPr>
          <p:cNvSpPr>
            <a:spLocks noGrp="1"/>
          </p:cNvSpPr>
          <p:nvPr>
            <p:ph type="title"/>
          </p:nvPr>
        </p:nvSpPr>
        <p:spPr/>
        <p:txBody>
          <a:bodyPr/>
          <a:lstStyle/>
          <a:p>
            <a:r>
              <a:rPr lang="en-GB" sz="4400" dirty="0"/>
              <a:t>Selecting the right CNC</a:t>
            </a:r>
            <a:endParaRPr lang="en-US" dirty="0"/>
          </a:p>
        </p:txBody>
      </p:sp>
      <p:sp>
        <p:nvSpPr>
          <p:cNvPr id="3" name="TextBox 2">
            <a:extLst>
              <a:ext uri="{FF2B5EF4-FFF2-40B4-BE49-F238E27FC236}">
                <a16:creationId xmlns:a16="http://schemas.microsoft.com/office/drawing/2014/main" id="{60982496-303D-E96B-D2C2-AA1B0498CFDE}"/>
              </a:ext>
            </a:extLst>
          </p:cNvPr>
          <p:cNvSpPr txBox="1"/>
          <p:nvPr/>
        </p:nvSpPr>
        <p:spPr>
          <a:xfrm>
            <a:off x="417353" y="2278543"/>
            <a:ext cx="5543010"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GB" sz="1800" dirty="0">
                <a:solidFill>
                  <a:schemeClr val="tx1"/>
                </a:solidFill>
                <a:latin typeface="Arial" panose="020B0604020202020204" pitchFamily="34" charset="0"/>
                <a:ea typeface="Calibri"/>
                <a:cs typeface="Arial" panose="020B0604020202020204" pitchFamily="34" charset="0"/>
                <a:sym typeface="Calibri"/>
              </a:rPr>
              <a:t>Use a </a:t>
            </a:r>
            <a:r>
              <a:rPr lang="en-GB" sz="1800" b="1" dirty="0">
                <a:solidFill>
                  <a:schemeClr val="tx1"/>
                </a:solidFill>
                <a:latin typeface="Arial" panose="020B0604020202020204" pitchFamily="34" charset="0"/>
                <a:ea typeface="Calibri"/>
                <a:cs typeface="Arial" panose="020B0604020202020204" pitchFamily="34" charset="0"/>
                <a:sym typeface="Calibri"/>
              </a:rPr>
              <a:t>CNC lathe</a:t>
            </a:r>
            <a:r>
              <a:rPr lang="en-GB" sz="1800" dirty="0">
                <a:solidFill>
                  <a:schemeClr val="tx1"/>
                </a:solidFill>
                <a:latin typeface="Arial" panose="020B0604020202020204" pitchFamily="34" charset="0"/>
                <a:ea typeface="Calibri"/>
                <a:cs typeface="Arial" panose="020B0604020202020204" pitchFamily="34" charset="0"/>
                <a:sym typeface="Calibri"/>
              </a:rPr>
              <a:t> for this part.</a:t>
            </a:r>
          </a:p>
          <a:p>
            <a:pPr marL="0" marR="0" lvl="0" indent="0" algn="l" rtl="0">
              <a:spcBef>
                <a:spcPts val="0"/>
              </a:spcBef>
              <a:spcAft>
                <a:spcPts val="0"/>
              </a:spcAft>
              <a:buNone/>
            </a:pPr>
            <a:endParaRPr lang="en-GB" sz="1800" dirty="0">
              <a:solidFill>
                <a:schemeClr val="tx1"/>
              </a:solidFill>
              <a:latin typeface="Arial" panose="020B0604020202020204" pitchFamily="34" charset="0"/>
              <a:ea typeface="Calibri"/>
              <a:cs typeface="Arial" panose="020B0604020202020204" pitchFamily="34" charset="0"/>
              <a:sym typeface="Calibri"/>
            </a:endParaRPr>
          </a:p>
          <a:p>
            <a:pPr marL="0" lvl="0" indent="0" algn="l" rtl="0">
              <a:spcBef>
                <a:spcPts val="0"/>
              </a:spcBef>
              <a:spcAft>
                <a:spcPts val="0"/>
              </a:spcAft>
              <a:buClr>
                <a:schemeClr val="dk1"/>
              </a:buClr>
              <a:buFont typeface="Arial"/>
              <a:buNone/>
            </a:pPr>
            <a:r>
              <a:rPr lang="en-GB" sz="1800" dirty="0">
                <a:solidFill>
                  <a:schemeClr val="tx1"/>
                </a:solidFill>
                <a:latin typeface="Arial" panose="020B0604020202020204" pitchFamily="34" charset="0"/>
                <a:ea typeface="Calibri"/>
                <a:cs typeface="Arial" panose="020B0604020202020204" pitchFamily="34" charset="0"/>
                <a:sym typeface="Calibri"/>
              </a:rPr>
              <a:t>Correct sequence​​:</a:t>
            </a:r>
            <a:endParaRPr lang="en-GB" sz="1800" dirty="0">
              <a:solidFill>
                <a:schemeClr val="tx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Font typeface="Arial"/>
              <a:buNone/>
            </a:pPr>
            <a:r>
              <a:rPr lang="en-GB" sz="1800" dirty="0">
                <a:solidFill>
                  <a:schemeClr val="tx1"/>
                </a:solidFill>
                <a:latin typeface="Arial" panose="020B0604020202020204" pitchFamily="34" charset="0"/>
                <a:ea typeface="Calibri"/>
                <a:cs typeface="Arial" panose="020B0604020202020204" pitchFamily="34" charset="0"/>
                <a:sym typeface="Calibri"/>
              </a:rPr>
              <a:t>1 </a:t>
            </a:r>
            <a:r>
              <a:rPr lang="en-GB" sz="1800" b="1" dirty="0">
                <a:solidFill>
                  <a:schemeClr val="tx1"/>
                </a:solidFill>
                <a:latin typeface="Arial" panose="020B0604020202020204" pitchFamily="34" charset="0"/>
                <a:ea typeface="Calibri"/>
                <a:cs typeface="Arial" panose="020B0604020202020204" pitchFamily="34" charset="0"/>
                <a:sym typeface="Calibri"/>
              </a:rPr>
              <a:t>Secure</a:t>
            </a:r>
            <a:r>
              <a:rPr lang="en-GB" sz="1800" dirty="0">
                <a:solidFill>
                  <a:schemeClr val="tx1"/>
                </a:solidFill>
                <a:latin typeface="Arial" panose="020B0604020202020204" pitchFamily="34" charset="0"/>
                <a:ea typeface="Calibri"/>
                <a:cs typeface="Arial" panose="020B0604020202020204" pitchFamily="34" charset="0"/>
                <a:sym typeface="Calibri"/>
              </a:rPr>
              <a:t> 20-diameter cylindrical blank in the chuck.</a:t>
            </a:r>
          </a:p>
          <a:p>
            <a:pPr>
              <a:buClr>
                <a:schemeClr val="dk1"/>
              </a:buClr>
            </a:pPr>
            <a:r>
              <a:rPr lang="en-GB" sz="1800" dirty="0">
                <a:solidFill>
                  <a:schemeClr val="tx1"/>
                </a:solidFill>
                <a:latin typeface="Arial" panose="020B0604020202020204" pitchFamily="34" charset="0"/>
                <a:ea typeface="Calibri"/>
                <a:cs typeface="Arial" panose="020B0604020202020204" pitchFamily="34" charset="0"/>
                <a:sym typeface="Calibri"/>
              </a:rPr>
              <a:t>2 </a:t>
            </a:r>
            <a:r>
              <a:rPr lang="en-GB" sz="1800" b="1" dirty="0">
                <a:solidFill>
                  <a:schemeClr val="tx1"/>
                </a:solidFill>
                <a:latin typeface="Arial" panose="020B0604020202020204" pitchFamily="34" charset="0"/>
                <a:ea typeface="Calibri"/>
                <a:cs typeface="Arial" panose="020B0604020202020204" pitchFamily="34" charset="0"/>
                <a:sym typeface="Calibri"/>
              </a:rPr>
              <a:t>Face off </a:t>
            </a:r>
            <a:r>
              <a:rPr lang="en-GB" sz="1800" dirty="0">
                <a:solidFill>
                  <a:schemeClr val="tx1"/>
                </a:solidFill>
                <a:latin typeface="Arial" panose="020B0604020202020204" pitchFamily="34" charset="0"/>
                <a:ea typeface="Calibri"/>
                <a:cs typeface="Arial" panose="020B0604020202020204" pitchFamily="34" charset="0"/>
                <a:sym typeface="Calibri"/>
              </a:rPr>
              <a:t>(level)</a:t>
            </a:r>
            <a:r>
              <a:rPr lang="en-GB" sz="1800" b="1" dirty="0">
                <a:solidFill>
                  <a:schemeClr val="tx1"/>
                </a:solidFill>
                <a:latin typeface="Arial" panose="020B0604020202020204" pitchFamily="34" charset="0"/>
                <a:ea typeface="Calibri"/>
                <a:cs typeface="Arial" panose="020B0604020202020204" pitchFamily="34" charset="0"/>
                <a:sym typeface="Calibri"/>
              </a:rPr>
              <a:t> </a:t>
            </a:r>
            <a:r>
              <a:rPr lang="en-GB" sz="1800" dirty="0">
                <a:solidFill>
                  <a:schemeClr val="tx1"/>
                </a:solidFill>
                <a:latin typeface="Arial" panose="020B0604020202020204" pitchFamily="34" charset="0"/>
                <a:ea typeface="Calibri"/>
                <a:cs typeface="Arial" panose="020B0604020202020204" pitchFamily="34" charset="0"/>
                <a:sym typeface="Calibri"/>
              </a:rPr>
              <a:t>the end​​.</a:t>
            </a:r>
            <a:endParaRPr lang="en-GB" sz="1800" dirty="0">
              <a:solidFill>
                <a:schemeClr val="tx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Font typeface="Arial"/>
              <a:buNone/>
            </a:pPr>
            <a:r>
              <a:rPr lang="en-GB" sz="1800" dirty="0">
                <a:solidFill>
                  <a:schemeClr val="tx1"/>
                </a:solidFill>
                <a:latin typeface="Arial" panose="020B0604020202020204" pitchFamily="34" charset="0"/>
                <a:ea typeface="Calibri"/>
                <a:cs typeface="Arial" panose="020B0604020202020204" pitchFamily="34" charset="0"/>
                <a:sym typeface="Calibri"/>
              </a:rPr>
              <a:t>3 </a:t>
            </a:r>
            <a:r>
              <a:rPr lang="en-GB" sz="1800" b="1" dirty="0">
                <a:solidFill>
                  <a:schemeClr val="tx1"/>
                </a:solidFill>
                <a:latin typeface="Arial" panose="020B0604020202020204" pitchFamily="34" charset="0"/>
                <a:ea typeface="Calibri"/>
                <a:cs typeface="Arial" panose="020B0604020202020204" pitchFamily="34" charset="0"/>
                <a:sym typeface="Calibri"/>
              </a:rPr>
              <a:t>Parallel cut</a:t>
            </a:r>
            <a:r>
              <a:rPr lang="en-GB" sz="1800" dirty="0">
                <a:solidFill>
                  <a:schemeClr val="tx1"/>
                </a:solidFill>
                <a:latin typeface="Arial" panose="020B0604020202020204" pitchFamily="34" charset="0"/>
                <a:ea typeface="Calibri"/>
                <a:cs typeface="Arial" panose="020B0604020202020204" pitchFamily="34" charset="0"/>
                <a:sym typeface="Calibri"/>
              </a:rPr>
              <a:t> to diameter 15 and length 20​​.</a:t>
            </a:r>
            <a:endParaRPr lang="en-GB" sz="1800" dirty="0">
              <a:solidFill>
                <a:schemeClr val="tx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Font typeface="Arial"/>
              <a:buNone/>
            </a:pPr>
            <a:r>
              <a:rPr lang="en-GB" sz="1800" dirty="0">
                <a:solidFill>
                  <a:schemeClr val="tx1"/>
                </a:solidFill>
                <a:latin typeface="Arial" panose="020B0604020202020204" pitchFamily="34" charset="0"/>
                <a:ea typeface="Calibri"/>
                <a:cs typeface="Arial" panose="020B0604020202020204" pitchFamily="34" charset="0"/>
                <a:sym typeface="Calibri"/>
              </a:rPr>
              <a:t>4 </a:t>
            </a:r>
            <a:r>
              <a:rPr lang="en-GB" sz="1800" b="1" dirty="0">
                <a:solidFill>
                  <a:schemeClr val="tx1"/>
                </a:solidFill>
                <a:latin typeface="Arial" panose="020B0604020202020204" pitchFamily="34" charset="0"/>
                <a:ea typeface="Calibri"/>
                <a:cs typeface="Arial" panose="020B0604020202020204" pitchFamily="34" charset="0"/>
                <a:sym typeface="Calibri"/>
              </a:rPr>
              <a:t>Drill</a:t>
            </a:r>
            <a:r>
              <a:rPr lang="en-GB" sz="1800" dirty="0">
                <a:solidFill>
                  <a:schemeClr val="tx1"/>
                </a:solidFill>
                <a:latin typeface="Arial" panose="020B0604020202020204" pitchFamily="34" charset="0"/>
                <a:ea typeface="Calibri"/>
                <a:cs typeface="Arial" panose="020B0604020202020204" pitchFamily="34" charset="0"/>
                <a:sym typeface="Calibri"/>
              </a:rPr>
              <a:t> 5 diameter hole​​ to 20 depth.</a:t>
            </a:r>
            <a:endParaRPr lang="en-GB" sz="1800" dirty="0">
              <a:solidFill>
                <a:schemeClr val="tx1"/>
              </a:solidFill>
              <a:latin typeface="Arial" panose="020B0604020202020204" pitchFamily="34" charset="0"/>
              <a:cs typeface="Arial" panose="020B0604020202020204" pitchFamily="34" charset="0"/>
            </a:endParaRPr>
          </a:p>
          <a:p>
            <a:pPr>
              <a:buClr>
                <a:schemeClr val="dk1"/>
              </a:buClr>
            </a:pPr>
            <a:r>
              <a:rPr lang="en-GB" sz="1800" dirty="0">
                <a:solidFill>
                  <a:schemeClr val="tx1"/>
                </a:solidFill>
                <a:latin typeface="Arial" panose="020B0604020202020204" pitchFamily="34" charset="0"/>
                <a:ea typeface="Calibri"/>
                <a:cs typeface="Arial" panose="020B0604020202020204" pitchFamily="34" charset="0"/>
                <a:sym typeface="Calibri"/>
              </a:rPr>
              <a:t>5 </a:t>
            </a:r>
            <a:r>
              <a:rPr lang="en-GB" sz="1800" b="1" dirty="0">
                <a:solidFill>
                  <a:schemeClr val="tx1"/>
                </a:solidFill>
                <a:latin typeface="Arial" panose="020B0604020202020204" pitchFamily="34" charset="0"/>
                <a:ea typeface="Calibri"/>
                <a:cs typeface="Arial" panose="020B0604020202020204" pitchFamily="34" charset="0"/>
                <a:sym typeface="Calibri"/>
              </a:rPr>
              <a:t>Part off</a:t>
            </a:r>
            <a:r>
              <a:rPr lang="en-GB" sz="1800" dirty="0">
                <a:solidFill>
                  <a:schemeClr val="tx1"/>
                </a:solidFill>
                <a:latin typeface="Arial" panose="020B0604020202020204" pitchFamily="34" charset="0"/>
                <a:ea typeface="Calibri"/>
                <a:cs typeface="Arial" panose="020B0604020202020204" pitchFamily="34" charset="0"/>
                <a:sym typeface="Calibri"/>
              </a:rPr>
              <a:t> (remove the part) at length of 25.</a:t>
            </a:r>
          </a:p>
        </p:txBody>
      </p:sp>
      <p:sp>
        <p:nvSpPr>
          <p:cNvPr id="29" name="Content Placeholder 11">
            <a:extLst>
              <a:ext uri="{FF2B5EF4-FFF2-40B4-BE49-F238E27FC236}">
                <a16:creationId xmlns:a16="http://schemas.microsoft.com/office/drawing/2014/main" id="{D4684BBB-8D5C-8911-9693-063C40BB654E}"/>
              </a:ext>
            </a:extLst>
          </p:cNvPr>
          <p:cNvSpPr txBox="1">
            <a:spLocks/>
          </p:cNvSpPr>
          <p:nvPr/>
        </p:nvSpPr>
        <p:spPr>
          <a:xfrm>
            <a:off x="7446267" y="2206406"/>
            <a:ext cx="6051071" cy="2278096"/>
          </a:xfrm>
          <a:prstGeom prst="rect">
            <a:avLst/>
          </a:prstGeom>
          <a:solidFill>
            <a:srgbClr val="ECECED"/>
          </a:solidFill>
          <a:ln w="28575">
            <a:gradFill flip="none" rotWithShape="1">
              <a:gsLst>
                <a:gs pos="21000">
                  <a:srgbClr val="D91C5C"/>
                </a:gs>
                <a:gs pos="100000">
                  <a:srgbClr val="FFD600"/>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57200" indent="-330200">
              <a:buClr>
                <a:schemeClr val="dk1"/>
              </a:buClr>
              <a:buSzPct val="70000"/>
              <a:buFont typeface="Arial" panose="020B0604020202020204" pitchFamily="34" charset="0"/>
              <a:buChar char="•"/>
            </a:pPr>
            <a:r>
              <a:rPr lang="en-GB" sz="1800" dirty="0">
                <a:solidFill>
                  <a:schemeClr val="dk1"/>
                </a:solidFill>
                <a:ea typeface="Calibri"/>
                <a:sym typeface="Calibri"/>
              </a:rPr>
              <a:t>Now state what type of CNC </a:t>
            </a:r>
            <a:br>
              <a:rPr lang="en-GB" sz="1800" dirty="0">
                <a:solidFill>
                  <a:schemeClr val="dk1"/>
                </a:solidFill>
                <a:ea typeface="Calibri"/>
                <a:sym typeface="Calibri"/>
              </a:rPr>
            </a:br>
            <a:r>
              <a:rPr lang="en-GB" sz="1800" dirty="0">
                <a:solidFill>
                  <a:schemeClr val="dk1"/>
                </a:solidFill>
                <a:ea typeface="Calibri"/>
                <a:sym typeface="Calibri"/>
              </a:rPr>
              <a:t>machine you would use to manufacture the part below and suggest a tool width.</a:t>
            </a:r>
          </a:p>
          <a:p>
            <a:pPr marL="285750" marR="0" lvl="0" indent="-285750" algn="l" rtl="0">
              <a:spcBef>
                <a:spcPts val="0"/>
              </a:spcBef>
              <a:spcAft>
                <a:spcPts val="0"/>
              </a:spcAft>
              <a:buSzPct val="70000"/>
              <a:buFont typeface="Arial" panose="020B0604020202020204" pitchFamily="34" charset="0"/>
              <a:buChar char="•"/>
            </a:pPr>
            <a:endParaRPr lang="en-GB" sz="1800" dirty="0">
              <a:solidFill>
                <a:schemeClr val="dk1"/>
              </a:solidFill>
              <a:ea typeface="Calibri"/>
              <a:sym typeface="Calibri"/>
            </a:endParaRPr>
          </a:p>
          <a:p>
            <a:pPr marL="457200" marR="0" lvl="0" indent="-330200" algn="l" rtl="0">
              <a:spcBef>
                <a:spcPts val="0"/>
              </a:spcBef>
              <a:spcAft>
                <a:spcPts val="0"/>
              </a:spcAft>
              <a:buClr>
                <a:schemeClr val="dk1"/>
              </a:buClr>
              <a:buSzPct val="70000"/>
              <a:buFont typeface="Arial" panose="020B0604020202020204" pitchFamily="34" charset="0"/>
              <a:buChar char="•"/>
            </a:pPr>
            <a:r>
              <a:rPr lang="en-GB" sz="1800" dirty="0">
                <a:solidFill>
                  <a:schemeClr val="dk1"/>
                </a:solidFill>
                <a:ea typeface="Calibri"/>
                <a:sym typeface="Calibri"/>
              </a:rPr>
              <a:t>Outline in the correct sequence the main tasks the CNC machine will have to perform.</a:t>
            </a:r>
          </a:p>
        </p:txBody>
      </p:sp>
      <p:pic>
        <p:nvPicPr>
          <p:cNvPr id="30" name="Graphic 29">
            <a:extLst>
              <a:ext uri="{FF2B5EF4-FFF2-40B4-BE49-F238E27FC236}">
                <a16:creationId xmlns:a16="http://schemas.microsoft.com/office/drawing/2014/main" id="{2937915B-5D9F-FE44-F6BA-65B5BC4D8C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70411" y="1651825"/>
            <a:ext cx="1078232" cy="1062139"/>
          </a:xfrm>
          <a:prstGeom prst="rect">
            <a:avLst/>
          </a:prstGeom>
        </p:spPr>
      </p:pic>
      <p:pic>
        <p:nvPicPr>
          <p:cNvPr id="33" name="Graphic 32">
            <a:extLst>
              <a:ext uri="{FF2B5EF4-FFF2-40B4-BE49-F238E27FC236}">
                <a16:creationId xmlns:a16="http://schemas.microsoft.com/office/drawing/2014/main" id="{B380368E-16E3-6A33-93C3-DDD48A27C6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60308" y="273216"/>
            <a:ext cx="1026665" cy="991863"/>
          </a:xfrm>
          <a:prstGeom prst="rect">
            <a:avLst/>
          </a:prstGeom>
        </p:spPr>
      </p:pic>
      <p:sp>
        <p:nvSpPr>
          <p:cNvPr id="38" name="Slide Number Placeholder 5">
            <a:extLst>
              <a:ext uri="{FF2B5EF4-FFF2-40B4-BE49-F238E27FC236}">
                <a16:creationId xmlns:a16="http://schemas.microsoft.com/office/drawing/2014/main" id="{5899DBF0-5950-80D2-78E4-2C2D879934D2}"/>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11</a:t>
            </a:fld>
            <a:endParaRPr lang="en-US" b="0" dirty="0">
              <a:solidFill>
                <a:schemeClr val="bg1"/>
              </a:solidFill>
            </a:endParaRPr>
          </a:p>
        </p:txBody>
      </p:sp>
      <p:sp>
        <p:nvSpPr>
          <p:cNvPr id="39" name="Footer Placeholder 3">
            <a:extLst>
              <a:ext uri="{FF2B5EF4-FFF2-40B4-BE49-F238E27FC236}">
                <a16:creationId xmlns:a16="http://schemas.microsoft.com/office/drawing/2014/main" id="{54CC98E7-6293-4325-6AE9-B5E30D386020}"/>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600" dirty="0"/>
              <a:t>2. Using CNC machines</a:t>
            </a:r>
            <a:endParaRPr lang="en-US" dirty="0"/>
          </a:p>
        </p:txBody>
      </p:sp>
      <p:grpSp>
        <p:nvGrpSpPr>
          <p:cNvPr id="76" name="Group 75">
            <a:extLst>
              <a:ext uri="{FF2B5EF4-FFF2-40B4-BE49-F238E27FC236}">
                <a16:creationId xmlns:a16="http://schemas.microsoft.com/office/drawing/2014/main" id="{5A97E7C0-7D08-5F9B-7B70-43B9CBBE9979}"/>
              </a:ext>
            </a:extLst>
          </p:cNvPr>
          <p:cNvGrpSpPr/>
          <p:nvPr/>
        </p:nvGrpSpPr>
        <p:grpSpPr>
          <a:xfrm>
            <a:off x="694451" y="4908758"/>
            <a:ext cx="3498070" cy="3328483"/>
            <a:chOff x="6654103" y="3480614"/>
            <a:chExt cx="3159897" cy="3006705"/>
          </a:xfrm>
        </p:grpSpPr>
        <p:sp>
          <p:nvSpPr>
            <p:cNvPr id="4" name="Google Shape;172;p23">
              <a:extLst>
                <a:ext uri="{FF2B5EF4-FFF2-40B4-BE49-F238E27FC236}">
                  <a16:creationId xmlns:a16="http://schemas.microsoft.com/office/drawing/2014/main" id="{9B4AD0EF-027A-9D4B-3C24-AD2A1099A364}"/>
                </a:ext>
              </a:extLst>
            </p:cNvPr>
            <p:cNvSpPr/>
            <p:nvPr/>
          </p:nvSpPr>
          <p:spPr>
            <a:xfrm>
              <a:off x="6654103" y="5899907"/>
              <a:ext cx="2258694" cy="58741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 name="Google Shape;173;p23">
              <a:extLst>
                <a:ext uri="{FF2B5EF4-FFF2-40B4-BE49-F238E27FC236}">
                  <a16:creationId xmlns:a16="http://schemas.microsoft.com/office/drawing/2014/main" id="{FFFC91E0-BF09-D723-BA83-53DB5C8842B0}"/>
                </a:ext>
              </a:extLst>
            </p:cNvPr>
            <p:cNvSpPr/>
            <p:nvPr/>
          </p:nvSpPr>
          <p:spPr>
            <a:xfrm>
              <a:off x="7130446" y="4584480"/>
              <a:ext cx="1400642" cy="1312304"/>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cxnSp>
          <p:nvCxnSpPr>
            <p:cNvPr id="19" name="Straight Connector 18">
              <a:extLst>
                <a:ext uri="{FF2B5EF4-FFF2-40B4-BE49-F238E27FC236}">
                  <a16:creationId xmlns:a16="http://schemas.microsoft.com/office/drawing/2014/main" id="{57D16B90-E61A-E1EE-4A26-5DDFC6E40720}"/>
                </a:ext>
              </a:extLst>
            </p:cNvPr>
            <p:cNvCxnSpPr>
              <a:cxnSpLocks/>
            </p:cNvCxnSpPr>
            <p:nvPr/>
          </p:nvCxnSpPr>
          <p:spPr>
            <a:xfrm>
              <a:off x="7551534" y="4587225"/>
              <a:ext cx="0" cy="1315427"/>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069AF70-0731-E26C-1385-F9DA5F4767D5}"/>
                </a:ext>
              </a:extLst>
            </p:cNvPr>
            <p:cNvCxnSpPr>
              <a:cxnSpLocks/>
            </p:cNvCxnSpPr>
            <p:nvPr/>
          </p:nvCxnSpPr>
          <p:spPr>
            <a:xfrm>
              <a:off x="8072001" y="4587225"/>
              <a:ext cx="0" cy="1315427"/>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2" name="Google Shape;225;p25">
              <a:extLst>
                <a:ext uri="{FF2B5EF4-FFF2-40B4-BE49-F238E27FC236}">
                  <a16:creationId xmlns:a16="http://schemas.microsoft.com/office/drawing/2014/main" id="{9242A830-C9C0-2F8A-3562-C870BB86F135}"/>
                </a:ext>
              </a:extLst>
            </p:cNvPr>
            <p:cNvCxnSpPr/>
            <p:nvPr/>
          </p:nvCxnSpPr>
          <p:spPr>
            <a:xfrm rot="10800000">
              <a:off x="7972714" y="4129256"/>
              <a:ext cx="1267898" cy="0"/>
            </a:xfrm>
            <a:prstGeom prst="straightConnector1">
              <a:avLst/>
            </a:prstGeom>
            <a:noFill/>
            <a:ln w="12700" cap="flat" cmpd="sng">
              <a:solidFill>
                <a:schemeClr val="tx1"/>
              </a:solidFill>
              <a:prstDash val="solid"/>
              <a:round/>
              <a:headEnd type="none" w="med" len="med"/>
              <a:tailEnd type="triangle" w="med" len="med"/>
            </a:ln>
          </p:spPr>
        </p:cxnSp>
        <p:sp>
          <p:nvSpPr>
            <p:cNvPr id="43" name="Google Shape;226;p25">
              <a:extLst>
                <a:ext uri="{FF2B5EF4-FFF2-40B4-BE49-F238E27FC236}">
                  <a16:creationId xmlns:a16="http://schemas.microsoft.com/office/drawing/2014/main" id="{5A7CDC54-EE11-F9AD-AC37-1B919C9EB959}"/>
                </a:ext>
              </a:extLst>
            </p:cNvPr>
            <p:cNvSpPr txBox="1"/>
            <p:nvPr/>
          </p:nvSpPr>
          <p:spPr>
            <a:xfrm>
              <a:off x="9326412" y="3847922"/>
              <a:ext cx="487588" cy="46163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1800" dirty="0">
                  <a:solidFill>
                    <a:schemeClr val="tx1"/>
                  </a:solidFill>
                  <a:latin typeface="Arial" panose="020B0604020202020204" pitchFamily="34" charset="0"/>
                  <a:ea typeface="Calibri"/>
                  <a:cs typeface="Arial" panose="020B0604020202020204" pitchFamily="34" charset="0"/>
                  <a:sym typeface="Calibri"/>
                </a:rPr>
                <a:t>2</a:t>
              </a:r>
              <a:endParaRPr sz="1800" dirty="0">
                <a:solidFill>
                  <a:schemeClr val="tx1"/>
                </a:solidFill>
                <a:latin typeface="Arial" panose="020B0604020202020204" pitchFamily="34" charset="0"/>
                <a:ea typeface="Calibri"/>
                <a:cs typeface="Arial" panose="020B0604020202020204" pitchFamily="34" charset="0"/>
                <a:sym typeface="Calibri"/>
              </a:endParaRPr>
            </a:p>
          </p:txBody>
        </p:sp>
        <p:cxnSp>
          <p:nvCxnSpPr>
            <p:cNvPr id="44" name="Google Shape;227;p25">
              <a:extLst>
                <a:ext uri="{FF2B5EF4-FFF2-40B4-BE49-F238E27FC236}">
                  <a16:creationId xmlns:a16="http://schemas.microsoft.com/office/drawing/2014/main" id="{92A958BD-0230-E4B1-7D93-AD03CE362015}"/>
                </a:ext>
              </a:extLst>
            </p:cNvPr>
            <p:cNvCxnSpPr/>
            <p:nvPr/>
          </p:nvCxnSpPr>
          <p:spPr>
            <a:xfrm>
              <a:off x="6961159" y="4031717"/>
              <a:ext cx="0" cy="1316404"/>
            </a:xfrm>
            <a:prstGeom prst="straightConnector1">
              <a:avLst/>
            </a:prstGeom>
            <a:noFill/>
            <a:ln w="12700" cap="flat" cmpd="sng">
              <a:solidFill>
                <a:schemeClr val="tx1"/>
              </a:solidFill>
              <a:prstDash val="solid"/>
              <a:round/>
              <a:headEnd type="none" w="med" len="med"/>
              <a:tailEnd type="triangle" w="med" len="med"/>
            </a:ln>
          </p:spPr>
        </p:cxnSp>
        <p:sp>
          <p:nvSpPr>
            <p:cNvPr id="45" name="Google Shape;228;p25">
              <a:extLst>
                <a:ext uri="{FF2B5EF4-FFF2-40B4-BE49-F238E27FC236}">
                  <a16:creationId xmlns:a16="http://schemas.microsoft.com/office/drawing/2014/main" id="{6D3F6D15-D53D-5219-63E1-376DEA97EB64}"/>
                </a:ext>
              </a:extLst>
            </p:cNvPr>
            <p:cNvSpPr txBox="1"/>
            <p:nvPr/>
          </p:nvSpPr>
          <p:spPr>
            <a:xfrm>
              <a:off x="6753919" y="3488347"/>
              <a:ext cx="402387" cy="46163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1800" dirty="0">
                  <a:solidFill>
                    <a:schemeClr val="tx1"/>
                  </a:solidFill>
                  <a:latin typeface="Arial" panose="020B0604020202020204" pitchFamily="34" charset="0"/>
                  <a:ea typeface="Calibri"/>
                  <a:cs typeface="Arial" panose="020B0604020202020204" pitchFamily="34" charset="0"/>
                  <a:sym typeface="Calibri"/>
                </a:rPr>
                <a:t>3</a:t>
              </a:r>
              <a:endParaRPr sz="1800" dirty="0">
                <a:solidFill>
                  <a:schemeClr val="tx1"/>
                </a:solidFill>
                <a:latin typeface="Arial" panose="020B0604020202020204" pitchFamily="34" charset="0"/>
                <a:ea typeface="Calibri"/>
                <a:cs typeface="Arial" panose="020B0604020202020204" pitchFamily="34" charset="0"/>
                <a:sym typeface="Calibri"/>
              </a:endParaRPr>
            </a:p>
          </p:txBody>
        </p:sp>
        <p:cxnSp>
          <p:nvCxnSpPr>
            <p:cNvPr id="46" name="Google Shape;229;p25">
              <a:extLst>
                <a:ext uri="{FF2B5EF4-FFF2-40B4-BE49-F238E27FC236}">
                  <a16:creationId xmlns:a16="http://schemas.microsoft.com/office/drawing/2014/main" id="{00226F64-CC33-350C-FD0A-76F3682D4E3C}"/>
                </a:ext>
              </a:extLst>
            </p:cNvPr>
            <p:cNvCxnSpPr/>
            <p:nvPr/>
          </p:nvCxnSpPr>
          <p:spPr>
            <a:xfrm>
              <a:off x="7818234" y="4031717"/>
              <a:ext cx="0" cy="1316404"/>
            </a:xfrm>
            <a:prstGeom prst="straightConnector1">
              <a:avLst/>
            </a:prstGeom>
            <a:noFill/>
            <a:ln w="12700" cap="flat" cmpd="sng">
              <a:solidFill>
                <a:schemeClr val="tx1"/>
              </a:solidFill>
              <a:prstDash val="solid"/>
              <a:round/>
              <a:headEnd type="none" w="med" len="med"/>
              <a:tailEnd type="triangle" w="med" len="med"/>
            </a:ln>
          </p:spPr>
        </p:cxnSp>
        <p:sp>
          <p:nvSpPr>
            <p:cNvPr id="47" name="Google Shape;230;p25">
              <a:extLst>
                <a:ext uri="{FF2B5EF4-FFF2-40B4-BE49-F238E27FC236}">
                  <a16:creationId xmlns:a16="http://schemas.microsoft.com/office/drawing/2014/main" id="{C8871D7F-4661-2E4E-6169-0852327C04CE}"/>
                </a:ext>
              </a:extLst>
            </p:cNvPr>
            <p:cNvSpPr txBox="1"/>
            <p:nvPr/>
          </p:nvSpPr>
          <p:spPr>
            <a:xfrm>
              <a:off x="7604633" y="3480614"/>
              <a:ext cx="618765" cy="46163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1800">
                  <a:solidFill>
                    <a:schemeClr val="tx1"/>
                  </a:solidFill>
                  <a:latin typeface="Arial" panose="020B0604020202020204" pitchFamily="34" charset="0"/>
                  <a:ea typeface="Calibri"/>
                  <a:cs typeface="Arial" panose="020B0604020202020204" pitchFamily="34" charset="0"/>
                  <a:sym typeface="Calibri"/>
                </a:rPr>
                <a:t>4</a:t>
              </a:r>
              <a:endParaRPr sz="1800">
                <a:solidFill>
                  <a:schemeClr val="tx1"/>
                </a:solidFill>
                <a:latin typeface="Arial" panose="020B0604020202020204" pitchFamily="34" charset="0"/>
                <a:ea typeface="Calibri"/>
                <a:cs typeface="Arial" panose="020B0604020202020204" pitchFamily="34" charset="0"/>
                <a:sym typeface="Calibri"/>
              </a:endParaRPr>
            </a:p>
          </p:txBody>
        </p:sp>
        <p:cxnSp>
          <p:nvCxnSpPr>
            <p:cNvPr id="48" name="Google Shape;231;p25">
              <a:extLst>
                <a:ext uri="{FF2B5EF4-FFF2-40B4-BE49-F238E27FC236}">
                  <a16:creationId xmlns:a16="http://schemas.microsoft.com/office/drawing/2014/main" id="{FDB576AC-AA56-9EC1-EDE0-DC8EE4532CAE}"/>
                </a:ext>
              </a:extLst>
            </p:cNvPr>
            <p:cNvCxnSpPr/>
            <p:nvPr/>
          </p:nvCxnSpPr>
          <p:spPr>
            <a:xfrm rot="10800000">
              <a:off x="7972714" y="6247812"/>
              <a:ext cx="1267898" cy="0"/>
            </a:xfrm>
            <a:prstGeom prst="straightConnector1">
              <a:avLst/>
            </a:prstGeom>
            <a:noFill/>
            <a:ln w="12700" cap="flat" cmpd="sng">
              <a:solidFill>
                <a:schemeClr val="tx1"/>
              </a:solidFill>
              <a:prstDash val="solid"/>
              <a:round/>
              <a:headEnd type="none" w="med" len="med"/>
              <a:tailEnd type="triangle" w="med" len="med"/>
            </a:ln>
          </p:spPr>
        </p:cxnSp>
        <p:sp>
          <p:nvSpPr>
            <p:cNvPr id="49" name="Google Shape;232;p25">
              <a:extLst>
                <a:ext uri="{FF2B5EF4-FFF2-40B4-BE49-F238E27FC236}">
                  <a16:creationId xmlns:a16="http://schemas.microsoft.com/office/drawing/2014/main" id="{72DB3069-4F44-DF5F-5572-E67875E81BDC}"/>
                </a:ext>
              </a:extLst>
            </p:cNvPr>
            <p:cNvSpPr txBox="1"/>
            <p:nvPr/>
          </p:nvSpPr>
          <p:spPr>
            <a:xfrm>
              <a:off x="9326412" y="5966478"/>
              <a:ext cx="487588" cy="46163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1800">
                  <a:solidFill>
                    <a:schemeClr val="tx1"/>
                  </a:solidFill>
                  <a:latin typeface="Arial" panose="020B0604020202020204" pitchFamily="34" charset="0"/>
                  <a:ea typeface="Calibri"/>
                  <a:cs typeface="Arial" panose="020B0604020202020204" pitchFamily="34" charset="0"/>
                  <a:sym typeface="Calibri"/>
                </a:rPr>
                <a:t>5</a:t>
              </a:r>
              <a:endParaRPr sz="1800">
                <a:solidFill>
                  <a:schemeClr val="tx1"/>
                </a:solidFill>
                <a:latin typeface="Arial" panose="020B0604020202020204" pitchFamily="34" charset="0"/>
                <a:ea typeface="Calibri"/>
                <a:cs typeface="Arial" panose="020B0604020202020204" pitchFamily="34" charset="0"/>
                <a:sym typeface="Calibri"/>
              </a:endParaRPr>
            </a:p>
          </p:txBody>
        </p:sp>
      </p:grpSp>
      <p:sp>
        <p:nvSpPr>
          <p:cNvPr id="57" name="Google Shape;208;p24">
            <a:extLst>
              <a:ext uri="{FF2B5EF4-FFF2-40B4-BE49-F238E27FC236}">
                <a16:creationId xmlns:a16="http://schemas.microsoft.com/office/drawing/2014/main" id="{9C395F12-B46E-8F2C-E869-BBC85EBD3153}"/>
              </a:ext>
            </a:extLst>
          </p:cNvPr>
          <p:cNvSpPr txBox="1"/>
          <p:nvPr/>
        </p:nvSpPr>
        <p:spPr>
          <a:xfrm>
            <a:off x="10822748" y="7019631"/>
            <a:ext cx="6330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latin typeface="Arial" panose="020B0604020202020204" pitchFamily="34" charset="0"/>
                <a:ea typeface="Calibri"/>
                <a:cs typeface="Arial" panose="020B0604020202020204" pitchFamily="34" charset="0"/>
                <a:sym typeface="Calibri"/>
              </a:rPr>
              <a:t>100</a:t>
            </a:r>
            <a:endParaRPr sz="1800">
              <a:latin typeface="Arial" panose="020B0604020202020204" pitchFamily="34" charset="0"/>
              <a:ea typeface="Calibri"/>
              <a:cs typeface="Arial" panose="020B0604020202020204" pitchFamily="34" charset="0"/>
              <a:sym typeface="Calibri"/>
            </a:endParaRPr>
          </a:p>
        </p:txBody>
      </p:sp>
      <p:sp>
        <p:nvSpPr>
          <p:cNvPr id="58" name="Google Shape;209;p24">
            <a:extLst>
              <a:ext uri="{FF2B5EF4-FFF2-40B4-BE49-F238E27FC236}">
                <a16:creationId xmlns:a16="http://schemas.microsoft.com/office/drawing/2014/main" id="{0CC96D00-1E8D-6D2F-02D1-1073F45D1044}"/>
              </a:ext>
            </a:extLst>
          </p:cNvPr>
          <p:cNvSpPr txBox="1"/>
          <p:nvPr/>
        </p:nvSpPr>
        <p:spPr>
          <a:xfrm>
            <a:off x="8443184" y="7905820"/>
            <a:ext cx="6330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dirty="0">
                <a:latin typeface="Arial" panose="020B0604020202020204" pitchFamily="34" charset="0"/>
                <a:ea typeface="Calibri"/>
                <a:cs typeface="Arial" panose="020B0604020202020204" pitchFamily="34" charset="0"/>
                <a:sym typeface="Calibri"/>
              </a:rPr>
              <a:t>60</a:t>
            </a:r>
            <a:endParaRPr sz="1800" dirty="0">
              <a:latin typeface="Arial" panose="020B0604020202020204" pitchFamily="34" charset="0"/>
              <a:ea typeface="Calibri"/>
              <a:cs typeface="Arial" panose="020B0604020202020204" pitchFamily="34" charset="0"/>
              <a:sym typeface="Calibri"/>
            </a:endParaRPr>
          </a:p>
        </p:txBody>
      </p:sp>
      <p:sp>
        <p:nvSpPr>
          <p:cNvPr id="60" name="Google Shape;211;p24">
            <a:extLst>
              <a:ext uri="{FF2B5EF4-FFF2-40B4-BE49-F238E27FC236}">
                <a16:creationId xmlns:a16="http://schemas.microsoft.com/office/drawing/2014/main" id="{AFCCE71E-3AA4-E10B-43F1-5BEF4F2EC0FC}"/>
              </a:ext>
            </a:extLst>
          </p:cNvPr>
          <p:cNvSpPr txBox="1"/>
          <p:nvPr/>
        </p:nvSpPr>
        <p:spPr>
          <a:xfrm>
            <a:off x="11576527" y="5650933"/>
            <a:ext cx="6330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dirty="0">
                <a:latin typeface="Arial" panose="020B0604020202020204" pitchFamily="34" charset="0"/>
                <a:ea typeface="Calibri"/>
                <a:cs typeface="Arial" panose="020B0604020202020204" pitchFamily="34" charset="0"/>
                <a:sym typeface="Calibri"/>
              </a:rPr>
              <a:t>30</a:t>
            </a:r>
            <a:endParaRPr sz="1800" dirty="0">
              <a:latin typeface="Arial" panose="020B0604020202020204" pitchFamily="34" charset="0"/>
              <a:ea typeface="Calibri"/>
              <a:cs typeface="Arial" panose="020B0604020202020204" pitchFamily="34" charset="0"/>
              <a:sym typeface="Calibri"/>
            </a:endParaRPr>
          </a:p>
        </p:txBody>
      </p:sp>
      <p:sp>
        <p:nvSpPr>
          <p:cNvPr id="61" name="Google Shape;212;p24">
            <a:extLst>
              <a:ext uri="{FF2B5EF4-FFF2-40B4-BE49-F238E27FC236}">
                <a16:creationId xmlns:a16="http://schemas.microsoft.com/office/drawing/2014/main" id="{E15B22FB-3224-B81D-5454-F2510F06A9E8}"/>
              </a:ext>
            </a:extLst>
          </p:cNvPr>
          <p:cNvSpPr txBox="1"/>
          <p:nvPr/>
        </p:nvSpPr>
        <p:spPr>
          <a:xfrm>
            <a:off x="8568360" y="5602843"/>
            <a:ext cx="6330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dirty="0">
                <a:latin typeface="Arial" panose="020B0604020202020204" pitchFamily="34" charset="0"/>
                <a:ea typeface="Calibri"/>
                <a:cs typeface="Arial" panose="020B0604020202020204" pitchFamily="34" charset="0"/>
                <a:sym typeface="Calibri"/>
              </a:rPr>
              <a:t>40</a:t>
            </a:r>
            <a:endParaRPr sz="1800" dirty="0">
              <a:latin typeface="Arial" panose="020B0604020202020204" pitchFamily="34" charset="0"/>
              <a:ea typeface="Calibri"/>
              <a:cs typeface="Arial" panose="020B0604020202020204" pitchFamily="34" charset="0"/>
              <a:sym typeface="Calibri"/>
            </a:endParaRPr>
          </a:p>
        </p:txBody>
      </p:sp>
      <p:sp>
        <p:nvSpPr>
          <p:cNvPr id="62" name="Google Shape;213;p24">
            <a:extLst>
              <a:ext uri="{FF2B5EF4-FFF2-40B4-BE49-F238E27FC236}">
                <a16:creationId xmlns:a16="http://schemas.microsoft.com/office/drawing/2014/main" id="{5AEF4A7C-40E1-2E58-FC93-A13260E7E85A}"/>
              </a:ext>
            </a:extLst>
          </p:cNvPr>
          <p:cNvSpPr txBox="1"/>
          <p:nvPr/>
        </p:nvSpPr>
        <p:spPr>
          <a:xfrm>
            <a:off x="10605536" y="4787458"/>
            <a:ext cx="6330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dirty="0">
                <a:latin typeface="Arial" panose="020B0604020202020204" pitchFamily="34" charset="0"/>
                <a:ea typeface="Calibri"/>
                <a:cs typeface="Arial" panose="020B0604020202020204" pitchFamily="34" charset="0"/>
                <a:sym typeface="Calibri"/>
              </a:rPr>
              <a:t>30</a:t>
            </a:r>
            <a:endParaRPr sz="1800" dirty="0">
              <a:latin typeface="Arial" panose="020B0604020202020204" pitchFamily="34" charset="0"/>
              <a:ea typeface="Calibri"/>
              <a:cs typeface="Arial" panose="020B0604020202020204" pitchFamily="34" charset="0"/>
              <a:sym typeface="Calibri"/>
            </a:endParaRPr>
          </a:p>
        </p:txBody>
      </p:sp>
      <p:sp>
        <p:nvSpPr>
          <p:cNvPr id="10" name="Google Shape;209;p24">
            <a:extLst>
              <a:ext uri="{FF2B5EF4-FFF2-40B4-BE49-F238E27FC236}">
                <a16:creationId xmlns:a16="http://schemas.microsoft.com/office/drawing/2014/main" id="{CED69F71-E7A7-923E-23A8-FD604D884064}"/>
              </a:ext>
            </a:extLst>
          </p:cNvPr>
          <p:cNvSpPr txBox="1"/>
          <p:nvPr/>
        </p:nvSpPr>
        <p:spPr>
          <a:xfrm>
            <a:off x="7536526" y="6712264"/>
            <a:ext cx="6330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dirty="0">
                <a:latin typeface="Arial" panose="020B0604020202020204" pitchFamily="34" charset="0"/>
                <a:ea typeface="Calibri"/>
                <a:cs typeface="Arial" panose="020B0604020202020204" pitchFamily="34" charset="0"/>
                <a:sym typeface="Calibri"/>
              </a:rPr>
              <a:t>10</a:t>
            </a:r>
            <a:endParaRPr sz="1800" dirty="0">
              <a:latin typeface="Arial" panose="020B0604020202020204" pitchFamily="34" charset="0"/>
              <a:ea typeface="Calibri"/>
              <a:cs typeface="Arial" panose="020B0604020202020204" pitchFamily="34" charset="0"/>
              <a:sym typeface="Calibri"/>
            </a:endParaRPr>
          </a:p>
        </p:txBody>
      </p:sp>
      <p:pic>
        <p:nvPicPr>
          <p:cNvPr id="7" name="Graphic 6">
            <a:extLst>
              <a:ext uri="{FF2B5EF4-FFF2-40B4-BE49-F238E27FC236}">
                <a16:creationId xmlns:a16="http://schemas.microsoft.com/office/drawing/2014/main" id="{63A2A1CA-63F9-C915-8BD3-41C458C69DC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946530" y="5081979"/>
            <a:ext cx="3666157" cy="3123826"/>
          </a:xfrm>
          <a:prstGeom prst="rect">
            <a:avLst/>
          </a:prstGeom>
        </p:spPr>
      </p:pic>
    </p:spTree>
    <p:extLst>
      <p:ext uri="{BB962C8B-B14F-4D97-AF65-F5344CB8AC3E}">
        <p14:creationId xmlns:p14="http://schemas.microsoft.com/office/powerpoint/2010/main" val="1521143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7657-9E04-60A3-2692-BFE21B8F1357}"/>
              </a:ext>
            </a:extLst>
          </p:cNvPr>
          <p:cNvSpPr>
            <a:spLocks noGrp="1"/>
          </p:cNvSpPr>
          <p:nvPr>
            <p:ph type="title"/>
          </p:nvPr>
        </p:nvSpPr>
        <p:spPr/>
        <p:txBody>
          <a:bodyPr/>
          <a:lstStyle/>
          <a:p>
            <a:r>
              <a:rPr lang="en-GB" sz="4400" dirty="0"/>
              <a:t>Selecting the right CNC</a:t>
            </a:r>
            <a:endParaRPr lang="en-US" dirty="0"/>
          </a:p>
        </p:txBody>
      </p:sp>
      <p:sp>
        <p:nvSpPr>
          <p:cNvPr id="3" name="TextBox 2">
            <a:extLst>
              <a:ext uri="{FF2B5EF4-FFF2-40B4-BE49-F238E27FC236}">
                <a16:creationId xmlns:a16="http://schemas.microsoft.com/office/drawing/2014/main" id="{60982496-303D-E96B-D2C2-AA1B0498CFDE}"/>
              </a:ext>
            </a:extLst>
          </p:cNvPr>
          <p:cNvSpPr txBox="1"/>
          <p:nvPr/>
        </p:nvSpPr>
        <p:spPr>
          <a:xfrm>
            <a:off x="417352" y="2278543"/>
            <a:ext cx="6189925" cy="20313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GB" sz="1800" dirty="0">
                <a:solidFill>
                  <a:schemeClr val="tx1"/>
                </a:solidFill>
                <a:latin typeface="Arial" panose="020B0604020202020204" pitchFamily="34" charset="0"/>
                <a:ea typeface="Calibri"/>
                <a:cs typeface="Arial" panose="020B0604020202020204" pitchFamily="34" charset="0"/>
                <a:sym typeface="Calibri"/>
              </a:rPr>
              <a:t>Use a </a:t>
            </a:r>
            <a:r>
              <a:rPr lang="en-GB" sz="1800" b="1" dirty="0">
                <a:solidFill>
                  <a:schemeClr val="tx1"/>
                </a:solidFill>
                <a:latin typeface="Arial" panose="020B0604020202020204" pitchFamily="34" charset="0"/>
                <a:ea typeface="Calibri"/>
                <a:cs typeface="Arial" panose="020B0604020202020204" pitchFamily="34" charset="0"/>
                <a:sym typeface="Calibri"/>
              </a:rPr>
              <a:t>CNC mill</a:t>
            </a:r>
            <a:r>
              <a:rPr lang="en-GB" sz="1800" dirty="0">
                <a:solidFill>
                  <a:schemeClr val="tx1"/>
                </a:solidFill>
                <a:latin typeface="Arial" panose="020B0604020202020204" pitchFamily="34" charset="0"/>
                <a:ea typeface="Calibri"/>
                <a:cs typeface="Arial" panose="020B0604020202020204" pitchFamily="34" charset="0"/>
                <a:sym typeface="Calibri"/>
              </a:rPr>
              <a:t> for this part with a 30mm tool.</a:t>
            </a:r>
          </a:p>
          <a:p>
            <a:pPr marL="0" marR="0" lvl="0" indent="0" algn="l" rtl="0">
              <a:spcBef>
                <a:spcPts val="0"/>
              </a:spcBef>
              <a:spcAft>
                <a:spcPts val="0"/>
              </a:spcAft>
              <a:buNone/>
            </a:pPr>
            <a:endParaRPr lang="en-GB" sz="1800" dirty="0">
              <a:solidFill>
                <a:schemeClr val="tx1"/>
              </a:solidFill>
              <a:latin typeface="Arial" panose="020B0604020202020204" pitchFamily="34" charset="0"/>
              <a:ea typeface="Calibri"/>
              <a:cs typeface="Arial" panose="020B0604020202020204" pitchFamily="34" charset="0"/>
              <a:sym typeface="Calibri"/>
            </a:endParaRPr>
          </a:p>
          <a:p>
            <a:pPr marL="0" lvl="0" indent="0" algn="l" rtl="0">
              <a:spcBef>
                <a:spcPts val="0"/>
              </a:spcBef>
              <a:spcAft>
                <a:spcPts val="0"/>
              </a:spcAft>
              <a:buNone/>
            </a:pPr>
            <a:r>
              <a:rPr lang="en-GB" sz="1800" dirty="0">
                <a:solidFill>
                  <a:schemeClr val="tx1"/>
                </a:solidFill>
                <a:latin typeface="Arial" panose="020B0604020202020204" pitchFamily="34" charset="0"/>
                <a:ea typeface="Calibri"/>
                <a:cs typeface="Arial" panose="020B0604020202020204" pitchFamily="34" charset="0"/>
                <a:sym typeface="Calibri"/>
              </a:rPr>
              <a:t>Correct sequence​​:</a:t>
            </a:r>
            <a:endParaRPr lang="en-GB" sz="1800" dirty="0">
              <a:solidFill>
                <a:schemeClr val="tx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800" dirty="0">
                <a:solidFill>
                  <a:schemeClr val="tx1"/>
                </a:solidFill>
                <a:latin typeface="Arial" panose="020B0604020202020204" pitchFamily="34" charset="0"/>
                <a:ea typeface="Calibri"/>
                <a:cs typeface="Arial" panose="020B0604020202020204" pitchFamily="34" charset="0"/>
                <a:sym typeface="Calibri"/>
              </a:rPr>
              <a:t>1 </a:t>
            </a:r>
            <a:r>
              <a:rPr lang="en-GB" sz="1800" b="1" dirty="0">
                <a:solidFill>
                  <a:schemeClr val="tx1"/>
                </a:solidFill>
                <a:latin typeface="Arial" panose="020B0604020202020204" pitchFamily="34" charset="0"/>
                <a:ea typeface="Calibri"/>
                <a:cs typeface="Arial" panose="020B0604020202020204" pitchFamily="34" charset="0"/>
                <a:sym typeface="Calibri"/>
              </a:rPr>
              <a:t>Secure</a:t>
            </a:r>
            <a:r>
              <a:rPr lang="en-GB" sz="1800" dirty="0">
                <a:solidFill>
                  <a:schemeClr val="tx1"/>
                </a:solidFill>
                <a:latin typeface="Arial" panose="020B0604020202020204" pitchFamily="34" charset="0"/>
                <a:ea typeface="Calibri"/>
                <a:cs typeface="Arial" panose="020B0604020202020204" pitchFamily="34" charset="0"/>
                <a:sym typeface="Calibri"/>
              </a:rPr>
              <a:t> 100 x 60 blank in the vice.</a:t>
            </a:r>
          </a:p>
          <a:p>
            <a:r>
              <a:rPr lang="en-GB" sz="1800" dirty="0">
                <a:solidFill>
                  <a:schemeClr val="tx1"/>
                </a:solidFill>
                <a:latin typeface="Arial" panose="020B0604020202020204" pitchFamily="34" charset="0"/>
                <a:ea typeface="Calibri"/>
                <a:cs typeface="Arial" panose="020B0604020202020204" pitchFamily="34" charset="0"/>
                <a:sym typeface="Calibri"/>
              </a:rPr>
              <a:t>2 </a:t>
            </a:r>
            <a:r>
              <a:rPr lang="en-GB" sz="1800" b="1" dirty="0">
                <a:solidFill>
                  <a:schemeClr val="tx1"/>
                </a:solidFill>
                <a:latin typeface="Arial" panose="020B0604020202020204" pitchFamily="34" charset="0"/>
                <a:ea typeface="Calibri"/>
                <a:cs typeface="Arial" panose="020B0604020202020204" pitchFamily="34" charset="0"/>
                <a:sym typeface="Calibri"/>
              </a:rPr>
              <a:t>Face off </a:t>
            </a:r>
            <a:r>
              <a:rPr lang="en-GB" sz="1800" dirty="0">
                <a:solidFill>
                  <a:schemeClr val="tx1"/>
                </a:solidFill>
                <a:latin typeface="Arial" panose="020B0604020202020204" pitchFamily="34" charset="0"/>
                <a:ea typeface="Calibri"/>
                <a:cs typeface="Arial" panose="020B0604020202020204" pitchFamily="34" charset="0"/>
                <a:sym typeface="Calibri"/>
              </a:rPr>
              <a:t>(level) top to 30 depth</a:t>
            </a:r>
            <a:endParaRPr lang="en-GB" sz="1800" dirty="0">
              <a:solidFill>
                <a:schemeClr val="tx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800" dirty="0">
                <a:solidFill>
                  <a:schemeClr val="tx1"/>
                </a:solidFill>
                <a:latin typeface="Arial" panose="020B0604020202020204" pitchFamily="34" charset="0"/>
                <a:ea typeface="Calibri"/>
                <a:cs typeface="Arial" panose="020B0604020202020204" pitchFamily="34" charset="0"/>
                <a:sym typeface="Calibri"/>
              </a:rPr>
              <a:t>3 </a:t>
            </a:r>
            <a:r>
              <a:rPr lang="en-GB" sz="1800" b="1" dirty="0">
                <a:solidFill>
                  <a:schemeClr val="tx1"/>
                </a:solidFill>
                <a:latin typeface="Arial" panose="020B0604020202020204" pitchFamily="34" charset="0"/>
                <a:ea typeface="Calibri"/>
                <a:cs typeface="Arial" panose="020B0604020202020204" pitchFamily="34" charset="0"/>
                <a:sym typeface="Calibri"/>
              </a:rPr>
              <a:t>Mill channel in one pass</a:t>
            </a:r>
            <a:r>
              <a:rPr lang="en-GB" sz="1800" dirty="0">
                <a:solidFill>
                  <a:schemeClr val="tx1"/>
                </a:solidFill>
                <a:latin typeface="Arial" panose="020B0604020202020204" pitchFamily="34" charset="0"/>
                <a:ea typeface="Calibri"/>
                <a:cs typeface="Arial" panose="020B0604020202020204" pitchFamily="34" charset="0"/>
                <a:sym typeface="Calibri"/>
              </a:rPr>
              <a:t> to width 30 and depth 10.</a:t>
            </a:r>
            <a:endParaRPr lang="en-GB" sz="1800" dirty="0">
              <a:solidFill>
                <a:schemeClr val="tx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800" dirty="0">
                <a:solidFill>
                  <a:schemeClr val="tx1"/>
                </a:solidFill>
                <a:latin typeface="Arial" panose="020B0604020202020204" pitchFamily="34" charset="0"/>
                <a:ea typeface="Calibri"/>
                <a:cs typeface="Arial" panose="020B0604020202020204" pitchFamily="34" charset="0"/>
                <a:sym typeface="Calibri"/>
              </a:rPr>
              <a:t>4 </a:t>
            </a:r>
            <a:r>
              <a:rPr lang="en-GB" sz="1800" b="1" dirty="0">
                <a:solidFill>
                  <a:schemeClr val="tx1"/>
                </a:solidFill>
                <a:latin typeface="Arial" panose="020B0604020202020204" pitchFamily="34" charset="0"/>
                <a:ea typeface="Calibri"/>
                <a:cs typeface="Arial" panose="020B0604020202020204" pitchFamily="34" charset="0"/>
                <a:sym typeface="Calibri"/>
              </a:rPr>
              <a:t>Mill channel in two passes </a:t>
            </a:r>
            <a:r>
              <a:rPr lang="en-GB" sz="1800" dirty="0">
                <a:solidFill>
                  <a:schemeClr val="tx1"/>
                </a:solidFill>
                <a:latin typeface="Arial" panose="020B0604020202020204" pitchFamily="34" charset="0"/>
                <a:ea typeface="Calibri"/>
                <a:cs typeface="Arial" panose="020B0604020202020204" pitchFamily="34" charset="0"/>
                <a:sym typeface="Calibri"/>
              </a:rPr>
              <a:t>to width 40 and depth 10.</a:t>
            </a:r>
          </a:p>
        </p:txBody>
      </p:sp>
      <p:sp>
        <p:nvSpPr>
          <p:cNvPr id="29" name="Content Placeholder 11">
            <a:extLst>
              <a:ext uri="{FF2B5EF4-FFF2-40B4-BE49-F238E27FC236}">
                <a16:creationId xmlns:a16="http://schemas.microsoft.com/office/drawing/2014/main" id="{D4684BBB-8D5C-8911-9693-063C40BB654E}"/>
              </a:ext>
            </a:extLst>
          </p:cNvPr>
          <p:cNvSpPr txBox="1">
            <a:spLocks/>
          </p:cNvSpPr>
          <p:nvPr/>
        </p:nvSpPr>
        <p:spPr>
          <a:xfrm>
            <a:off x="8917875" y="2858176"/>
            <a:ext cx="5516153" cy="1390250"/>
          </a:xfrm>
          <a:prstGeom prst="rect">
            <a:avLst/>
          </a:prstGeom>
          <a:solidFill>
            <a:srgbClr val="ECECED"/>
          </a:solidFill>
          <a:ln w="28575">
            <a:gradFill flip="none" rotWithShape="1">
              <a:gsLst>
                <a:gs pos="21000">
                  <a:srgbClr val="D91C5C"/>
                </a:gs>
                <a:gs pos="100000">
                  <a:srgbClr val="FFD600"/>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39700" lvl="0" algn="l" rtl="0">
              <a:spcBef>
                <a:spcPts val="0"/>
              </a:spcBef>
              <a:spcAft>
                <a:spcPts val="0"/>
              </a:spcAft>
              <a:buSzPts val="1400"/>
            </a:pPr>
            <a:r>
              <a:rPr lang="en-GB" sz="1800" dirty="0">
                <a:ea typeface="Calibri"/>
                <a:sym typeface="Calibri"/>
              </a:rPr>
              <a:t>Now list some general factors to </a:t>
            </a:r>
            <a:br>
              <a:rPr lang="en-GB" sz="1800" dirty="0">
                <a:ea typeface="Calibri"/>
                <a:sym typeface="Calibri"/>
              </a:rPr>
            </a:br>
            <a:r>
              <a:rPr lang="en-GB" sz="1800" dirty="0">
                <a:ea typeface="Calibri"/>
                <a:sym typeface="Calibri"/>
              </a:rPr>
              <a:t>consider when selecting the right CNC machine to purchase for planned work.</a:t>
            </a:r>
          </a:p>
        </p:txBody>
      </p:sp>
      <p:pic>
        <p:nvPicPr>
          <p:cNvPr id="30" name="Graphic 29">
            <a:extLst>
              <a:ext uri="{FF2B5EF4-FFF2-40B4-BE49-F238E27FC236}">
                <a16:creationId xmlns:a16="http://schemas.microsoft.com/office/drawing/2014/main" id="{2937915B-5D9F-FE44-F6BA-65B5BC4D8C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30762" y="2288169"/>
            <a:ext cx="1078232" cy="1062139"/>
          </a:xfrm>
          <a:prstGeom prst="rect">
            <a:avLst/>
          </a:prstGeom>
        </p:spPr>
      </p:pic>
      <p:sp>
        <p:nvSpPr>
          <p:cNvPr id="38" name="Slide Number Placeholder 5">
            <a:extLst>
              <a:ext uri="{FF2B5EF4-FFF2-40B4-BE49-F238E27FC236}">
                <a16:creationId xmlns:a16="http://schemas.microsoft.com/office/drawing/2014/main" id="{5899DBF0-5950-80D2-78E4-2C2D879934D2}"/>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12</a:t>
            </a:fld>
            <a:endParaRPr lang="en-US" b="0" dirty="0">
              <a:solidFill>
                <a:schemeClr val="bg1"/>
              </a:solidFill>
            </a:endParaRPr>
          </a:p>
        </p:txBody>
      </p:sp>
      <p:sp>
        <p:nvSpPr>
          <p:cNvPr id="39" name="Footer Placeholder 3">
            <a:extLst>
              <a:ext uri="{FF2B5EF4-FFF2-40B4-BE49-F238E27FC236}">
                <a16:creationId xmlns:a16="http://schemas.microsoft.com/office/drawing/2014/main" id="{54CC98E7-6293-4325-6AE9-B5E30D386020}"/>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600" dirty="0"/>
              <a:t>2. Using CNC machines</a:t>
            </a:r>
            <a:endParaRPr lang="en-US" dirty="0"/>
          </a:p>
        </p:txBody>
      </p:sp>
      <p:cxnSp>
        <p:nvCxnSpPr>
          <p:cNvPr id="6" name="Google Shape;235;p25">
            <a:extLst>
              <a:ext uri="{FF2B5EF4-FFF2-40B4-BE49-F238E27FC236}">
                <a16:creationId xmlns:a16="http://schemas.microsoft.com/office/drawing/2014/main" id="{A6A19C81-D8A1-1056-5573-BE14E87C86ED}"/>
              </a:ext>
            </a:extLst>
          </p:cNvPr>
          <p:cNvCxnSpPr>
            <a:cxnSpLocks/>
          </p:cNvCxnSpPr>
          <p:nvPr/>
        </p:nvCxnSpPr>
        <p:spPr>
          <a:xfrm flipH="1">
            <a:off x="1332601" y="4832040"/>
            <a:ext cx="1678116" cy="1703843"/>
          </a:xfrm>
          <a:prstGeom prst="straightConnector1">
            <a:avLst/>
          </a:prstGeom>
          <a:noFill/>
          <a:ln w="12700" cap="flat" cmpd="sng">
            <a:solidFill>
              <a:schemeClr val="tx1"/>
            </a:solidFill>
            <a:prstDash val="solid"/>
            <a:round/>
            <a:headEnd type="none" w="med" len="med"/>
            <a:tailEnd type="triangle" w="med" len="med"/>
          </a:ln>
        </p:spPr>
      </p:cxnSp>
      <p:cxnSp>
        <p:nvCxnSpPr>
          <p:cNvPr id="7" name="Google Shape;236;p25">
            <a:extLst>
              <a:ext uri="{FF2B5EF4-FFF2-40B4-BE49-F238E27FC236}">
                <a16:creationId xmlns:a16="http://schemas.microsoft.com/office/drawing/2014/main" id="{D959550F-32C3-7DB5-9214-5558B75DCE3A}"/>
              </a:ext>
            </a:extLst>
          </p:cNvPr>
          <p:cNvCxnSpPr>
            <a:cxnSpLocks/>
          </p:cNvCxnSpPr>
          <p:nvPr/>
        </p:nvCxnSpPr>
        <p:spPr>
          <a:xfrm flipH="1">
            <a:off x="2764796" y="4929645"/>
            <a:ext cx="1780493" cy="1952228"/>
          </a:xfrm>
          <a:prstGeom prst="straightConnector1">
            <a:avLst/>
          </a:prstGeom>
          <a:noFill/>
          <a:ln w="12700" cap="flat" cmpd="sng">
            <a:solidFill>
              <a:schemeClr val="tx1"/>
            </a:solidFill>
            <a:prstDash val="solid"/>
            <a:round/>
            <a:headEnd type="none" w="med" len="med"/>
            <a:tailEnd type="triangle" w="med" len="med"/>
          </a:ln>
        </p:spPr>
      </p:cxnSp>
      <p:cxnSp>
        <p:nvCxnSpPr>
          <p:cNvPr id="8" name="Google Shape;237;p25">
            <a:extLst>
              <a:ext uri="{FF2B5EF4-FFF2-40B4-BE49-F238E27FC236}">
                <a16:creationId xmlns:a16="http://schemas.microsoft.com/office/drawing/2014/main" id="{3C307E32-2F2A-99DA-4CD4-F4E2035264E4}"/>
              </a:ext>
            </a:extLst>
          </p:cNvPr>
          <p:cNvCxnSpPr/>
          <p:nvPr/>
        </p:nvCxnSpPr>
        <p:spPr>
          <a:xfrm rot="10800000">
            <a:off x="4015366" y="6345887"/>
            <a:ext cx="1273817" cy="466748"/>
          </a:xfrm>
          <a:prstGeom prst="straightConnector1">
            <a:avLst/>
          </a:prstGeom>
          <a:noFill/>
          <a:ln w="12700" cap="flat" cmpd="sng">
            <a:solidFill>
              <a:schemeClr val="tx1"/>
            </a:solidFill>
            <a:prstDash val="solid"/>
            <a:round/>
            <a:headEnd type="none" w="med" len="med"/>
            <a:tailEnd type="triangle" w="med" len="med"/>
          </a:ln>
        </p:spPr>
      </p:cxnSp>
      <p:cxnSp>
        <p:nvCxnSpPr>
          <p:cNvPr id="9" name="Google Shape;238;p25">
            <a:extLst>
              <a:ext uri="{FF2B5EF4-FFF2-40B4-BE49-F238E27FC236}">
                <a16:creationId xmlns:a16="http://schemas.microsoft.com/office/drawing/2014/main" id="{BC280A00-42EC-B62E-2FB6-47941528A4A4}"/>
              </a:ext>
            </a:extLst>
          </p:cNvPr>
          <p:cNvCxnSpPr/>
          <p:nvPr/>
        </p:nvCxnSpPr>
        <p:spPr>
          <a:xfrm rot="10800000">
            <a:off x="3738278" y="6639407"/>
            <a:ext cx="1273817" cy="466748"/>
          </a:xfrm>
          <a:prstGeom prst="straightConnector1">
            <a:avLst/>
          </a:prstGeom>
          <a:noFill/>
          <a:ln w="12700" cap="flat" cmpd="sng">
            <a:solidFill>
              <a:schemeClr val="tx1"/>
            </a:solidFill>
            <a:prstDash val="solid"/>
            <a:round/>
            <a:headEnd type="none" w="med" len="med"/>
            <a:tailEnd type="triangle" w="med" len="med"/>
          </a:ln>
        </p:spPr>
      </p:cxnSp>
      <p:sp>
        <p:nvSpPr>
          <p:cNvPr id="10" name="Google Shape;239;p25">
            <a:extLst>
              <a:ext uri="{FF2B5EF4-FFF2-40B4-BE49-F238E27FC236}">
                <a16:creationId xmlns:a16="http://schemas.microsoft.com/office/drawing/2014/main" id="{FC483944-87D7-36D1-2C12-1A18EC02EE2B}"/>
              </a:ext>
            </a:extLst>
          </p:cNvPr>
          <p:cNvSpPr txBox="1"/>
          <p:nvPr/>
        </p:nvSpPr>
        <p:spPr>
          <a:xfrm>
            <a:off x="1933410" y="5186036"/>
            <a:ext cx="459592" cy="61177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latin typeface="Arial" panose="020B0604020202020204" pitchFamily="34" charset="0"/>
                <a:ea typeface="Calibri"/>
                <a:cs typeface="Arial" panose="020B0604020202020204" pitchFamily="34" charset="0"/>
                <a:sym typeface="Calibri"/>
              </a:rPr>
              <a:t>2</a:t>
            </a:r>
            <a:endParaRPr dirty="0">
              <a:latin typeface="Arial" panose="020B0604020202020204" pitchFamily="34" charset="0"/>
              <a:ea typeface="Calibri"/>
              <a:cs typeface="Arial" panose="020B0604020202020204" pitchFamily="34" charset="0"/>
              <a:sym typeface="Calibri"/>
            </a:endParaRPr>
          </a:p>
        </p:txBody>
      </p:sp>
      <p:sp>
        <p:nvSpPr>
          <p:cNvPr id="11" name="Google Shape;240;p25">
            <a:extLst>
              <a:ext uri="{FF2B5EF4-FFF2-40B4-BE49-F238E27FC236}">
                <a16:creationId xmlns:a16="http://schemas.microsoft.com/office/drawing/2014/main" id="{F436491F-F9D7-C1AF-E209-B62E7FE29C93}"/>
              </a:ext>
            </a:extLst>
          </p:cNvPr>
          <p:cNvSpPr txBox="1"/>
          <p:nvPr/>
        </p:nvSpPr>
        <p:spPr>
          <a:xfrm>
            <a:off x="4558592" y="4574261"/>
            <a:ext cx="1003469" cy="61177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latin typeface="Arial" panose="020B0604020202020204" pitchFamily="34" charset="0"/>
                <a:ea typeface="Calibri"/>
                <a:cs typeface="Arial" panose="020B0604020202020204" pitchFamily="34" charset="0"/>
                <a:sym typeface="Calibri"/>
              </a:rPr>
              <a:t>3</a:t>
            </a:r>
            <a:endParaRPr dirty="0">
              <a:latin typeface="Arial" panose="020B0604020202020204" pitchFamily="34" charset="0"/>
              <a:ea typeface="Calibri"/>
              <a:cs typeface="Arial" panose="020B0604020202020204" pitchFamily="34" charset="0"/>
              <a:sym typeface="Calibri"/>
            </a:endParaRPr>
          </a:p>
        </p:txBody>
      </p:sp>
      <p:sp>
        <p:nvSpPr>
          <p:cNvPr id="12" name="Google Shape;241;p25">
            <a:extLst>
              <a:ext uri="{FF2B5EF4-FFF2-40B4-BE49-F238E27FC236}">
                <a16:creationId xmlns:a16="http://schemas.microsoft.com/office/drawing/2014/main" id="{EE72C741-2F47-9BA8-E927-74C67984827F}"/>
              </a:ext>
            </a:extLst>
          </p:cNvPr>
          <p:cNvSpPr txBox="1"/>
          <p:nvPr/>
        </p:nvSpPr>
        <p:spPr>
          <a:xfrm>
            <a:off x="5244277" y="6775671"/>
            <a:ext cx="2514144" cy="611775"/>
          </a:xfrm>
          <a:prstGeom prst="rect">
            <a:avLst/>
          </a:prstGeom>
          <a:noFill/>
          <a:ln>
            <a:noFill/>
          </a:ln>
        </p:spPr>
        <p:txBody>
          <a:bodyPr spcFirstLastPara="1" wrap="square" lIns="91425" tIns="91425" rIns="91425" bIns="91425" anchor="t" anchorCtr="0">
            <a:spAutoFit/>
          </a:bodyPr>
          <a:lstStyle/>
          <a:p>
            <a:r>
              <a:rPr lang="en-GB" dirty="0">
                <a:latin typeface="Arial" panose="020B0604020202020204" pitchFamily="34" charset="0"/>
                <a:ea typeface="Calibri"/>
                <a:cs typeface="Arial" panose="020B0604020202020204" pitchFamily="34" charset="0"/>
                <a:sym typeface="Calibri"/>
              </a:rPr>
              <a:t>4 (two passes)</a:t>
            </a:r>
            <a:endParaRPr dirty="0">
              <a:latin typeface="Arial" panose="020B0604020202020204" pitchFamily="34" charset="0"/>
              <a:ea typeface="Calibri"/>
              <a:cs typeface="Arial" panose="020B0604020202020204" pitchFamily="34" charset="0"/>
              <a:sym typeface="Calibri"/>
            </a:endParaRPr>
          </a:p>
        </p:txBody>
      </p:sp>
      <p:pic>
        <p:nvPicPr>
          <p:cNvPr id="17" name="Graphic 16">
            <a:extLst>
              <a:ext uri="{FF2B5EF4-FFF2-40B4-BE49-F238E27FC236}">
                <a16:creationId xmlns:a16="http://schemas.microsoft.com/office/drawing/2014/main" id="{296499D3-252E-9820-5EA1-E2D3EDCAE6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60308" y="251036"/>
            <a:ext cx="1026664" cy="991862"/>
          </a:xfrm>
          <a:prstGeom prst="rect">
            <a:avLst/>
          </a:prstGeom>
        </p:spPr>
      </p:pic>
      <p:grpSp>
        <p:nvGrpSpPr>
          <p:cNvPr id="22" name="Graphic 19">
            <a:extLst>
              <a:ext uri="{FF2B5EF4-FFF2-40B4-BE49-F238E27FC236}">
                <a16:creationId xmlns:a16="http://schemas.microsoft.com/office/drawing/2014/main" id="{BAC9F295-5F9B-41A0-F072-B6AFBEAAF3B6}"/>
              </a:ext>
            </a:extLst>
          </p:cNvPr>
          <p:cNvGrpSpPr/>
          <p:nvPr/>
        </p:nvGrpSpPr>
        <p:grpSpPr>
          <a:xfrm>
            <a:off x="1246601" y="4749444"/>
            <a:ext cx="4027413" cy="3653692"/>
            <a:chOff x="7867373" y="4961192"/>
            <a:chExt cx="3143071" cy="2851412"/>
          </a:xfrm>
          <a:noFill/>
        </p:grpSpPr>
        <p:sp>
          <p:nvSpPr>
            <p:cNvPr id="23" name="Freeform 22">
              <a:extLst>
                <a:ext uri="{FF2B5EF4-FFF2-40B4-BE49-F238E27FC236}">
                  <a16:creationId xmlns:a16="http://schemas.microsoft.com/office/drawing/2014/main" id="{108D6887-4684-910F-8501-5017DE8E37E5}"/>
                </a:ext>
              </a:extLst>
            </p:cNvPr>
            <p:cNvSpPr/>
            <p:nvPr/>
          </p:nvSpPr>
          <p:spPr>
            <a:xfrm>
              <a:off x="7867373" y="4961192"/>
              <a:ext cx="3142992" cy="2256081"/>
            </a:xfrm>
            <a:custGeom>
              <a:avLst/>
              <a:gdLst>
                <a:gd name="connsiteX0" fmla="*/ 1804759 w 3142992"/>
                <a:gd name="connsiteY0" fmla="*/ 0 h 2256081"/>
                <a:gd name="connsiteX1" fmla="*/ 2172964 w 3142992"/>
                <a:gd name="connsiteY1" fmla="*/ 116498 h 2256081"/>
                <a:gd name="connsiteX2" fmla="*/ 2172964 w 3142992"/>
                <a:gd name="connsiteY2" fmla="*/ 280730 h 2256081"/>
                <a:gd name="connsiteX3" fmla="*/ 2658806 w 3142992"/>
                <a:gd name="connsiteY3" fmla="*/ 431020 h 2256081"/>
                <a:gd name="connsiteX4" fmla="*/ 2774866 w 3142992"/>
                <a:gd name="connsiteY4" fmla="*/ 307433 h 2256081"/>
                <a:gd name="connsiteX5" fmla="*/ 3142993 w 3142992"/>
                <a:gd name="connsiteY5" fmla="*/ 423852 h 2256081"/>
                <a:gd name="connsiteX6" fmla="*/ 2720936 w 3142992"/>
                <a:gd name="connsiteY6" fmla="*/ 872832 h 2256081"/>
                <a:gd name="connsiteX7" fmla="*/ 2720936 w 3142992"/>
                <a:gd name="connsiteY7" fmla="*/ 1037064 h 2256081"/>
                <a:gd name="connsiteX8" fmla="*/ 1886442 w 3142992"/>
                <a:gd name="connsiteY8" fmla="*/ 1923837 h 2256081"/>
                <a:gd name="connsiteX9" fmla="*/ 1886442 w 3142992"/>
                <a:gd name="connsiteY9" fmla="*/ 1759605 h 2256081"/>
                <a:gd name="connsiteX10" fmla="*/ 1464386 w 3142992"/>
                <a:gd name="connsiteY10" fmla="*/ 2208348 h 2256081"/>
                <a:gd name="connsiteX11" fmla="*/ 1096180 w 3142992"/>
                <a:gd name="connsiteY11" fmla="*/ 2091850 h 2256081"/>
                <a:gd name="connsiteX12" fmla="*/ 1096180 w 3142992"/>
                <a:gd name="connsiteY12" fmla="*/ 2256082 h 2256081"/>
                <a:gd name="connsiteX13" fmla="*/ 368205 w 3142992"/>
                <a:gd name="connsiteY13" fmla="*/ 2026472 h 2256081"/>
                <a:gd name="connsiteX14" fmla="*/ 368205 w 3142992"/>
                <a:gd name="connsiteY14" fmla="*/ 1862240 h 2256081"/>
                <a:gd name="connsiteX15" fmla="*/ 0 w 3142992"/>
                <a:gd name="connsiteY15" fmla="*/ 1745112 h 2256081"/>
                <a:gd name="connsiteX16" fmla="*/ 422057 w 3142992"/>
                <a:gd name="connsiteY16" fmla="*/ 1297078 h 2256081"/>
                <a:gd name="connsiteX17" fmla="*/ 640693 w 3142992"/>
                <a:gd name="connsiteY17" fmla="*/ 1366236 h 2256081"/>
                <a:gd name="connsiteX18" fmla="*/ 1382623 w 3142992"/>
                <a:gd name="connsiteY18" fmla="*/ 612896 h 2256081"/>
                <a:gd name="connsiteX19" fmla="*/ 1382623 w 3142992"/>
                <a:gd name="connsiteY19" fmla="*/ 448664 h 2256081"/>
                <a:gd name="connsiteX20" fmla="*/ 1804759 w 3142992"/>
                <a:gd name="connsiteY20" fmla="*/ 0 h 225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2992" h="2256081">
                  <a:moveTo>
                    <a:pt x="1804759" y="0"/>
                  </a:moveTo>
                  <a:lnTo>
                    <a:pt x="2172964" y="116498"/>
                  </a:lnTo>
                  <a:lnTo>
                    <a:pt x="2172964" y="280730"/>
                  </a:lnTo>
                  <a:cubicBezTo>
                    <a:pt x="2172964" y="280730"/>
                    <a:pt x="2658806" y="431020"/>
                    <a:pt x="2658806" y="431020"/>
                  </a:cubicBezTo>
                  <a:lnTo>
                    <a:pt x="2774866" y="307433"/>
                  </a:lnTo>
                  <a:lnTo>
                    <a:pt x="3142993" y="423852"/>
                  </a:lnTo>
                  <a:lnTo>
                    <a:pt x="2720936" y="872832"/>
                  </a:lnTo>
                  <a:lnTo>
                    <a:pt x="2720936" y="1037064"/>
                  </a:lnTo>
                  <a:lnTo>
                    <a:pt x="1886442" y="1923837"/>
                  </a:lnTo>
                  <a:lnTo>
                    <a:pt x="1886442" y="1759605"/>
                  </a:lnTo>
                  <a:cubicBezTo>
                    <a:pt x="1886442" y="1759605"/>
                    <a:pt x="1464386" y="2208348"/>
                    <a:pt x="1464386" y="2208348"/>
                  </a:cubicBezTo>
                  <a:lnTo>
                    <a:pt x="1096180" y="2091850"/>
                  </a:lnTo>
                  <a:lnTo>
                    <a:pt x="1096180" y="2256082"/>
                  </a:lnTo>
                  <a:lnTo>
                    <a:pt x="368205" y="2026472"/>
                  </a:lnTo>
                  <a:lnTo>
                    <a:pt x="368205" y="1862240"/>
                  </a:lnTo>
                  <a:lnTo>
                    <a:pt x="0" y="1745112"/>
                  </a:lnTo>
                  <a:lnTo>
                    <a:pt x="422057" y="1297078"/>
                  </a:lnTo>
                  <a:lnTo>
                    <a:pt x="640693" y="1366236"/>
                  </a:lnTo>
                  <a:lnTo>
                    <a:pt x="1382623" y="612896"/>
                  </a:lnTo>
                  <a:lnTo>
                    <a:pt x="1382623" y="448664"/>
                  </a:lnTo>
                  <a:cubicBezTo>
                    <a:pt x="1382623" y="448664"/>
                    <a:pt x="1804759" y="0"/>
                    <a:pt x="1804759" y="0"/>
                  </a:cubicBezTo>
                  <a:close/>
                </a:path>
              </a:pathLst>
            </a:custGeom>
            <a:noFill/>
            <a:ln w="11816" cap="rnd">
              <a:solidFill>
                <a:srgbClr val="000000"/>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1060FC0-7F68-E711-C231-DD41B0B1FE40}"/>
                </a:ext>
              </a:extLst>
            </p:cNvPr>
            <p:cNvSpPr/>
            <p:nvPr/>
          </p:nvSpPr>
          <p:spPr>
            <a:xfrm>
              <a:off x="9331838" y="7169540"/>
              <a:ext cx="7884" cy="643064"/>
            </a:xfrm>
            <a:custGeom>
              <a:avLst/>
              <a:gdLst>
                <a:gd name="connsiteX0" fmla="*/ 0 w 7884"/>
                <a:gd name="connsiteY0" fmla="*/ 0 h 643064"/>
                <a:gd name="connsiteX1" fmla="*/ 0 w 7884"/>
                <a:gd name="connsiteY1" fmla="*/ 643064 h 643064"/>
              </a:gdLst>
              <a:ahLst/>
              <a:cxnLst>
                <a:cxn ang="0">
                  <a:pos x="connsiteX0" y="connsiteY0"/>
                </a:cxn>
                <a:cxn ang="0">
                  <a:pos x="connsiteX1" y="connsiteY1"/>
                </a:cxn>
              </a:cxnLst>
              <a:rect l="l" t="t" r="r" b="b"/>
              <a:pathLst>
                <a:path w="7884" h="643064">
                  <a:moveTo>
                    <a:pt x="0" y="0"/>
                  </a:moveTo>
                  <a:lnTo>
                    <a:pt x="0" y="643064"/>
                  </a:lnTo>
                </a:path>
              </a:pathLst>
            </a:custGeom>
            <a:ln w="11816" cap="rnd">
              <a:solidFill>
                <a:srgbClr val="000000"/>
              </a:solid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B019B680-8B67-58C0-EFAE-466974E11D0A}"/>
                </a:ext>
              </a:extLst>
            </p:cNvPr>
            <p:cNvSpPr/>
            <p:nvPr/>
          </p:nvSpPr>
          <p:spPr>
            <a:xfrm>
              <a:off x="7867373" y="5385044"/>
              <a:ext cx="3143071" cy="2427560"/>
            </a:xfrm>
            <a:custGeom>
              <a:avLst/>
              <a:gdLst>
                <a:gd name="connsiteX0" fmla="*/ 0 w 3143071"/>
                <a:gd name="connsiteY0" fmla="*/ 1321260 h 2427560"/>
                <a:gd name="connsiteX1" fmla="*/ 0 w 3143071"/>
                <a:gd name="connsiteY1" fmla="*/ 1964245 h 2427560"/>
                <a:gd name="connsiteX2" fmla="*/ 1464464 w 3143071"/>
                <a:gd name="connsiteY2" fmla="*/ 2427561 h 2427560"/>
                <a:gd name="connsiteX3" fmla="*/ 3143071 w 3143071"/>
                <a:gd name="connsiteY3" fmla="*/ 643065 h 2427560"/>
                <a:gd name="connsiteX4" fmla="*/ 3143071 w 3143071"/>
                <a:gd name="connsiteY4" fmla="*/ 0 h 2427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071" h="2427560">
                  <a:moveTo>
                    <a:pt x="0" y="1321260"/>
                  </a:moveTo>
                  <a:lnTo>
                    <a:pt x="0" y="1964245"/>
                  </a:lnTo>
                  <a:lnTo>
                    <a:pt x="1464464" y="2427561"/>
                  </a:lnTo>
                  <a:lnTo>
                    <a:pt x="3143071" y="643065"/>
                  </a:lnTo>
                  <a:lnTo>
                    <a:pt x="3143071" y="0"/>
                  </a:lnTo>
                </a:path>
              </a:pathLst>
            </a:custGeom>
            <a:noFill/>
            <a:ln w="11816" cap="rnd">
              <a:solidFill>
                <a:srgbClr val="000000"/>
              </a:solidFill>
              <a:prstDash val="solid"/>
              <a:round/>
            </a:ln>
          </p:spPr>
          <p:txBody>
            <a:bodyPr rtlCol="0" anchor="ctr"/>
            <a:lstStyle/>
            <a:p>
              <a:endParaRPr lang="en-US"/>
            </a:p>
          </p:txBody>
        </p:sp>
        <p:grpSp>
          <p:nvGrpSpPr>
            <p:cNvPr id="26" name="Graphic 19">
              <a:extLst>
                <a:ext uri="{FF2B5EF4-FFF2-40B4-BE49-F238E27FC236}">
                  <a16:creationId xmlns:a16="http://schemas.microsoft.com/office/drawing/2014/main" id="{66471C8F-F49A-FF18-5ED8-19F8EC6E8318}"/>
                </a:ext>
              </a:extLst>
            </p:cNvPr>
            <p:cNvGrpSpPr/>
            <p:nvPr/>
          </p:nvGrpSpPr>
          <p:grpSpPr>
            <a:xfrm>
              <a:off x="7867373" y="6258270"/>
              <a:ext cx="790261" cy="729394"/>
              <a:chOff x="7867373" y="6258270"/>
              <a:chExt cx="790261" cy="729394"/>
            </a:xfrm>
            <a:noFill/>
          </p:grpSpPr>
          <p:grpSp>
            <p:nvGrpSpPr>
              <p:cNvPr id="27" name="Graphic 19">
                <a:extLst>
                  <a:ext uri="{FF2B5EF4-FFF2-40B4-BE49-F238E27FC236}">
                    <a16:creationId xmlns:a16="http://schemas.microsoft.com/office/drawing/2014/main" id="{2B1547F3-0978-B9A9-9250-8F0A3877E433}"/>
                  </a:ext>
                </a:extLst>
              </p:cNvPr>
              <p:cNvGrpSpPr/>
              <p:nvPr/>
            </p:nvGrpSpPr>
            <p:grpSpPr>
              <a:xfrm>
                <a:off x="7867373" y="6258270"/>
                <a:ext cx="790261" cy="729394"/>
                <a:chOff x="7867373" y="6258270"/>
                <a:chExt cx="790261" cy="729394"/>
              </a:xfrm>
              <a:noFill/>
            </p:grpSpPr>
            <p:sp>
              <p:nvSpPr>
                <p:cNvPr id="28" name="Freeform 27">
                  <a:extLst>
                    <a:ext uri="{FF2B5EF4-FFF2-40B4-BE49-F238E27FC236}">
                      <a16:creationId xmlns:a16="http://schemas.microsoft.com/office/drawing/2014/main" id="{E4924DF9-891F-B6EC-44FE-F5C7A93C9B1D}"/>
                    </a:ext>
                  </a:extLst>
                </p:cNvPr>
                <p:cNvSpPr/>
                <p:nvPr/>
              </p:nvSpPr>
              <p:spPr>
                <a:xfrm>
                  <a:off x="7867373" y="6258270"/>
                  <a:ext cx="790261" cy="565241"/>
                </a:xfrm>
                <a:custGeom>
                  <a:avLst/>
                  <a:gdLst>
                    <a:gd name="connsiteX0" fmla="*/ 422057 w 790261"/>
                    <a:gd name="connsiteY0" fmla="*/ 0 h 565241"/>
                    <a:gd name="connsiteX1" fmla="*/ 790262 w 790261"/>
                    <a:gd name="connsiteY1" fmla="*/ 116498 h 565241"/>
                    <a:gd name="connsiteX2" fmla="*/ 368205 w 790261"/>
                    <a:gd name="connsiteY2" fmla="*/ 565241 h 565241"/>
                    <a:gd name="connsiteX3" fmla="*/ 0 w 790261"/>
                    <a:gd name="connsiteY3" fmla="*/ 448743 h 565241"/>
                    <a:gd name="connsiteX4" fmla="*/ 422057 w 790261"/>
                    <a:gd name="connsiteY4" fmla="*/ 0 h 565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261" h="565241">
                      <a:moveTo>
                        <a:pt x="422057" y="0"/>
                      </a:moveTo>
                      <a:lnTo>
                        <a:pt x="790262" y="116498"/>
                      </a:lnTo>
                      <a:lnTo>
                        <a:pt x="368205" y="565241"/>
                      </a:lnTo>
                      <a:lnTo>
                        <a:pt x="0" y="448743"/>
                      </a:lnTo>
                      <a:lnTo>
                        <a:pt x="422057" y="0"/>
                      </a:lnTo>
                      <a:close/>
                    </a:path>
                  </a:pathLst>
                </a:custGeom>
                <a:noFill/>
                <a:ln w="11816" cap="rnd">
                  <a:solidFill>
                    <a:srgbClr val="000000"/>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9922011-3676-2636-D449-1018C02E5BCF}"/>
                    </a:ext>
                  </a:extLst>
                </p:cNvPr>
                <p:cNvSpPr/>
                <p:nvPr/>
              </p:nvSpPr>
              <p:spPr>
                <a:xfrm>
                  <a:off x="8235579" y="6374689"/>
                  <a:ext cx="422056" cy="612975"/>
                </a:xfrm>
                <a:custGeom>
                  <a:avLst/>
                  <a:gdLst>
                    <a:gd name="connsiteX0" fmla="*/ 422057 w 422056"/>
                    <a:gd name="connsiteY0" fmla="*/ 0 h 612975"/>
                    <a:gd name="connsiteX1" fmla="*/ 422057 w 422056"/>
                    <a:gd name="connsiteY1" fmla="*/ 164232 h 612975"/>
                    <a:gd name="connsiteX2" fmla="*/ 0 w 422056"/>
                    <a:gd name="connsiteY2" fmla="*/ 612975 h 612975"/>
                  </a:gdLst>
                  <a:ahLst/>
                  <a:cxnLst>
                    <a:cxn ang="0">
                      <a:pos x="connsiteX0" y="connsiteY0"/>
                    </a:cxn>
                    <a:cxn ang="0">
                      <a:pos x="connsiteX1" y="connsiteY1"/>
                    </a:cxn>
                    <a:cxn ang="0">
                      <a:pos x="connsiteX2" y="connsiteY2"/>
                    </a:cxn>
                  </a:cxnLst>
                  <a:rect l="l" t="t" r="r" b="b"/>
                  <a:pathLst>
                    <a:path w="422056" h="612975">
                      <a:moveTo>
                        <a:pt x="422057" y="0"/>
                      </a:moveTo>
                      <a:lnTo>
                        <a:pt x="422057" y="164232"/>
                      </a:lnTo>
                      <a:lnTo>
                        <a:pt x="0" y="612975"/>
                      </a:lnTo>
                    </a:path>
                  </a:pathLst>
                </a:custGeom>
                <a:noFill/>
                <a:ln w="11816" cap="rnd">
                  <a:solidFill>
                    <a:srgbClr val="000000"/>
                  </a:solidFill>
                  <a:prstDash val="solid"/>
                  <a:round/>
                </a:ln>
              </p:spPr>
              <p:txBody>
                <a:bodyPr rtlCol="0" anchor="ctr"/>
                <a:lstStyle/>
                <a:p>
                  <a:endParaRPr lang="en-US"/>
                </a:p>
              </p:txBody>
            </p:sp>
            <p:sp>
              <p:nvSpPr>
                <p:cNvPr id="32" name="Freeform 31">
                  <a:extLst>
                    <a:ext uri="{FF2B5EF4-FFF2-40B4-BE49-F238E27FC236}">
                      <a16:creationId xmlns:a16="http://schemas.microsoft.com/office/drawing/2014/main" id="{C93F08CB-C53B-D756-90A5-92795E8C6FAB}"/>
                    </a:ext>
                  </a:extLst>
                </p:cNvPr>
                <p:cNvSpPr/>
                <p:nvPr/>
              </p:nvSpPr>
              <p:spPr>
                <a:xfrm>
                  <a:off x="7867373" y="6706304"/>
                  <a:ext cx="7884" cy="164862"/>
                </a:xfrm>
                <a:custGeom>
                  <a:avLst/>
                  <a:gdLst>
                    <a:gd name="connsiteX0" fmla="*/ 0 w 7884"/>
                    <a:gd name="connsiteY0" fmla="*/ 164862 h 164862"/>
                    <a:gd name="connsiteX1" fmla="*/ 0 w 7884"/>
                    <a:gd name="connsiteY1" fmla="*/ 0 h 164862"/>
                  </a:gdLst>
                  <a:ahLst/>
                  <a:cxnLst>
                    <a:cxn ang="0">
                      <a:pos x="connsiteX0" y="connsiteY0"/>
                    </a:cxn>
                    <a:cxn ang="0">
                      <a:pos x="connsiteX1" y="connsiteY1"/>
                    </a:cxn>
                  </a:cxnLst>
                  <a:rect l="l" t="t" r="r" b="b"/>
                  <a:pathLst>
                    <a:path w="7884" h="164862">
                      <a:moveTo>
                        <a:pt x="0" y="164862"/>
                      </a:moveTo>
                      <a:lnTo>
                        <a:pt x="0" y="0"/>
                      </a:lnTo>
                    </a:path>
                  </a:pathLst>
                </a:custGeom>
                <a:ln w="11816" cap="rnd">
                  <a:solidFill>
                    <a:srgbClr val="000000"/>
                  </a:solidFill>
                  <a:prstDash val="solid"/>
                  <a:round/>
                </a:ln>
              </p:spPr>
              <p:txBody>
                <a:bodyPr rtlCol="0" anchor="ctr"/>
                <a:lstStyle/>
                <a:p>
                  <a:endParaRPr lang="en-US"/>
                </a:p>
              </p:txBody>
            </p:sp>
          </p:grpSp>
          <p:sp>
            <p:nvSpPr>
              <p:cNvPr id="33" name="Freeform 32">
                <a:extLst>
                  <a:ext uri="{FF2B5EF4-FFF2-40B4-BE49-F238E27FC236}">
                    <a16:creationId xmlns:a16="http://schemas.microsoft.com/office/drawing/2014/main" id="{A62BBEEC-D2C4-25CF-F113-C02FD3854337}"/>
                  </a:ext>
                </a:extLst>
              </p:cNvPr>
              <p:cNvSpPr/>
              <p:nvPr/>
            </p:nvSpPr>
            <p:spPr>
              <a:xfrm>
                <a:off x="8235579" y="6823432"/>
                <a:ext cx="7884" cy="164153"/>
              </a:xfrm>
              <a:custGeom>
                <a:avLst/>
                <a:gdLst>
                  <a:gd name="connsiteX0" fmla="*/ 0 w 7884"/>
                  <a:gd name="connsiteY0" fmla="*/ 0 h 164153"/>
                  <a:gd name="connsiteX1" fmla="*/ 0 w 7884"/>
                  <a:gd name="connsiteY1" fmla="*/ 164153 h 164153"/>
                </a:gdLst>
                <a:ahLst/>
                <a:cxnLst>
                  <a:cxn ang="0">
                    <a:pos x="connsiteX0" y="connsiteY0"/>
                  </a:cxn>
                  <a:cxn ang="0">
                    <a:pos x="connsiteX1" y="connsiteY1"/>
                  </a:cxn>
                </a:cxnLst>
                <a:rect l="l" t="t" r="r" b="b"/>
                <a:pathLst>
                  <a:path w="7884" h="164153">
                    <a:moveTo>
                      <a:pt x="0" y="0"/>
                    </a:moveTo>
                    <a:lnTo>
                      <a:pt x="0" y="164153"/>
                    </a:lnTo>
                  </a:path>
                </a:pathLst>
              </a:custGeom>
              <a:ln w="11816" cap="rnd">
                <a:solidFill>
                  <a:srgbClr val="000000"/>
                </a:solidFill>
                <a:prstDash val="solid"/>
                <a:round/>
              </a:ln>
            </p:spPr>
            <p:txBody>
              <a:bodyPr rtlCol="0" anchor="ctr"/>
              <a:lstStyle/>
              <a:p>
                <a:endParaRPr lang="en-US"/>
              </a:p>
            </p:txBody>
          </p:sp>
        </p:grpSp>
        <p:grpSp>
          <p:nvGrpSpPr>
            <p:cNvPr id="34" name="Graphic 19">
              <a:extLst>
                <a:ext uri="{FF2B5EF4-FFF2-40B4-BE49-F238E27FC236}">
                  <a16:creationId xmlns:a16="http://schemas.microsoft.com/office/drawing/2014/main" id="{3DEF17E6-044C-A32B-AB9C-EE3F197E2029}"/>
                </a:ext>
              </a:extLst>
            </p:cNvPr>
            <p:cNvGrpSpPr/>
            <p:nvPr/>
          </p:nvGrpSpPr>
          <p:grpSpPr>
            <a:xfrm>
              <a:off x="8963553" y="6604299"/>
              <a:ext cx="790340" cy="729394"/>
              <a:chOff x="8963553" y="6604299"/>
              <a:chExt cx="790340" cy="729394"/>
            </a:xfrm>
            <a:noFill/>
          </p:grpSpPr>
          <p:grpSp>
            <p:nvGrpSpPr>
              <p:cNvPr id="35" name="Graphic 19">
                <a:extLst>
                  <a:ext uri="{FF2B5EF4-FFF2-40B4-BE49-F238E27FC236}">
                    <a16:creationId xmlns:a16="http://schemas.microsoft.com/office/drawing/2014/main" id="{86716084-B841-234E-2F7A-429B4ECFB067}"/>
                  </a:ext>
                </a:extLst>
              </p:cNvPr>
              <p:cNvGrpSpPr/>
              <p:nvPr/>
            </p:nvGrpSpPr>
            <p:grpSpPr>
              <a:xfrm>
                <a:off x="8963553" y="6604299"/>
                <a:ext cx="790340" cy="612896"/>
                <a:chOff x="8963553" y="6604299"/>
                <a:chExt cx="790340" cy="612896"/>
              </a:xfrm>
              <a:noFill/>
            </p:grpSpPr>
            <p:sp>
              <p:nvSpPr>
                <p:cNvPr id="36" name="Freeform 35">
                  <a:extLst>
                    <a:ext uri="{FF2B5EF4-FFF2-40B4-BE49-F238E27FC236}">
                      <a16:creationId xmlns:a16="http://schemas.microsoft.com/office/drawing/2014/main" id="{E8213059-FFE1-B1FF-B3BF-5F318DF05E7D}"/>
                    </a:ext>
                  </a:extLst>
                </p:cNvPr>
                <p:cNvSpPr/>
                <p:nvPr/>
              </p:nvSpPr>
              <p:spPr>
                <a:xfrm>
                  <a:off x="8963632" y="6604299"/>
                  <a:ext cx="790262" cy="565241"/>
                </a:xfrm>
                <a:custGeom>
                  <a:avLst/>
                  <a:gdLst>
                    <a:gd name="connsiteX0" fmla="*/ 422057 w 790262"/>
                    <a:gd name="connsiteY0" fmla="*/ 0 h 565241"/>
                    <a:gd name="connsiteX1" fmla="*/ 790262 w 790262"/>
                    <a:gd name="connsiteY1" fmla="*/ 116498 h 565241"/>
                    <a:gd name="connsiteX2" fmla="*/ 368206 w 790262"/>
                    <a:gd name="connsiteY2" fmla="*/ 565241 h 565241"/>
                    <a:gd name="connsiteX3" fmla="*/ 0 w 790262"/>
                    <a:gd name="connsiteY3" fmla="*/ 448743 h 565241"/>
                    <a:gd name="connsiteX4" fmla="*/ 422057 w 790262"/>
                    <a:gd name="connsiteY4" fmla="*/ 0 h 565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262" h="565241">
                      <a:moveTo>
                        <a:pt x="422057" y="0"/>
                      </a:moveTo>
                      <a:lnTo>
                        <a:pt x="790262" y="116498"/>
                      </a:lnTo>
                      <a:lnTo>
                        <a:pt x="368206" y="565241"/>
                      </a:lnTo>
                      <a:lnTo>
                        <a:pt x="0" y="448743"/>
                      </a:lnTo>
                      <a:lnTo>
                        <a:pt x="422057" y="0"/>
                      </a:lnTo>
                      <a:close/>
                    </a:path>
                  </a:pathLst>
                </a:custGeom>
                <a:noFill/>
                <a:ln w="11816" cap="rnd">
                  <a:solidFill>
                    <a:srgbClr val="000000"/>
                  </a:solidFill>
                  <a:prstDash val="solid"/>
                  <a:round/>
                </a:ln>
              </p:spPr>
              <p:txBody>
                <a:bodyPr rtlCol="0" anchor="ctr"/>
                <a:lstStyle/>
                <a:p>
                  <a:endParaRPr lang="en-US"/>
                </a:p>
              </p:txBody>
            </p:sp>
            <p:sp>
              <p:nvSpPr>
                <p:cNvPr id="37" name="Freeform 36">
                  <a:extLst>
                    <a:ext uri="{FF2B5EF4-FFF2-40B4-BE49-F238E27FC236}">
                      <a16:creationId xmlns:a16="http://schemas.microsoft.com/office/drawing/2014/main" id="{E9A1F7D5-8464-1E84-974A-523C51A7C707}"/>
                    </a:ext>
                  </a:extLst>
                </p:cNvPr>
                <p:cNvSpPr/>
                <p:nvPr/>
              </p:nvSpPr>
              <p:spPr>
                <a:xfrm>
                  <a:off x="9753894" y="6720797"/>
                  <a:ext cx="7884" cy="164231"/>
                </a:xfrm>
                <a:custGeom>
                  <a:avLst/>
                  <a:gdLst>
                    <a:gd name="connsiteX0" fmla="*/ 0 w 7884"/>
                    <a:gd name="connsiteY0" fmla="*/ 0 h 164231"/>
                    <a:gd name="connsiteX1" fmla="*/ 0 w 7884"/>
                    <a:gd name="connsiteY1" fmla="*/ 164232 h 164231"/>
                  </a:gdLst>
                  <a:ahLst/>
                  <a:cxnLst>
                    <a:cxn ang="0">
                      <a:pos x="connsiteX0" y="connsiteY0"/>
                    </a:cxn>
                    <a:cxn ang="0">
                      <a:pos x="connsiteX1" y="connsiteY1"/>
                    </a:cxn>
                  </a:cxnLst>
                  <a:rect l="l" t="t" r="r" b="b"/>
                  <a:pathLst>
                    <a:path w="7884" h="164231">
                      <a:moveTo>
                        <a:pt x="0" y="0"/>
                      </a:moveTo>
                      <a:lnTo>
                        <a:pt x="0" y="164232"/>
                      </a:lnTo>
                    </a:path>
                  </a:pathLst>
                </a:custGeom>
                <a:noFill/>
                <a:ln w="11816" cap="rnd">
                  <a:solidFill>
                    <a:srgbClr val="000000"/>
                  </a:solidFill>
                  <a:prstDash val="solid"/>
                  <a:round/>
                </a:ln>
              </p:spPr>
              <p:txBody>
                <a:bodyPr rtlCol="0" anchor="ctr"/>
                <a:lstStyle/>
                <a:p>
                  <a:endParaRPr lang="en-US"/>
                </a:p>
              </p:txBody>
            </p:sp>
            <p:sp>
              <p:nvSpPr>
                <p:cNvPr id="40" name="Freeform 39">
                  <a:extLst>
                    <a:ext uri="{FF2B5EF4-FFF2-40B4-BE49-F238E27FC236}">
                      <a16:creationId xmlns:a16="http://schemas.microsoft.com/office/drawing/2014/main" id="{5A8C1823-DB02-597E-197D-66958AC2FB36}"/>
                    </a:ext>
                  </a:extLst>
                </p:cNvPr>
                <p:cNvSpPr/>
                <p:nvPr/>
              </p:nvSpPr>
              <p:spPr>
                <a:xfrm>
                  <a:off x="8963553" y="7052333"/>
                  <a:ext cx="7884" cy="164862"/>
                </a:xfrm>
                <a:custGeom>
                  <a:avLst/>
                  <a:gdLst>
                    <a:gd name="connsiteX0" fmla="*/ 0 w 7884"/>
                    <a:gd name="connsiteY0" fmla="*/ 164862 h 164862"/>
                    <a:gd name="connsiteX1" fmla="*/ 0 w 7884"/>
                    <a:gd name="connsiteY1" fmla="*/ 0 h 164862"/>
                  </a:gdLst>
                  <a:ahLst/>
                  <a:cxnLst>
                    <a:cxn ang="0">
                      <a:pos x="connsiteX0" y="connsiteY0"/>
                    </a:cxn>
                    <a:cxn ang="0">
                      <a:pos x="connsiteX1" y="connsiteY1"/>
                    </a:cxn>
                  </a:cxnLst>
                  <a:rect l="l" t="t" r="r" b="b"/>
                  <a:pathLst>
                    <a:path w="7884" h="164862">
                      <a:moveTo>
                        <a:pt x="0" y="164862"/>
                      </a:moveTo>
                      <a:lnTo>
                        <a:pt x="0" y="0"/>
                      </a:lnTo>
                    </a:path>
                  </a:pathLst>
                </a:custGeom>
                <a:ln w="11816" cap="rnd">
                  <a:solidFill>
                    <a:srgbClr val="000000"/>
                  </a:solidFill>
                  <a:prstDash val="solid"/>
                  <a:round/>
                </a:ln>
              </p:spPr>
              <p:txBody>
                <a:bodyPr rtlCol="0" anchor="ctr"/>
                <a:lstStyle/>
                <a:p>
                  <a:endParaRPr lang="en-US"/>
                </a:p>
              </p:txBody>
            </p:sp>
          </p:grpSp>
          <p:sp>
            <p:nvSpPr>
              <p:cNvPr id="41" name="Freeform 40">
                <a:extLst>
                  <a:ext uri="{FF2B5EF4-FFF2-40B4-BE49-F238E27FC236}">
                    <a16:creationId xmlns:a16="http://schemas.microsoft.com/office/drawing/2014/main" id="{07B78216-797A-C2C8-E14F-5CF2821BE0DA}"/>
                  </a:ext>
                </a:extLst>
              </p:cNvPr>
              <p:cNvSpPr/>
              <p:nvPr/>
            </p:nvSpPr>
            <p:spPr>
              <a:xfrm>
                <a:off x="9331838" y="7169540"/>
                <a:ext cx="7884" cy="164153"/>
              </a:xfrm>
              <a:custGeom>
                <a:avLst/>
                <a:gdLst>
                  <a:gd name="connsiteX0" fmla="*/ 0 w 7884"/>
                  <a:gd name="connsiteY0" fmla="*/ 0 h 164153"/>
                  <a:gd name="connsiteX1" fmla="*/ 0 w 7884"/>
                  <a:gd name="connsiteY1" fmla="*/ 164153 h 164153"/>
                </a:gdLst>
                <a:ahLst/>
                <a:cxnLst>
                  <a:cxn ang="0">
                    <a:pos x="connsiteX0" y="connsiteY0"/>
                  </a:cxn>
                  <a:cxn ang="0">
                    <a:pos x="connsiteX1" y="connsiteY1"/>
                  </a:cxn>
                </a:cxnLst>
                <a:rect l="l" t="t" r="r" b="b"/>
                <a:pathLst>
                  <a:path w="7884" h="164153">
                    <a:moveTo>
                      <a:pt x="0" y="0"/>
                    </a:moveTo>
                    <a:lnTo>
                      <a:pt x="0" y="164153"/>
                    </a:lnTo>
                  </a:path>
                </a:pathLst>
              </a:custGeom>
              <a:ln w="11816" cap="rnd">
                <a:solidFill>
                  <a:srgbClr val="000000"/>
                </a:solidFill>
                <a:prstDash val="solid"/>
                <a:round/>
              </a:ln>
            </p:spPr>
            <p:txBody>
              <a:bodyPr rtlCol="0" anchor="ctr"/>
              <a:lstStyle/>
              <a:p>
                <a:endParaRPr lang="en-US"/>
              </a:p>
            </p:txBody>
          </p:sp>
        </p:grpSp>
        <p:grpSp>
          <p:nvGrpSpPr>
            <p:cNvPr id="42" name="Graphic 19">
              <a:extLst>
                <a:ext uri="{FF2B5EF4-FFF2-40B4-BE49-F238E27FC236}">
                  <a16:creationId xmlns:a16="http://schemas.microsoft.com/office/drawing/2014/main" id="{76494BC1-DDA2-7DC0-3FE9-C8EC6AFFAC37}"/>
                </a:ext>
              </a:extLst>
            </p:cNvPr>
            <p:cNvGrpSpPr/>
            <p:nvPr/>
          </p:nvGrpSpPr>
          <p:grpSpPr>
            <a:xfrm>
              <a:off x="9250076" y="4961192"/>
              <a:ext cx="790340" cy="729394"/>
              <a:chOff x="9250076" y="4961192"/>
              <a:chExt cx="790340" cy="729394"/>
            </a:xfrm>
            <a:noFill/>
          </p:grpSpPr>
          <p:grpSp>
            <p:nvGrpSpPr>
              <p:cNvPr id="43" name="Graphic 19">
                <a:extLst>
                  <a:ext uri="{FF2B5EF4-FFF2-40B4-BE49-F238E27FC236}">
                    <a16:creationId xmlns:a16="http://schemas.microsoft.com/office/drawing/2014/main" id="{F4399C3A-0224-D9E4-5D5A-BC1190B4D500}"/>
                  </a:ext>
                </a:extLst>
              </p:cNvPr>
              <p:cNvGrpSpPr/>
              <p:nvPr/>
            </p:nvGrpSpPr>
            <p:grpSpPr>
              <a:xfrm>
                <a:off x="9250076" y="4961192"/>
                <a:ext cx="790340" cy="729394"/>
                <a:chOff x="9250076" y="4961192"/>
                <a:chExt cx="790340" cy="729394"/>
              </a:xfrm>
              <a:noFill/>
            </p:grpSpPr>
            <p:sp>
              <p:nvSpPr>
                <p:cNvPr id="44" name="Freeform 43">
                  <a:extLst>
                    <a:ext uri="{FF2B5EF4-FFF2-40B4-BE49-F238E27FC236}">
                      <a16:creationId xmlns:a16="http://schemas.microsoft.com/office/drawing/2014/main" id="{08772064-5ACD-EC98-A3CA-396836B641EF}"/>
                    </a:ext>
                  </a:extLst>
                </p:cNvPr>
                <p:cNvSpPr/>
                <p:nvPr/>
              </p:nvSpPr>
              <p:spPr>
                <a:xfrm>
                  <a:off x="9250076" y="4961192"/>
                  <a:ext cx="790261" cy="565241"/>
                </a:xfrm>
                <a:custGeom>
                  <a:avLst/>
                  <a:gdLst>
                    <a:gd name="connsiteX0" fmla="*/ 422057 w 790261"/>
                    <a:gd name="connsiteY0" fmla="*/ 0 h 565241"/>
                    <a:gd name="connsiteX1" fmla="*/ 790262 w 790261"/>
                    <a:gd name="connsiteY1" fmla="*/ 116498 h 565241"/>
                    <a:gd name="connsiteX2" fmla="*/ 368205 w 790261"/>
                    <a:gd name="connsiteY2" fmla="*/ 565241 h 565241"/>
                    <a:gd name="connsiteX3" fmla="*/ 0 w 790261"/>
                    <a:gd name="connsiteY3" fmla="*/ 448743 h 565241"/>
                    <a:gd name="connsiteX4" fmla="*/ 422057 w 790261"/>
                    <a:gd name="connsiteY4" fmla="*/ 0 h 565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261" h="565241">
                      <a:moveTo>
                        <a:pt x="422057" y="0"/>
                      </a:moveTo>
                      <a:lnTo>
                        <a:pt x="790262" y="116498"/>
                      </a:lnTo>
                      <a:lnTo>
                        <a:pt x="368205" y="565241"/>
                      </a:lnTo>
                      <a:lnTo>
                        <a:pt x="0" y="448743"/>
                      </a:lnTo>
                      <a:lnTo>
                        <a:pt x="422057" y="0"/>
                      </a:lnTo>
                      <a:close/>
                    </a:path>
                  </a:pathLst>
                </a:custGeom>
                <a:noFill/>
                <a:ln w="11816" cap="rnd">
                  <a:solidFill>
                    <a:srgbClr val="000000"/>
                  </a:solidFill>
                  <a:prstDash val="solid"/>
                  <a:round/>
                </a:ln>
              </p:spPr>
              <p:txBody>
                <a:bodyPr rtlCol="0" anchor="ctr"/>
                <a:lstStyle/>
                <a:p>
                  <a:endParaRPr lang="en-US"/>
                </a:p>
              </p:txBody>
            </p:sp>
            <p:sp>
              <p:nvSpPr>
                <p:cNvPr id="45" name="Freeform 44">
                  <a:extLst>
                    <a:ext uri="{FF2B5EF4-FFF2-40B4-BE49-F238E27FC236}">
                      <a16:creationId xmlns:a16="http://schemas.microsoft.com/office/drawing/2014/main" id="{5A1A8EB8-FA86-2CE6-4CCC-9D9B9DD9757F}"/>
                    </a:ext>
                  </a:extLst>
                </p:cNvPr>
                <p:cNvSpPr/>
                <p:nvPr/>
              </p:nvSpPr>
              <p:spPr>
                <a:xfrm>
                  <a:off x="9250154" y="5077612"/>
                  <a:ext cx="790261" cy="612974"/>
                </a:xfrm>
                <a:custGeom>
                  <a:avLst/>
                  <a:gdLst>
                    <a:gd name="connsiteX0" fmla="*/ 790262 w 790261"/>
                    <a:gd name="connsiteY0" fmla="*/ 0 h 612974"/>
                    <a:gd name="connsiteX1" fmla="*/ 790262 w 790261"/>
                    <a:gd name="connsiteY1" fmla="*/ 164232 h 612974"/>
                    <a:gd name="connsiteX2" fmla="*/ 368205 w 790261"/>
                    <a:gd name="connsiteY2" fmla="*/ 612975 h 612974"/>
                    <a:gd name="connsiteX3" fmla="*/ 0 w 790261"/>
                    <a:gd name="connsiteY3" fmla="*/ 496477 h 612974"/>
                  </a:gdLst>
                  <a:ahLst/>
                  <a:cxnLst>
                    <a:cxn ang="0">
                      <a:pos x="connsiteX0" y="connsiteY0"/>
                    </a:cxn>
                    <a:cxn ang="0">
                      <a:pos x="connsiteX1" y="connsiteY1"/>
                    </a:cxn>
                    <a:cxn ang="0">
                      <a:pos x="connsiteX2" y="connsiteY2"/>
                    </a:cxn>
                    <a:cxn ang="0">
                      <a:pos x="connsiteX3" y="connsiteY3"/>
                    </a:cxn>
                  </a:cxnLst>
                  <a:rect l="l" t="t" r="r" b="b"/>
                  <a:pathLst>
                    <a:path w="790261" h="612974">
                      <a:moveTo>
                        <a:pt x="790262" y="0"/>
                      </a:moveTo>
                      <a:lnTo>
                        <a:pt x="790262" y="164232"/>
                      </a:lnTo>
                      <a:lnTo>
                        <a:pt x="368205" y="612975"/>
                      </a:lnTo>
                      <a:lnTo>
                        <a:pt x="0" y="496477"/>
                      </a:lnTo>
                    </a:path>
                  </a:pathLst>
                </a:custGeom>
                <a:noFill/>
                <a:ln w="11816" cap="rnd">
                  <a:solidFill>
                    <a:srgbClr val="000000"/>
                  </a:solidFill>
                  <a:prstDash val="solid"/>
                  <a:round/>
                </a:ln>
              </p:spPr>
              <p:txBody>
                <a:bodyPr rtlCol="0" anchor="ctr"/>
                <a:lstStyle/>
                <a:p>
                  <a:endParaRPr lang="en-US"/>
                </a:p>
              </p:txBody>
            </p:sp>
            <p:sp>
              <p:nvSpPr>
                <p:cNvPr id="46" name="Freeform 45">
                  <a:extLst>
                    <a:ext uri="{FF2B5EF4-FFF2-40B4-BE49-F238E27FC236}">
                      <a16:creationId xmlns:a16="http://schemas.microsoft.com/office/drawing/2014/main" id="{B2C7B5E7-CBF9-F738-7E70-D3573E0092C0}"/>
                    </a:ext>
                  </a:extLst>
                </p:cNvPr>
                <p:cNvSpPr/>
                <p:nvPr/>
              </p:nvSpPr>
              <p:spPr>
                <a:xfrm>
                  <a:off x="9250076" y="5409226"/>
                  <a:ext cx="7884" cy="164862"/>
                </a:xfrm>
                <a:custGeom>
                  <a:avLst/>
                  <a:gdLst>
                    <a:gd name="connsiteX0" fmla="*/ 0 w 7884"/>
                    <a:gd name="connsiteY0" fmla="*/ 164862 h 164862"/>
                    <a:gd name="connsiteX1" fmla="*/ 0 w 7884"/>
                    <a:gd name="connsiteY1" fmla="*/ 0 h 164862"/>
                  </a:gdLst>
                  <a:ahLst/>
                  <a:cxnLst>
                    <a:cxn ang="0">
                      <a:pos x="connsiteX0" y="connsiteY0"/>
                    </a:cxn>
                    <a:cxn ang="0">
                      <a:pos x="connsiteX1" y="connsiteY1"/>
                    </a:cxn>
                  </a:cxnLst>
                  <a:rect l="l" t="t" r="r" b="b"/>
                  <a:pathLst>
                    <a:path w="7884" h="164862">
                      <a:moveTo>
                        <a:pt x="0" y="164862"/>
                      </a:moveTo>
                      <a:lnTo>
                        <a:pt x="0" y="0"/>
                      </a:lnTo>
                    </a:path>
                  </a:pathLst>
                </a:custGeom>
                <a:ln w="11816" cap="rnd">
                  <a:solidFill>
                    <a:srgbClr val="000000"/>
                  </a:solidFill>
                  <a:prstDash val="solid"/>
                  <a:round/>
                </a:ln>
              </p:spPr>
              <p:txBody>
                <a:bodyPr rtlCol="0" anchor="ctr"/>
                <a:lstStyle/>
                <a:p>
                  <a:endParaRPr lang="en-US"/>
                </a:p>
              </p:txBody>
            </p:sp>
          </p:grpSp>
          <p:sp>
            <p:nvSpPr>
              <p:cNvPr id="47" name="Freeform 46">
                <a:extLst>
                  <a:ext uri="{FF2B5EF4-FFF2-40B4-BE49-F238E27FC236}">
                    <a16:creationId xmlns:a16="http://schemas.microsoft.com/office/drawing/2014/main" id="{9DC41551-4CFB-6D0B-99BB-17129EDF61AE}"/>
                  </a:ext>
                </a:extLst>
              </p:cNvPr>
              <p:cNvSpPr/>
              <p:nvPr/>
            </p:nvSpPr>
            <p:spPr>
              <a:xfrm>
                <a:off x="9618281" y="5526355"/>
                <a:ext cx="7884" cy="164153"/>
              </a:xfrm>
              <a:custGeom>
                <a:avLst/>
                <a:gdLst>
                  <a:gd name="connsiteX0" fmla="*/ 0 w 7884"/>
                  <a:gd name="connsiteY0" fmla="*/ 0 h 164153"/>
                  <a:gd name="connsiteX1" fmla="*/ 0 w 7884"/>
                  <a:gd name="connsiteY1" fmla="*/ 164153 h 164153"/>
                </a:gdLst>
                <a:ahLst/>
                <a:cxnLst>
                  <a:cxn ang="0">
                    <a:pos x="connsiteX0" y="connsiteY0"/>
                  </a:cxn>
                  <a:cxn ang="0">
                    <a:pos x="connsiteX1" y="connsiteY1"/>
                  </a:cxn>
                </a:cxnLst>
                <a:rect l="l" t="t" r="r" b="b"/>
                <a:pathLst>
                  <a:path w="7884" h="164153">
                    <a:moveTo>
                      <a:pt x="0" y="0"/>
                    </a:moveTo>
                    <a:lnTo>
                      <a:pt x="0" y="164153"/>
                    </a:lnTo>
                  </a:path>
                </a:pathLst>
              </a:custGeom>
              <a:ln w="11816" cap="rnd">
                <a:solidFill>
                  <a:srgbClr val="000000"/>
                </a:solidFill>
                <a:prstDash val="solid"/>
                <a:round/>
              </a:ln>
            </p:spPr>
            <p:txBody>
              <a:bodyPr rtlCol="0" anchor="ctr"/>
              <a:lstStyle/>
              <a:p>
                <a:endParaRPr lang="en-US"/>
              </a:p>
            </p:txBody>
          </p:sp>
        </p:grpSp>
        <p:grpSp>
          <p:nvGrpSpPr>
            <p:cNvPr id="48" name="Graphic 19">
              <a:extLst>
                <a:ext uri="{FF2B5EF4-FFF2-40B4-BE49-F238E27FC236}">
                  <a16:creationId xmlns:a16="http://schemas.microsoft.com/office/drawing/2014/main" id="{6EBAE600-D488-123C-9843-C78CB98AD3EA}"/>
                </a:ext>
              </a:extLst>
            </p:cNvPr>
            <p:cNvGrpSpPr/>
            <p:nvPr/>
          </p:nvGrpSpPr>
          <p:grpSpPr>
            <a:xfrm>
              <a:off x="10220104" y="5268861"/>
              <a:ext cx="790340" cy="729394"/>
              <a:chOff x="10220104" y="5268861"/>
              <a:chExt cx="790340" cy="729394"/>
            </a:xfrm>
            <a:noFill/>
          </p:grpSpPr>
          <p:sp>
            <p:nvSpPr>
              <p:cNvPr id="49" name="Freeform 48">
                <a:extLst>
                  <a:ext uri="{FF2B5EF4-FFF2-40B4-BE49-F238E27FC236}">
                    <a16:creationId xmlns:a16="http://schemas.microsoft.com/office/drawing/2014/main" id="{07DC70F2-394B-4EC8-9055-DD327EDD62D1}"/>
                  </a:ext>
                </a:extLst>
              </p:cNvPr>
              <p:cNvSpPr/>
              <p:nvPr/>
            </p:nvSpPr>
            <p:spPr>
              <a:xfrm>
                <a:off x="10220183" y="5268861"/>
                <a:ext cx="790262" cy="565241"/>
              </a:xfrm>
              <a:custGeom>
                <a:avLst/>
                <a:gdLst>
                  <a:gd name="connsiteX0" fmla="*/ 422057 w 790262"/>
                  <a:gd name="connsiteY0" fmla="*/ 0 h 565241"/>
                  <a:gd name="connsiteX1" fmla="*/ 790262 w 790262"/>
                  <a:gd name="connsiteY1" fmla="*/ 116498 h 565241"/>
                  <a:gd name="connsiteX2" fmla="*/ 368206 w 790262"/>
                  <a:gd name="connsiteY2" fmla="*/ 565241 h 565241"/>
                  <a:gd name="connsiteX3" fmla="*/ 0 w 790262"/>
                  <a:gd name="connsiteY3" fmla="*/ 448743 h 565241"/>
                  <a:gd name="connsiteX4" fmla="*/ 422057 w 790262"/>
                  <a:gd name="connsiteY4" fmla="*/ 0 h 565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262" h="565241">
                    <a:moveTo>
                      <a:pt x="422057" y="0"/>
                    </a:moveTo>
                    <a:lnTo>
                      <a:pt x="790262" y="116498"/>
                    </a:lnTo>
                    <a:lnTo>
                      <a:pt x="368206" y="565241"/>
                    </a:lnTo>
                    <a:lnTo>
                      <a:pt x="0" y="448743"/>
                    </a:lnTo>
                    <a:lnTo>
                      <a:pt x="422057" y="0"/>
                    </a:lnTo>
                    <a:close/>
                  </a:path>
                </a:pathLst>
              </a:custGeom>
              <a:noFill/>
              <a:ln w="11816" cap="rnd">
                <a:solidFill>
                  <a:srgbClr val="000000"/>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A267763E-BFFB-651F-1A55-E16BC44637C8}"/>
                  </a:ext>
                </a:extLst>
              </p:cNvPr>
              <p:cNvSpPr/>
              <p:nvPr/>
            </p:nvSpPr>
            <p:spPr>
              <a:xfrm>
                <a:off x="10220183" y="5881757"/>
                <a:ext cx="368205" cy="116498"/>
              </a:xfrm>
              <a:custGeom>
                <a:avLst/>
                <a:gdLst>
                  <a:gd name="connsiteX0" fmla="*/ 368206 w 368205"/>
                  <a:gd name="connsiteY0" fmla="*/ 116498 h 116498"/>
                  <a:gd name="connsiteX1" fmla="*/ 0 w 368205"/>
                  <a:gd name="connsiteY1" fmla="*/ 0 h 116498"/>
                </a:gdLst>
                <a:ahLst/>
                <a:cxnLst>
                  <a:cxn ang="0">
                    <a:pos x="connsiteX0" y="connsiteY0"/>
                  </a:cxn>
                  <a:cxn ang="0">
                    <a:pos x="connsiteX1" y="connsiteY1"/>
                  </a:cxn>
                </a:cxnLst>
                <a:rect l="l" t="t" r="r" b="b"/>
                <a:pathLst>
                  <a:path w="368205" h="116498">
                    <a:moveTo>
                      <a:pt x="368206" y="116498"/>
                    </a:moveTo>
                    <a:lnTo>
                      <a:pt x="0" y="0"/>
                    </a:lnTo>
                  </a:path>
                </a:pathLst>
              </a:custGeom>
              <a:noFill/>
              <a:ln w="11816" cap="rnd">
                <a:solidFill>
                  <a:srgbClr val="000000"/>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FB435DDA-B4A2-CFAA-2A3C-44DCED3D2657}"/>
                  </a:ext>
                </a:extLst>
              </p:cNvPr>
              <p:cNvSpPr/>
              <p:nvPr/>
            </p:nvSpPr>
            <p:spPr>
              <a:xfrm>
                <a:off x="10220104" y="5716895"/>
                <a:ext cx="7884" cy="164862"/>
              </a:xfrm>
              <a:custGeom>
                <a:avLst/>
                <a:gdLst>
                  <a:gd name="connsiteX0" fmla="*/ 0 w 7884"/>
                  <a:gd name="connsiteY0" fmla="*/ 164862 h 164862"/>
                  <a:gd name="connsiteX1" fmla="*/ 0 w 7884"/>
                  <a:gd name="connsiteY1" fmla="*/ 0 h 164862"/>
                </a:gdLst>
                <a:ahLst/>
                <a:cxnLst>
                  <a:cxn ang="0">
                    <a:pos x="connsiteX0" y="connsiteY0"/>
                  </a:cxn>
                  <a:cxn ang="0">
                    <a:pos x="connsiteX1" y="connsiteY1"/>
                  </a:cxn>
                </a:cxnLst>
                <a:rect l="l" t="t" r="r" b="b"/>
                <a:pathLst>
                  <a:path w="7884" h="164862">
                    <a:moveTo>
                      <a:pt x="0" y="164862"/>
                    </a:moveTo>
                    <a:lnTo>
                      <a:pt x="0" y="0"/>
                    </a:lnTo>
                  </a:path>
                </a:pathLst>
              </a:custGeom>
              <a:ln w="11816" cap="rnd">
                <a:solidFill>
                  <a:srgbClr val="000000"/>
                </a:solidFill>
                <a:prstDash val="solid"/>
                <a:round/>
              </a:ln>
            </p:spPr>
            <p:txBody>
              <a:bodyPr rtlCol="0" anchor="ctr"/>
              <a:lstStyle/>
              <a:p>
                <a:endParaRPr lang="en-US"/>
              </a:p>
            </p:txBody>
          </p:sp>
        </p:grpSp>
      </p:grpSp>
    </p:spTree>
    <p:extLst>
      <p:ext uri="{BB962C8B-B14F-4D97-AF65-F5344CB8AC3E}">
        <p14:creationId xmlns:p14="http://schemas.microsoft.com/office/powerpoint/2010/main" val="3089009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8203F-F0EA-71C1-3422-F9787D12527E}"/>
              </a:ext>
            </a:extLst>
          </p:cNvPr>
          <p:cNvSpPr>
            <a:spLocks noGrp="1"/>
          </p:cNvSpPr>
          <p:nvPr>
            <p:ph type="title"/>
          </p:nvPr>
        </p:nvSpPr>
        <p:spPr>
          <a:xfrm>
            <a:off x="411858" y="1445908"/>
            <a:ext cx="14022170" cy="1412927"/>
          </a:xfrm>
        </p:spPr>
        <p:txBody>
          <a:bodyPr/>
          <a:lstStyle/>
          <a:p>
            <a:r>
              <a:rPr lang="en-GB" sz="4400" dirty="0"/>
              <a:t>Selecting the right CNC </a:t>
            </a:r>
            <a:br>
              <a:rPr lang="en-GB" sz="4400" dirty="0"/>
            </a:br>
            <a:r>
              <a:rPr lang="en-GB" dirty="0"/>
              <a:t>– general </a:t>
            </a:r>
            <a:r>
              <a:rPr lang="en-GB" sz="4400" dirty="0"/>
              <a:t>factors </a:t>
            </a:r>
            <a:endParaRPr lang="en-US" dirty="0"/>
          </a:p>
        </p:txBody>
      </p:sp>
      <p:sp>
        <p:nvSpPr>
          <p:cNvPr id="3" name="TextBox 2">
            <a:extLst>
              <a:ext uri="{FF2B5EF4-FFF2-40B4-BE49-F238E27FC236}">
                <a16:creationId xmlns:a16="http://schemas.microsoft.com/office/drawing/2014/main" id="{839F437F-2772-96E1-A527-F9F7C957F8C5}"/>
              </a:ext>
            </a:extLst>
          </p:cNvPr>
          <p:cNvSpPr txBox="1"/>
          <p:nvPr/>
        </p:nvSpPr>
        <p:spPr>
          <a:xfrm>
            <a:off x="417351" y="2858835"/>
            <a:ext cx="8585972" cy="42165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800" dirty="0">
                <a:solidFill>
                  <a:schemeClr val="tx1"/>
                </a:solidFill>
                <a:latin typeface="Arial" panose="020B0604020202020204" pitchFamily="34" charset="0"/>
                <a:ea typeface="Calibri"/>
                <a:cs typeface="Arial" panose="020B0604020202020204" pitchFamily="34" charset="0"/>
                <a:sym typeface="Calibri"/>
              </a:rPr>
              <a:t>Considerations when selecting a suitable model of CNC machine include: </a:t>
            </a:r>
          </a:p>
          <a:p>
            <a:pPr marL="0" marR="0" lvl="0" indent="0" algn="l" rtl="0">
              <a:spcBef>
                <a:spcPts val="0"/>
              </a:spcBef>
              <a:spcAft>
                <a:spcPts val="0"/>
              </a:spcAft>
              <a:buNone/>
            </a:pPr>
            <a:endParaRPr lang="en-GB" sz="1800" dirty="0">
              <a:solidFill>
                <a:schemeClr val="tx1"/>
              </a:solidFill>
              <a:latin typeface="Arial" panose="020B0604020202020204" pitchFamily="34" charset="0"/>
              <a:ea typeface="Calibri"/>
              <a:cs typeface="Arial" panose="020B0604020202020204" pitchFamily="34" charset="0"/>
              <a:sym typeface="Calibri"/>
            </a:endParaRPr>
          </a:p>
          <a:p>
            <a:pPr marL="457200" marR="0" lvl="0" indent="-330200" algn="l" rtl="0">
              <a:spcBef>
                <a:spcPts val="0"/>
              </a:spcBef>
              <a:spcAft>
                <a:spcPts val="1200"/>
              </a:spcAft>
              <a:buClr>
                <a:srgbClr val="444444"/>
              </a:buClr>
              <a:buSzPct val="70000"/>
              <a:buFont typeface="Arial" panose="020B0604020202020204" pitchFamily="34" charset="0"/>
              <a:buChar char="•"/>
            </a:pPr>
            <a:r>
              <a:rPr lang="en-GB" sz="1800" dirty="0">
                <a:solidFill>
                  <a:schemeClr val="tx1"/>
                </a:solidFill>
                <a:latin typeface="Arial" panose="020B0604020202020204" pitchFamily="34" charset="0"/>
                <a:ea typeface="Calibri"/>
                <a:cs typeface="Arial" panose="020B0604020202020204" pitchFamily="34" charset="0"/>
                <a:sym typeface="Calibri"/>
              </a:rPr>
              <a:t>Is it the correct type of machine?</a:t>
            </a:r>
          </a:p>
          <a:p>
            <a:pPr marL="457200" marR="0" lvl="0" indent="-330200" algn="l" rtl="0">
              <a:spcBef>
                <a:spcPts val="0"/>
              </a:spcBef>
              <a:spcAft>
                <a:spcPts val="1200"/>
              </a:spcAft>
              <a:buClr>
                <a:srgbClr val="444444"/>
              </a:buClr>
              <a:buSzPct val="70000"/>
              <a:buFont typeface="Arial" panose="020B0604020202020204" pitchFamily="34" charset="0"/>
              <a:buChar char="•"/>
            </a:pPr>
            <a:r>
              <a:rPr lang="en-GB" sz="1800" dirty="0">
                <a:solidFill>
                  <a:schemeClr val="tx1"/>
                </a:solidFill>
                <a:latin typeface="Arial" panose="020B0604020202020204" pitchFamily="34" charset="0"/>
                <a:ea typeface="Calibri"/>
                <a:cs typeface="Arial" panose="020B0604020202020204" pitchFamily="34" charset="0"/>
                <a:sym typeface="Calibri"/>
              </a:rPr>
              <a:t>Will the machine perform the required tasks?</a:t>
            </a:r>
          </a:p>
          <a:p>
            <a:pPr marL="457200" marR="0" lvl="0" indent="-330200" algn="l" rtl="0">
              <a:spcBef>
                <a:spcPts val="0"/>
              </a:spcBef>
              <a:spcAft>
                <a:spcPts val="1200"/>
              </a:spcAft>
              <a:buClr>
                <a:srgbClr val="444444"/>
              </a:buClr>
              <a:buSzPct val="70000"/>
              <a:buFont typeface="Arial" panose="020B0604020202020204" pitchFamily="34" charset="0"/>
              <a:buChar char="•"/>
            </a:pPr>
            <a:r>
              <a:rPr lang="en-GB" sz="1800" dirty="0">
                <a:solidFill>
                  <a:schemeClr val="tx1"/>
                </a:solidFill>
                <a:latin typeface="Arial" panose="020B0604020202020204" pitchFamily="34" charset="0"/>
                <a:ea typeface="Calibri"/>
                <a:cs typeface="Arial" panose="020B0604020202020204" pitchFamily="34" charset="0"/>
                <a:sym typeface="Calibri"/>
              </a:rPr>
              <a:t>Is the machine the right size for this part?</a:t>
            </a:r>
          </a:p>
          <a:p>
            <a:pPr marL="457200" indent="-330200">
              <a:spcAft>
                <a:spcPts val="1200"/>
              </a:spcAft>
              <a:buClr>
                <a:srgbClr val="444444"/>
              </a:buClr>
              <a:buSzPct val="70000"/>
              <a:buFont typeface="Arial" panose="020B0604020202020204" pitchFamily="34" charset="0"/>
              <a:buChar char="•"/>
            </a:pPr>
            <a:r>
              <a:rPr lang="en-GB" sz="1800" dirty="0">
                <a:solidFill>
                  <a:schemeClr val="tx1"/>
                </a:solidFill>
                <a:latin typeface="Arial" panose="020B0604020202020204" pitchFamily="34" charset="0"/>
                <a:ea typeface="Calibri"/>
                <a:cs typeface="Arial" panose="020B0604020202020204" pitchFamily="34" charset="0"/>
                <a:sym typeface="Calibri"/>
              </a:rPr>
              <a:t>Does the machine have sufficient power for the cuts required while avoiding the motor overheating?</a:t>
            </a:r>
            <a:endParaRPr lang="en-GB" sz="1800" dirty="0">
              <a:solidFill>
                <a:schemeClr val="tx1"/>
              </a:solidFill>
              <a:latin typeface="Arial" panose="020B0604020202020204" pitchFamily="34" charset="0"/>
              <a:cs typeface="Arial" panose="020B0604020202020204" pitchFamily="34" charset="0"/>
            </a:endParaRPr>
          </a:p>
          <a:p>
            <a:pPr marL="457200" marR="0" lvl="0" indent="-330200" algn="l" rtl="0">
              <a:spcBef>
                <a:spcPts val="0"/>
              </a:spcBef>
              <a:spcAft>
                <a:spcPts val="1200"/>
              </a:spcAft>
              <a:buClr>
                <a:srgbClr val="444444"/>
              </a:buClr>
              <a:buSzPct val="70000"/>
              <a:buFont typeface="Arial" panose="020B0604020202020204" pitchFamily="34" charset="0"/>
              <a:buChar char="•"/>
            </a:pPr>
            <a:r>
              <a:rPr lang="en-GB" sz="1800" dirty="0">
                <a:solidFill>
                  <a:schemeClr val="tx1"/>
                </a:solidFill>
                <a:latin typeface="Arial" panose="020B0604020202020204" pitchFamily="34" charset="0"/>
                <a:ea typeface="Calibri"/>
                <a:cs typeface="Arial" panose="020B0604020202020204" pitchFamily="34" charset="0"/>
                <a:sym typeface="Calibri"/>
              </a:rPr>
              <a:t>Does the designed run time of the machine support the productivity needed?</a:t>
            </a:r>
          </a:p>
          <a:p>
            <a:pPr marL="457200" marR="0" lvl="0" indent="-330200" algn="l" rtl="0">
              <a:spcBef>
                <a:spcPts val="0"/>
              </a:spcBef>
              <a:spcAft>
                <a:spcPts val="1200"/>
              </a:spcAft>
              <a:buClr>
                <a:srgbClr val="444444"/>
              </a:buClr>
              <a:buSzPct val="70000"/>
              <a:buFont typeface="Arial" panose="020B0604020202020204" pitchFamily="34" charset="0"/>
              <a:buChar char="•"/>
            </a:pPr>
            <a:r>
              <a:rPr lang="en-GB" sz="1800" dirty="0">
                <a:solidFill>
                  <a:schemeClr val="tx1"/>
                </a:solidFill>
                <a:latin typeface="Arial" panose="020B0604020202020204" pitchFamily="34" charset="0"/>
                <a:ea typeface="Calibri"/>
                <a:cs typeface="Arial" panose="020B0604020202020204" pitchFamily="34" charset="0"/>
                <a:sym typeface="Calibri"/>
              </a:rPr>
              <a:t>Does the machine include a suitable coolant system, or can this be added?</a:t>
            </a:r>
          </a:p>
          <a:p>
            <a:pPr marL="457200" marR="0" lvl="0" indent="-330200" algn="l" rtl="0">
              <a:spcBef>
                <a:spcPts val="0"/>
              </a:spcBef>
              <a:spcAft>
                <a:spcPts val="1200"/>
              </a:spcAft>
              <a:buClr>
                <a:srgbClr val="444444"/>
              </a:buClr>
              <a:buSzPct val="70000"/>
              <a:buFont typeface="Arial" panose="020B0604020202020204" pitchFamily="34" charset="0"/>
              <a:buChar char="•"/>
            </a:pPr>
            <a:r>
              <a:rPr lang="en-GB" sz="1800" dirty="0">
                <a:solidFill>
                  <a:schemeClr val="tx1"/>
                </a:solidFill>
                <a:latin typeface="Arial" panose="020B0604020202020204" pitchFamily="34" charset="0"/>
                <a:ea typeface="Calibri"/>
                <a:cs typeface="Arial" panose="020B0604020202020204" pitchFamily="34" charset="0"/>
                <a:sym typeface="Calibri"/>
              </a:rPr>
              <a:t>Is the machine affordable?</a:t>
            </a:r>
          </a:p>
          <a:p>
            <a:pPr marL="457200" marR="0" lvl="0" indent="-330200" algn="l" rtl="0">
              <a:spcBef>
                <a:spcPts val="0"/>
              </a:spcBef>
              <a:spcAft>
                <a:spcPts val="1200"/>
              </a:spcAft>
              <a:buClr>
                <a:srgbClr val="444444"/>
              </a:buClr>
              <a:buSzPct val="70000"/>
              <a:buFont typeface="Arial" panose="020B0604020202020204" pitchFamily="34" charset="0"/>
              <a:buChar char="•"/>
            </a:pPr>
            <a:r>
              <a:rPr lang="en-GB" sz="1800" dirty="0">
                <a:solidFill>
                  <a:schemeClr val="tx1"/>
                </a:solidFill>
                <a:latin typeface="Arial" panose="020B0604020202020204" pitchFamily="34" charset="0"/>
                <a:ea typeface="Calibri"/>
                <a:cs typeface="Arial" panose="020B0604020202020204" pitchFamily="34" charset="0"/>
                <a:sym typeface="Calibri"/>
              </a:rPr>
              <a:t>Is training and maintenance support available and affordable?</a:t>
            </a:r>
          </a:p>
        </p:txBody>
      </p:sp>
      <p:sp>
        <p:nvSpPr>
          <p:cNvPr id="4" name="Slide Number Placeholder 5">
            <a:extLst>
              <a:ext uri="{FF2B5EF4-FFF2-40B4-BE49-F238E27FC236}">
                <a16:creationId xmlns:a16="http://schemas.microsoft.com/office/drawing/2014/main" id="{1EA654E5-5BA0-D26E-10E4-CB7F675FFD88}"/>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13</a:t>
            </a:fld>
            <a:endParaRPr lang="en-US" b="0" dirty="0">
              <a:solidFill>
                <a:schemeClr val="bg1"/>
              </a:solidFill>
            </a:endParaRPr>
          </a:p>
        </p:txBody>
      </p:sp>
      <p:sp>
        <p:nvSpPr>
          <p:cNvPr id="5" name="Footer Placeholder 3">
            <a:extLst>
              <a:ext uri="{FF2B5EF4-FFF2-40B4-BE49-F238E27FC236}">
                <a16:creationId xmlns:a16="http://schemas.microsoft.com/office/drawing/2014/main" id="{1C35F778-041B-B434-A8D7-51018EEE05BF}"/>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600" dirty="0">
                <a:solidFill>
                  <a:schemeClr val="bg1"/>
                </a:solidFill>
              </a:rPr>
              <a:t>2. Using CNC machines</a:t>
            </a:r>
            <a:endParaRPr lang="en-US" dirty="0">
              <a:solidFill>
                <a:schemeClr val="bg1"/>
              </a:solidFill>
            </a:endParaRPr>
          </a:p>
        </p:txBody>
      </p:sp>
    </p:spTree>
    <p:extLst>
      <p:ext uri="{BB962C8B-B14F-4D97-AF65-F5344CB8AC3E}">
        <p14:creationId xmlns:p14="http://schemas.microsoft.com/office/powerpoint/2010/main" val="2104923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F2056-A70C-086C-3603-AD7DA383877A}"/>
              </a:ext>
            </a:extLst>
          </p:cNvPr>
          <p:cNvSpPr>
            <a:spLocks noGrp="1"/>
          </p:cNvSpPr>
          <p:nvPr>
            <p:ph type="title"/>
          </p:nvPr>
        </p:nvSpPr>
        <p:spPr/>
        <p:txBody>
          <a:bodyPr/>
          <a:lstStyle/>
          <a:p>
            <a:r>
              <a:rPr lang="en-GB" dirty="0"/>
              <a:t>What questions should a safe CNC operator ask?</a:t>
            </a:r>
            <a:endParaRPr lang="en-US" dirty="0"/>
          </a:p>
        </p:txBody>
      </p:sp>
      <p:sp>
        <p:nvSpPr>
          <p:cNvPr id="31" name="Slide Number Placeholder 5">
            <a:extLst>
              <a:ext uri="{FF2B5EF4-FFF2-40B4-BE49-F238E27FC236}">
                <a16:creationId xmlns:a16="http://schemas.microsoft.com/office/drawing/2014/main" id="{20ECC134-547D-F274-3F0C-4C61D14368B9}"/>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14</a:t>
            </a:fld>
            <a:endParaRPr lang="en-US" b="0" dirty="0">
              <a:solidFill>
                <a:schemeClr val="bg1"/>
              </a:solidFill>
            </a:endParaRPr>
          </a:p>
        </p:txBody>
      </p:sp>
      <p:sp>
        <p:nvSpPr>
          <p:cNvPr id="45" name="Graphic 5">
            <a:extLst>
              <a:ext uri="{FF2B5EF4-FFF2-40B4-BE49-F238E27FC236}">
                <a16:creationId xmlns:a16="http://schemas.microsoft.com/office/drawing/2014/main" id="{F7F1DEB1-B09F-89E5-14E2-CB50CAE19AED}"/>
              </a:ext>
            </a:extLst>
          </p:cNvPr>
          <p:cNvSpPr/>
          <p:nvPr/>
        </p:nvSpPr>
        <p:spPr>
          <a:xfrm>
            <a:off x="10243655" y="3419636"/>
            <a:ext cx="3529927" cy="3464080"/>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blipFill>
            <a:blip r:embed="rId3" cstate="email">
              <a:extLst>
                <a:ext uri="{28A0092B-C50C-407E-A947-70E740481C1C}">
                  <a14:useLocalDpi xmlns:a14="http://schemas.microsoft.com/office/drawing/2010/main"/>
                </a:ext>
              </a:extLst>
            </a:blip>
            <a:srcRect/>
            <a:stretch>
              <a:fillRect r="1"/>
            </a:stretch>
          </a:blipFill>
          <a:ln w="76200" cap="flat">
            <a:gradFill>
              <a:gsLst>
                <a:gs pos="17000">
                  <a:srgbClr val="D91C5C"/>
                </a:gs>
                <a:gs pos="80000">
                  <a:srgbClr val="FFD600"/>
                </a:gs>
              </a:gsLst>
              <a:lin ang="18900242" scaled="1"/>
            </a:gradFill>
            <a:prstDash val="solid"/>
            <a:miter/>
          </a:ln>
        </p:spPr>
        <p:txBody>
          <a:bodyPr tIns="360000" rIns="180000" bIns="0" rtlCol="0" anchor="ctr"/>
          <a:lstStyle/>
          <a:p>
            <a:pPr marL="114300" lvl="0" algn="ctr" rtl="0">
              <a:spcBef>
                <a:spcPts val="0"/>
              </a:spcBef>
              <a:spcAft>
                <a:spcPts val="0"/>
              </a:spcAft>
              <a:buSzPts val="1800"/>
            </a:pPr>
            <a:endParaRPr lang="en-GB" dirty="0">
              <a:latin typeface="Arial" panose="020B0604020202020204" pitchFamily="34" charset="0"/>
              <a:cs typeface="Arial" panose="020B0604020202020204" pitchFamily="34" charset="0"/>
            </a:endParaRPr>
          </a:p>
        </p:txBody>
      </p:sp>
      <p:sp>
        <p:nvSpPr>
          <p:cNvPr id="13" name="Content Placeholder 11">
            <a:extLst>
              <a:ext uri="{FF2B5EF4-FFF2-40B4-BE49-F238E27FC236}">
                <a16:creationId xmlns:a16="http://schemas.microsoft.com/office/drawing/2014/main" id="{06767A46-5A78-F091-49CB-D564D8FCE7ED}"/>
              </a:ext>
            </a:extLst>
          </p:cNvPr>
          <p:cNvSpPr txBox="1">
            <a:spLocks/>
          </p:cNvSpPr>
          <p:nvPr/>
        </p:nvSpPr>
        <p:spPr>
          <a:xfrm>
            <a:off x="564192" y="2961278"/>
            <a:ext cx="7652253" cy="3814276"/>
          </a:xfrm>
          <a:prstGeom prst="rect">
            <a:avLst/>
          </a:prstGeom>
          <a:noFill/>
          <a:ln w="28575">
            <a:gradFill flip="none" rotWithShape="1">
              <a:gsLst>
                <a:gs pos="21000">
                  <a:srgbClr val="D91C5C"/>
                </a:gs>
                <a:gs pos="100000">
                  <a:srgbClr val="FFD600"/>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lnSpc>
                <a:spcPct val="115000"/>
              </a:lnSpc>
              <a:spcBef>
                <a:spcPts val="0"/>
              </a:spcBef>
              <a:spcAft>
                <a:spcPts val="0"/>
              </a:spcAft>
              <a:buNone/>
            </a:pPr>
            <a:r>
              <a:rPr lang="en-GB" sz="1800" dirty="0"/>
              <a:t>Before starting any work, a CNC operator has the </a:t>
            </a:r>
            <a:br>
              <a:rPr lang="en-GB" sz="1800" dirty="0"/>
            </a:br>
            <a:r>
              <a:rPr lang="en-GB" sz="1800" dirty="0"/>
              <a:t>responsibility to ensure everything will work safely and efficiently.</a:t>
            </a:r>
            <a:endParaRPr lang="en-GB" sz="1600" dirty="0"/>
          </a:p>
          <a:p>
            <a:pPr marL="0" lvl="0" indent="0" algn="l" rtl="0">
              <a:lnSpc>
                <a:spcPct val="115000"/>
              </a:lnSpc>
              <a:spcBef>
                <a:spcPts val="0"/>
              </a:spcBef>
              <a:spcAft>
                <a:spcPts val="0"/>
              </a:spcAft>
              <a:buNone/>
            </a:pPr>
            <a:endParaRPr lang="en-GB" sz="1800" dirty="0"/>
          </a:p>
          <a:p>
            <a:pPr marL="0" lvl="0" indent="0" algn="l" rtl="0">
              <a:lnSpc>
                <a:spcPct val="115000"/>
              </a:lnSpc>
              <a:spcBef>
                <a:spcPts val="0"/>
              </a:spcBef>
              <a:spcAft>
                <a:spcPts val="0"/>
              </a:spcAft>
              <a:buNone/>
            </a:pPr>
            <a:r>
              <a:rPr lang="en-GB" sz="1800" dirty="0"/>
              <a:t>A CNC setup checklist provides a structured way to consider five key areas of safety.</a:t>
            </a:r>
          </a:p>
          <a:p>
            <a:pPr marL="609600" indent="-457200">
              <a:buSzPct val="70000"/>
              <a:buFont typeface="Arial" panose="020B0604020202020204" pitchFamily="34" charset="0"/>
              <a:buChar char="•"/>
            </a:pPr>
            <a:r>
              <a:rPr lang="en-GB" sz="1800" dirty="0"/>
              <a:t>When setting up a CNC machine, what are some safety considerations for the five areas shown?</a:t>
            </a:r>
          </a:p>
          <a:p>
            <a:pPr marL="609600" indent="-457200">
              <a:buSzPct val="70000"/>
              <a:buFont typeface="Arial" panose="020B0604020202020204" pitchFamily="34" charset="0"/>
              <a:buChar char="•"/>
            </a:pPr>
            <a:r>
              <a:rPr lang="en-GB" sz="1800" dirty="0"/>
              <a:t>Organise your ideas into a setup checklist for a CNC operator, writing each one as a question.</a:t>
            </a:r>
          </a:p>
          <a:p>
            <a:pPr marL="0" lvl="0" indent="0" algn="l" rtl="0">
              <a:lnSpc>
                <a:spcPct val="115000"/>
              </a:lnSpc>
              <a:spcBef>
                <a:spcPts val="0"/>
              </a:spcBef>
              <a:spcAft>
                <a:spcPts val="0"/>
              </a:spcAft>
              <a:buNone/>
            </a:pPr>
            <a:endParaRPr lang="en-GB" sz="1600" dirty="0"/>
          </a:p>
        </p:txBody>
      </p:sp>
      <p:pic>
        <p:nvPicPr>
          <p:cNvPr id="16" name="Graphic 15">
            <a:extLst>
              <a:ext uri="{FF2B5EF4-FFF2-40B4-BE49-F238E27FC236}">
                <a16:creationId xmlns:a16="http://schemas.microsoft.com/office/drawing/2014/main" id="{F4840FB7-B9B2-01B0-6947-8F88BC9067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78803" y="2430208"/>
            <a:ext cx="1078232" cy="1062139"/>
          </a:xfrm>
          <a:prstGeom prst="rect">
            <a:avLst/>
          </a:prstGeom>
        </p:spPr>
      </p:pic>
      <p:sp>
        <p:nvSpPr>
          <p:cNvPr id="17" name="Google Shape;262;p27">
            <a:extLst>
              <a:ext uri="{FF2B5EF4-FFF2-40B4-BE49-F238E27FC236}">
                <a16:creationId xmlns:a16="http://schemas.microsoft.com/office/drawing/2014/main" id="{1347C681-5D66-FDE4-95FF-9A5C91C855A7}"/>
              </a:ext>
            </a:extLst>
          </p:cNvPr>
          <p:cNvSpPr txBox="1"/>
          <p:nvPr/>
        </p:nvSpPr>
        <p:spPr>
          <a:xfrm>
            <a:off x="9211942" y="2808054"/>
            <a:ext cx="3778371" cy="400039"/>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en-GB" b="1" i="0" u="none" strike="noStrike" cap="none" dirty="0">
                <a:solidFill>
                  <a:srgbClr val="000000"/>
                </a:solidFill>
                <a:latin typeface="Arial" panose="020B0604020202020204" pitchFamily="34" charset="0"/>
                <a:ea typeface="Arial"/>
                <a:cs typeface="Arial" panose="020B0604020202020204" pitchFamily="34" charset="0"/>
                <a:sym typeface="Arial"/>
              </a:rPr>
              <a:t>Environment/surroundings</a:t>
            </a:r>
            <a:endParaRPr b="1" dirty="0">
              <a:latin typeface="Arial" panose="020B0604020202020204" pitchFamily="34" charset="0"/>
              <a:cs typeface="Arial" panose="020B0604020202020204" pitchFamily="34" charset="0"/>
            </a:endParaRPr>
          </a:p>
        </p:txBody>
      </p:sp>
      <p:sp>
        <p:nvSpPr>
          <p:cNvPr id="20" name="Google Shape;263;p27">
            <a:extLst>
              <a:ext uri="{FF2B5EF4-FFF2-40B4-BE49-F238E27FC236}">
                <a16:creationId xmlns:a16="http://schemas.microsoft.com/office/drawing/2014/main" id="{DF0DF82D-9DAD-E737-B803-61811F099368}"/>
              </a:ext>
            </a:extLst>
          </p:cNvPr>
          <p:cNvSpPr txBox="1"/>
          <p:nvPr/>
        </p:nvSpPr>
        <p:spPr>
          <a:xfrm>
            <a:off x="13454631" y="3450012"/>
            <a:ext cx="2515815" cy="400039"/>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en-GB" b="1" i="0" u="none" strike="noStrike" cap="none" dirty="0">
                <a:solidFill>
                  <a:srgbClr val="000000"/>
                </a:solidFill>
                <a:latin typeface="Arial" panose="020B0604020202020204" pitchFamily="34" charset="0"/>
                <a:ea typeface="Arial"/>
                <a:cs typeface="Arial" panose="020B0604020202020204" pitchFamily="34" charset="0"/>
                <a:sym typeface="Arial"/>
              </a:rPr>
              <a:t>CNC </a:t>
            </a:r>
            <a:r>
              <a:rPr lang="en-GB" b="1" dirty="0">
                <a:latin typeface="Arial" panose="020B0604020202020204" pitchFamily="34" charset="0"/>
                <a:cs typeface="Arial" panose="020B0604020202020204" pitchFamily="34" charset="0"/>
              </a:rPr>
              <a:t>machine</a:t>
            </a:r>
            <a:endParaRPr b="1" dirty="0">
              <a:latin typeface="Arial" panose="020B0604020202020204" pitchFamily="34" charset="0"/>
              <a:cs typeface="Arial" panose="020B0604020202020204" pitchFamily="34" charset="0"/>
            </a:endParaRPr>
          </a:p>
        </p:txBody>
      </p:sp>
      <p:sp>
        <p:nvSpPr>
          <p:cNvPr id="22" name="Google Shape;264;p27">
            <a:extLst>
              <a:ext uri="{FF2B5EF4-FFF2-40B4-BE49-F238E27FC236}">
                <a16:creationId xmlns:a16="http://schemas.microsoft.com/office/drawing/2014/main" id="{3170B6E9-AD6C-00C7-7B22-7980847E4A91}"/>
              </a:ext>
            </a:extLst>
          </p:cNvPr>
          <p:cNvSpPr txBox="1"/>
          <p:nvPr/>
        </p:nvSpPr>
        <p:spPr>
          <a:xfrm>
            <a:off x="8900555" y="4623129"/>
            <a:ext cx="1343100" cy="415428"/>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en-GB" b="1" dirty="0">
                <a:latin typeface="Arial" panose="020B0604020202020204" pitchFamily="34" charset="0"/>
                <a:cs typeface="Arial" panose="020B0604020202020204" pitchFamily="34" charset="0"/>
              </a:rPr>
              <a:t>Operator</a:t>
            </a:r>
          </a:p>
        </p:txBody>
      </p:sp>
      <p:sp>
        <p:nvSpPr>
          <p:cNvPr id="23" name="Google Shape;265;p27">
            <a:extLst>
              <a:ext uri="{FF2B5EF4-FFF2-40B4-BE49-F238E27FC236}">
                <a16:creationId xmlns:a16="http://schemas.microsoft.com/office/drawing/2014/main" id="{FE9EA6DA-7D99-F318-D477-455B211BCC21}"/>
              </a:ext>
            </a:extLst>
          </p:cNvPr>
          <p:cNvSpPr txBox="1"/>
          <p:nvPr/>
        </p:nvSpPr>
        <p:spPr>
          <a:xfrm>
            <a:off x="13921482" y="5882498"/>
            <a:ext cx="11952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en-GB" b="1" i="0" u="none" strike="noStrike" cap="none" dirty="0">
                <a:solidFill>
                  <a:srgbClr val="000000"/>
                </a:solidFill>
                <a:latin typeface="Arial" panose="020B0604020202020204" pitchFamily="34" charset="0"/>
                <a:ea typeface="Arial"/>
                <a:cs typeface="Arial" panose="020B0604020202020204" pitchFamily="34" charset="0"/>
                <a:sym typeface="Arial"/>
              </a:rPr>
              <a:t>Tools</a:t>
            </a:r>
            <a:endParaRPr b="1" dirty="0">
              <a:latin typeface="Arial" panose="020B0604020202020204" pitchFamily="34" charset="0"/>
              <a:cs typeface="Arial" panose="020B0604020202020204" pitchFamily="34" charset="0"/>
            </a:endParaRPr>
          </a:p>
        </p:txBody>
      </p:sp>
      <p:sp>
        <p:nvSpPr>
          <p:cNvPr id="24" name="Google Shape;266;p27">
            <a:extLst>
              <a:ext uri="{FF2B5EF4-FFF2-40B4-BE49-F238E27FC236}">
                <a16:creationId xmlns:a16="http://schemas.microsoft.com/office/drawing/2014/main" id="{9E1A6514-BEBE-EB83-301A-8AAE64FFA489}"/>
              </a:ext>
            </a:extLst>
          </p:cNvPr>
          <p:cNvSpPr txBox="1"/>
          <p:nvPr/>
        </p:nvSpPr>
        <p:spPr>
          <a:xfrm>
            <a:off x="10739067" y="7237622"/>
            <a:ext cx="17433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en-GB" b="1" i="0" u="none" strike="noStrike" cap="none" dirty="0">
                <a:solidFill>
                  <a:srgbClr val="000000"/>
                </a:solidFill>
                <a:latin typeface="Arial" panose="020B0604020202020204" pitchFamily="34" charset="0"/>
                <a:ea typeface="Arial"/>
                <a:cs typeface="Arial" panose="020B0604020202020204" pitchFamily="34" charset="0"/>
                <a:sym typeface="Arial"/>
              </a:rPr>
              <a:t>Material</a:t>
            </a:r>
            <a:endParaRPr b="1" dirty="0">
              <a:latin typeface="Arial" panose="020B0604020202020204" pitchFamily="34" charset="0"/>
              <a:cs typeface="Arial" panose="020B0604020202020204" pitchFamily="34" charset="0"/>
            </a:endParaRPr>
          </a:p>
        </p:txBody>
      </p:sp>
      <p:pic>
        <p:nvPicPr>
          <p:cNvPr id="25" name="Graphic 24">
            <a:extLst>
              <a:ext uri="{FF2B5EF4-FFF2-40B4-BE49-F238E27FC236}">
                <a16:creationId xmlns:a16="http://schemas.microsoft.com/office/drawing/2014/main" id="{8C270781-E32B-4310-78EF-B0BAE98428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6638" y="261814"/>
            <a:ext cx="1026665" cy="991863"/>
          </a:xfrm>
          <a:prstGeom prst="rect">
            <a:avLst/>
          </a:prstGeom>
        </p:spPr>
      </p:pic>
      <p:sp>
        <p:nvSpPr>
          <p:cNvPr id="26" name="Footer Placeholder 3">
            <a:extLst>
              <a:ext uri="{FF2B5EF4-FFF2-40B4-BE49-F238E27FC236}">
                <a16:creationId xmlns:a16="http://schemas.microsoft.com/office/drawing/2014/main" id="{9E1E9769-8CA1-F421-EA89-BB6AE8CB544D}"/>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600" dirty="0"/>
              <a:t>2. Using CNC machines</a:t>
            </a:r>
            <a:endParaRPr lang="en-US" dirty="0"/>
          </a:p>
        </p:txBody>
      </p:sp>
    </p:spTree>
    <p:extLst>
      <p:ext uri="{BB962C8B-B14F-4D97-AF65-F5344CB8AC3E}">
        <p14:creationId xmlns:p14="http://schemas.microsoft.com/office/powerpoint/2010/main" val="93838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6CC0A-C3FB-59DA-4BA5-3B6412AA8DF7}"/>
              </a:ext>
            </a:extLst>
          </p:cNvPr>
          <p:cNvSpPr>
            <a:spLocks noGrp="1"/>
          </p:cNvSpPr>
          <p:nvPr>
            <p:ph type="title"/>
          </p:nvPr>
        </p:nvSpPr>
        <p:spPr/>
        <p:txBody>
          <a:bodyPr/>
          <a:lstStyle/>
          <a:p>
            <a:r>
              <a:rPr lang="en-GB" dirty="0"/>
              <a:t>What questions should a safe operator ask?</a:t>
            </a:r>
            <a:endParaRPr lang="en-US" dirty="0"/>
          </a:p>
        </p:txBody>
      </p:sp>
      <p:graphicFrame>
        <p:nvGraphicFramePr>
          <p:cNvPr id="3" name="Google Shape;276;p28">
            <a:extLst>
              <a:ext uri="{FF2B5EF4-FFF2-40B4-BE49-F238E27FC236}">
                <a16:creationId xmlns:a16="http://schemas.microsoft.com/office/drawing/2014/main" id="{E2F51AC7-3C3B-8C0C-ED19-471356379834}"/>
              </a:ext>
            </a:extLst>
          </p:cNvPr>
          <p:cNvGraphicFramePr/>
          <p:nvPr>
            <p:extLst>
              <p:ext uri="{D42A27DB-BD31-4B8C-83A1-F6EECF244321}">
                <p14:modId xmlns:p14="http://schemas.microsoft.com/office/powerpoint/2010/main" val="2583557403"/>
              </p:ext>
            </p:extLst>
          </p:nvPr>
        </p:nvGraphicFramePr>
        <p:xfrm>
          <a:off x="3168604" y="2449902"/>
          <a:ext cx="9920379" cy="6055742"/>
        </p:xfrm>
        <a:graphic>
          <a:graphicData uri="http://schemas.openxmlformats.org/drawingml/2006/table">
            <a:tbl>
              <a:tblPr firstRow="1" bandRow="1">
                <a:noFill/>
              </a:tblPr>
              <a:tblGrid>
                <a:gridCol w="650245">
                  <a:extLst>
                    <a:ext uri="{9D8B030D-6E8A-4147-A177-3AD203B41FA5}">
                      <a16:colId xmlns:a16="http://schemas.microsoft.com/office/drawing/2014/main" val="20000"/>
                    </a:ext>
                  </a:extLst>
                </a:gridCol>
                <a:gridCol w="9270134">
                  <a:extLst>
                    <a:ext uri="{9D8B030D-6E8A-4147-A177-3AD203B41FA5}">
                      <a16:colId xmlns:a16="http://schemas.microsoft.com/office/drawing/2014/main" val="20001"/>
                    </a:ext>
                  </a:extLst>
                </a:gridCol>
              </a:tblGrid>
              <a:tr h="550522">
                <a:tc>
                  <a:txBody>
                    <a:bodyPr/>
                    <a:lstStyle/>
                    <a:p>
                      <a:pPr marL="0" marR="0" lvl="0" indent="0" algn="l" rtl="0">
                        <a:lnSpc>
                          <a:spcPct val="100000"/>
                        </a:lnSpc>
                        <a:spcBef>
                          <a:spcPts val="0"/>
                        </a:spcBef>
                        <a:spcAft>
                          <a:spcPts val="0"/>
                        </a:spcAft>
                        <a:buNone/>
                      </a:pPr>
                      <a:r>
                        <a:rPr lang="en-GB" sz="1800" u="none" strike="noStrike" cap="none" dirty="0">
                          <a:latin typeface="Arial" panose="020B0604020202020204" pitchFamily="34" charset="0"/>
                          <a:cs typeface="Arial" panose="020B0604020202020204" pitchFamily="34" charset="0"/>
                        </a:rPr>
                        <a:t>1</a:t>
                      </a:r>
                      <a:endParaRPr sz="1800" dirty="0">
                        <a:latin typeface="Arial" panose="020B0604020202020204" pitchFamily="34" charset="0"/>
                        <a:cs typeface="Arial" panose="020B0604020202020204" pitchFamily="34" charset="0"/>
                      </a:endParaRPr>
                    </a:p>
                  </a:txBody>
                  <a:tcPr anchor="ctr">
                    <a:solidFill>
                      <a:schemeClr val="bg1">
                        <a:lumMod val="85000"/>
                      </a:schemeClr>
                    </a:solidFill>
                  </a:tcPr>
                </a:tc>
                <a:tc>
                  <a:txBody>
                    <a:bodyPr/>
                    <a:lstStyle/>
                    <a:p>
                      <a:pPr marL="0" marR="0" lvl="0" indent="0" algn="l" rtl="0">
                        <a:lnSpc>
                          <a:spcPct val="100000"/>
                        </a:lnSpc>
                        <a:spcBef>
                          <a:spcPts val="0"/>
                        </a:spcBef>
                        <a:spcAft>
                          <a:spcPts val="0"/>
                        </a:spcAft>
                        <a:buNone/>
                      </a:pPr>
                      <a:r>
                        <a:rPr lang="en-GB" sz="1800" dirty="0">
                          <a:latin typeface="Arial" panose="020B0604020202020204" pitchFamily="34" charset="0"/>
                          <a:cs typeface="Arial" panose="020B0604020202020204" pitchFamily="34" charset="0"/>
                        </a:rPr>
                        <a:t>Are the</a:t>
                      </a:r>
                      <a:r>
                        <a:rPr lang="en-GB" sz="1800" u="none" strike="noStrike" cap="none" dirty="0">
                          <a:latin typeface="Arial" panose="020B0604020202020204" pitchFamily="34" charset="0"/>
                          <a:cs typeface="Arial" panose="020B0604020202020204" pitchFamily="34" charset="0"/>
                        </a:rPr>
                        <a:t> surroundings </a:t>
                      </a:r>
                      <a:r>
                        <a:rPr lang="en-GB" sz="1800" dirty="0">
                          <a:latin typeface="Arial" panose="020B0604020202020204" pitchFamily="34" charset="0"/>
                          <a:cs typeface="Arial" panose="020B0604020202020204" pitchFamily="34" charset="0"/>
                        </a:rPr>
                        <a:t>clear of</a:t>
                      </a:r>
                      <a:r>
                        <a:rPr lang="en-GB" sz="1800" u="none" strike="noStrike" cap="none" dirty="0">
                          <a:latin typeface="Arial" panose="020B0604020202020204" pitchFamily="34" charset="0"/>
                          <a:cs typeface="Arial" panose="020B0604020202020204" pitchFamily="34" charset="0"/>
                        </a:rPr>
                        <a:t> debris, trip hazards, spills etc.?</a:t>
                      </a:r>
                      <a:endParaRP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550522">
                <a:tc>
                  <a:txBody>
                    <a:bodyPr/>
                    <a:lstStyle/>
                    <a:p>
                      <a:pPr marL="0" marR="0" lvl="0" indent="0" algn="l" rtl="0">
                        <a:lnSpc>
                          <a:spcPct val="100000"/>
                        </a:lnSpc>
                        <a:spcBef>
                          <a:spcPts val="0"/>
                        </a:spcBef>
                        <a:spcAft>
                          <a:spcPts val="0"/>
                        </a:spcAft>
                        <a:buNone/>
                      </a:pPr>
                      <a:r>
                        <a:rPr lang="en-GB" sz="1800" dirty="0">
                          <a:latin typeface="Arial" panose="020B0604020202020204" pitchFamily="34" charset="0"/>
                          <a:cs typeface="Arial" panose="020B0604020202020204" pitchFamily="34" charset="0"/>
                        </a:rPr>
                        <a:t>2</a:t>
                      </a:r>
                      <a:endParaRPr sz="1800" dirty="0">
                        <a:latin typeface="Arial" panose="020B0604020202020204" pitchFamily="34" charset="0"/>
                        <a:cs typeface="Arial" panose="020B0604020202020204" pitchFamily="34" charset="0"/>
                      </a:endParaRPr>
                    </a:p>
                  </a:txBody>
                  <a:tcPr anchor="ctr">
                    <a:solidFill>
                      <a:schemeClr val="bg1">
                        <a:lumMod val="85000"/>
                      </a:schemeClr>
                    </a:solidFill>
                  </a:tcPr>
                </a:tc>
                <a:tc>
                  <a:txBody>
                    <a:bodyPr/>
                    <a:lstStyle/>
                    <a:p>
                      <a:pPr marL="0" lvl="0" indent="0" algn="l" rtl="0">
                        <a:spcBef>
                          <a:spcPts val="0"/>
                        </a:spcBef>
                        <a:spcAft>
                          <a:spcPts val="0"/>
                        </a:spcAft>
                        <a:buClr>
                          <a:schemeClr val="dk1"/>
                        </a:buClr>
                        <a:buSzPts val="1600"/>
                        <a:buFont typeface="Arial"/>
                        <a:buNone/>
                      </a:pPr>
                      <a:r>
                        <a:rPr lang="en-GB" sz="1800" dirty="0">
                          <a:solidFill>
                            <a:schemeClr val="dk1"/>
                          </a:solidFill>
                          <a:latin typeface="Arial" panose="020B0604020202020204" pitchFamily="34" charset="0"/>
                          <a:cs typeface="Arial" panose="020B0604020202020204" pitchFamily="34" charset="0"/>
                        </a:rPr>
                        <a:t>Are the machine safety guards in place?</a:t>
                      </a:r>
                      <a:endParaRP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550522">
                <a:tc>
                  <a:txBody>
                    <a:bodyPr/>
                    <a:lstStyle/>
                    <a:p>
                      <a:pPr marL="0" marR="0" lvl="0" indent="0" algn="l" rtl="0">
                        <a:lnSpc>
                          <a:spcPct val="100000"/>
                        </a:lnSpc>
                        <a:spcBef>
                          <a:spcPts val="0"/>
                        </a:spcBef>
                        <a:spcAft>
                          <a:spcPts val="0"/>
                        </a:spcAft>
                        <a:buNone/>
                      </a:pPr>
                      <a:r>
                        <a:rPr lang="en-GB" sz="1800">
                          <a:latin typeface="Arial" panose="020B0604020202020204" pitchFamily="34" charset="0"/>
                          <a:cs typeface="Arial" panose="020B0604020202020204" pitchFamily="34" charset="0"/>
                        </a:rPr>
                        <a:t>3</a:t>
                      </a:r>
                      <a:endParaRPr sz="1800">
                        <a:latin typeface="Arial" panose="020B0604020202020204" pitchFamily="34" charset="0"/>
                        <a:cs typeface="Arial" panose="020B0604020202020204" pitchFamily="34" charset="0"/>
                      </a:endParaRPr>
                    </a:p>
                  </a:txBody>
                  <a:tcPr anchor="ctr">
                    <a:solidFill>
                      <a:schemeClr val="bg1">
                        <a:lumMod val="85000"/>
                      </a:scheme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800" dirty="0">
                          <a:solidFill>
                            <a:schemeClr val="dk1"/>
                          </a:solidFill>
                          <a:latin typeface="Arial" panose="020B0604020202020204" pitchFamily="34" charset="0"/>
                          <a:cs typeface="Arial" panose="020B0604020202020204" pitchFamily="34" charset="0"/>
                        </a:rPr>
                        <a:t>Is the machine bed clear of swarf/saw dust? </a:t>
                      </a:r>
                      <a:endParaRP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550522">
                <a:tc>
                  <a:txBody>
                    <a:bodyPr/>
                    <a:lstStyle/>
                    <a:p>
                      <a:pPr marL="0" marR="0" lvl="0" indent="0" algn="l" rtl="0">
                        <a:lnSpc>
                          <a:spcPct val="100000"/>
                        </a:lnSpc>
                        <a:spcBef>
                          <a:spcPts val="0"/>
                        </a:spcBef>
                        <a:spcAft>
                          <a:spcPts val="0"/>
                        </a:spcAft>
                        <a:buNone/>
                      </a:pPr>
                      <a:r>
                        <a:rPr lang="en-GB" sz="1800" dirty="0">
                          <a:latin typeface="Arial" panose="020B0604020202020204" pitchFamily="34" charset="0"/>
                          <a:cs typeface="Arial" panose="020B0604020202020204" pitchFamily="34" charset="0"/>
                        </a:rPr>
                        <a:t>4</a:t>
                      </a:r>
                      <a:endParaRPr sz="1800" u="none" strike="noStrike" cap="none" dirty="0">
                        <a:latin typeface="Arial" panose="020B0604020202020204" pitchFamily="34" charset="0"/>
                        <a:cs typeface="Arial" panose="020B0604020202020204" pitchFamily="34" charset="0"/>
                      </a:endParaRPr>
                    </a:p>
                  </a:txBody>
                  <a:tcPr anchor="ctr">
                    <a:solidFill>
                      <a:schemeClr val="bg1">
                        <a:lumMod val="85000"/>
                      </a:schemeClr>
                    </a:solidFill>
                  </a:tcPr>
                </a:tc>
                <a:tc>
                  <a:txBody>
                    <a:bodyPr/>
                    <a:lstStyle/>
                    <a:p>
                      <a:pPr marL="0" lvl="0" indent="0" algn="l" rtl="0">
                        <a:spcBef>
                          <a:spcPts val="0"/>
                        </a:spcBef>
                        <a:spcAft>
                          <a:spcPts val="0"/>
                        </a:spcAft>
                        <a:buClr>
                          <a:schemeClr val="dk1"/>
                        </a:buClr>
                        <a:buFont typeface="Arial"/>
                        <a:buNone/>
                      </a:pPr>
                      <a:r>
                        <a:rPr lang="en-GB" sz="1800" dirty="0">
                          <a:solidFill>
                            <a:schemeClr val="dk1"/>
                          </a:solidFill>
                          <a:latin typeface="Arial" panose="020B0604020202020204" pitchFamily="34" charset="0"/>
                          <a:cs typeface="Arial" panose="020B0604020202020204" pitchFamily="34" charset="0"/>
                        </a:rPr>
                        <a:t>Is the material the correct type, size and quality?</a:t>
                      </a:r>
                      <a:endParaRPr sz="1800" u="none" strike="noStrike" cap="none"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550522">
                <a:tc>
                  <a:txBody>
                    <a:bodyPr/>
                    <a:lstStyle/>
                    <a:p>
                      <a:pPr marL="0" marR="0" lvl="0" indent="0" algn="l" rtl="0">
                        <a:lnSpc>
                          <a:spcPct val="100000"/>
                        </a:lnSpc>
                        <a:spcBef>
                          <a:spcPts val="0"/>
                        </a:spcBef>
                        <a:spcAft>
                          <a:spcPts val="0"/>
                        </a:spcAft>
                        <a:buNone/>
                      </a:pPr>
                      <a:r>
                        <a:rPr lang="en-GB" sz="1800" dirty="0">
                          <a:latin typeface="Arial" panose="020B0604020202020204" pitchFamily="34" charset="0"/>
                          <a:cs typeface="Arial" panose="020B0604020202020204" pitchFamily="34" charset="0"/>
                        </a:rPr>
                        <a:t>5</a:t>
                      </a:r>
                      <a:endParaRPr sz="1800" dirty="0">
                        <a:latin typeface="Arial" panose="020B0604020202020204" pitchFamily="34" charset="0"/>
                        <a:cs typeface="Arial" panose="020B0604020202020204" pitchFamily="34" charset="0"/>
                      </a:endParaRPr>
                    </a:p>
                  </a:txBody>
                  <a:tcPr anchor="ctr">
                    <a:solidFill>
                      <a:schemeClr val="bg1">
                        <a:lumMod val="85000"/>
                      </a:schemeClr>
                    </a:solidFill>
                  </a:tcPr>
                </a:tc>
                <a:tc>
                  <a:txBody>
                    <a:bodyPr/>
                    <a:lstStyle/>
                    <a:p>
                      <a:pPr marL="0" lvl="0" indent="0" algn="l" rtl="0">
                        <a:spcBef>
                          <a:spcPts val="0"/>
                        </a:spcBef>
                        <a:spcAft>
                          <a:spcPts val="0"/>
                        </a:spcAft>
                        <a:buClr>
                          <a:schemeClr val="dk1"/>
                        </a:buClr>
                        <a:buSzPts val="1600"/>
                        <a:buFont typeface="Arial"/>
                        <a:buNone/>
                      </a:pPr>
                      <a:r>
                        <a:rPr lang="en-GB" sz="1800" dirty="0">
                          <a:solidFill>
                            <a:schemeClr val="dk1"/>
                          </a:solidFill>
                          <a:latin typeface="Arial" panose="020B0604020202020204" pitchFamily="34" charset="0"/>
                          <a:cs typeface="Arial" panose="020B0604020202020204" pitchFamily="34" charset="0"/>
                        </a:rPr>
                        <a:t>Is the material fixed in place correctly and will it not interfere with cutting tool pathways?</a:t>
                      </a:r>
                      <a:endParaRP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550522">
                <a:tc>
                  <a:txBody>
                    <a:bodyPr/>
                    <a:lstStyle/>
                    <a:p>
                      <a:pPr marL="0" marR="0" lvl="0" indent="0" algn="l" rtl="0">
                        <a:lnSpc>
                          <a:spcPct val="100000"/>
                        </a:lnSpc>
                        <a:spcBef>
                          <a:spcPts val="0"/>
                        </a:spcBef>
                        <a:spcAft>
                          <a:spcPts val="0"/>
                        </a:spcAft>
                        <a:buNone/>
                      </a:pPr>
                      <a:r>
                        <a:rPr lang="en-GB" sz="1800" dirty="0">
                          <a:latin typeface="Arial" panose="020B0604020202020204" pitchFamily="34" charset="0"/>
                          <a:cs typeface="Arial" panose="020B0604020202020204" pitchFamily="34" charset="0"/>
                        </a:rPr>
                        <a:t>6</a:t>
                      </a:r>
                      <a:endParaRPr sz="1800" dirty="0">
                        <a:latin typeface="Arial" panose="020B0604020202020204" pitchFamily="34" charset="0"/>
                        <a:cs typeface="Arial" panose="020B0604020202020204" pitchFamily="34" charset="0"/>
                      </a:endParaRPr>
                    </a:p>
                  </a:txBody>
                  <a:tcPr anchor="ctr">
                    <a:solidFill>
                      <a:schemeClr val="bg1">
                        <a:lumMod val="85000"/>
                      </a:schemeClr>
                    </a:solidFill>
                  </a:tcPr>
                </a:tc>
                <a:tc>
                  <a:txBody>
                    <a:bodyPr/>
                    <a:lstStyle/>
                    <a:p>
                      <a:pPr marL="0" lvl="0" indent="0" algn="l" rtl="0">
                        <a:spcBef>
                          <a:spcPts val="0"/>
                        </a:spcBef>
                        <a:spcAft>
                          <a:spcPts val="0"/>
                        </a:spcAft>
                        <a:buClr>
                          <a:schemeClr val="dk1"/>
                        </a:buClr>
                        <a:buSzPts val="1500"/>
                        <a:buFont typeface="Arial"/>
                        <a:buNone/>
                      </a:pPr>
                      <a:r>
                        <a:rPr lang="en-GB" sz="1800" dirty="0">
                          <a:solidFill>
                            <a:schemeClr val="dk1"/>
                          </a:solidFill>
                          <a:latin typeface="Arial" panose="020B0604020202020204" pitchFamily="34" charset="0"/>
                          <a:cs typeface="Arial" panose="020B0604020202020204" pitchFamily="34" charset="0"/>
                        </a:rPr>
                        <a:t>Does the operator understand the outcome, (</a:t>
                      </a:r>
                      <a:r>
                        <a:rPr lang="en-GB" sz="1800" dirty="0" err="1">
                          <a:solidFill>
                            <a:schemeClr val="dk1"/>
                          </a:solidFill>
                          <a:latin typeface="Arial" panose="020B0604020202020204" pitchFamily="34" charset="0"/>
                          <a:cs typeface="Arial" panose="020B0604020202020204" pitchFamily="34" charset="0"/>
                        </a:rPr>
                        <a:t>eg</a:t>
                      </a:r>
                      <a:r>
                        <a:rPr lang="en-GB" sz="1800" dirty="0">
                          <a:solidFill>
                            <a:schemeClr val="dk1"/>
                          </a:solidFill>
                          <a:latin typeface="Arial" panose="020B0604020202020204" pitchFamily="34" charset="0"/>
                          <a:cs typeface="Arial" panose="020B0604020202020204" pitchFamily="34" charset="0"/>
                        </a:rPr>
                        <a:t> orthographic drawing, sample)?</a:t>
                      </a:r>
                      <a:endParaRP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550522">
                <a:tc>
                  <a:txBody>
                    <a:bodyPr/>
                    <a:lstStyle/>
                    <a:p>
                      <a:pPr marL="0" marR="0" lvl="0" indent="0" algn="l" rtl="0">
                        <a:lnSpc>
                          <a:spcPct val="100000"/>
                        </a:lnSpc>
                        <a:spcBef>
                          <a:spcPts val="0"/>
                        </a:spcBef>
                        <a:spcAft>
                          <a:spcPts val="0"/>
                        </a:spcAft>
                        <a:buNone/>
                      </a:pPr>
                      <a:r>
                        <a:rPr lang="en-GB" sz="1800">
                          <a:latin typeface="Arial" panose="020B0604020202020204" pitchFamily="34" charset="0"/>
                          <a:cs typeface="Arial" panose="020B0604020202020204" pitchFamily="34" charset="0"/>
                        </a:rPr>
                        <a:t>7</a:t>
                      </a:r>
                      <a:endParaRPr sz="1800">
                        <a:latin typeface="Arial" panose="020B0604020202020204" pitchFamily="34" charset="0"/>
                        <a:cs typeface="Arial" panose="020B0604020202020204" pitchFamily="34" charset="0"/>
                      </a:endParaRPr>
                    </a:p>
                  </a:txBody>
                  <a:tcPr anchor="ctr">
                    <a:solidFill>
                      <a:schemeClr val="bg1">
                        <a:lumMod val="85000"/>
                      </a:scheme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800" dirty="0">
                          <a:solidFill>
                            <a:schemeClr val="dk1"/>
                          </a:solidFill>
                          <a:latin typeface="Arial" panose="020B0604020202020204" pitchFamily="34" charset="0"/>
                          <a:cs typeface="Arial" panose="020B0604020202020204" pitchFamily="34" charset="0"/>
                        </a:rPr>
                        <a:t>Are the right instructions loaded?</a:t>
                      </a:r>
                      <a:endParaRP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550522">
                <a:tc>
                  <a:txBody>
                    <a:bodyPr/>
                    <a:lstStyle/>
                    <a:p>
                      <a:pPr marL="0" marR="0" lvl="0" indent="0" algn="l" rtl="0">
                        <a:lnSpc>
                          <a:spcPct val="100000"/>
                        </a:lnSpc>
                        <a:spcBef>
                          <a:spcPts val="0"/>
                        </a:spcBef>
                        <a:spcAft>
                          <a:spcPts val="0"/>
                        </a:spcAft>
                        <a:buNone/>
                      </a:pPr>
                      <a:r>
                        <a:rPr lang="en-GB" sz="1800" dirty="0">
                          <a:latin typeface="Arial" panose="020B0604020202020204" pitchFamily="34" charset="0"/>
                          <a:cs typeface="Arial" panose="020B0604020202020204" pitchFamily="34" charset="0"/>
                        </a:rPr>
                        <a:t>8</a:t>
                      </a:r>
                      <a:endParaRPr sz="1800" dirty="0">
                        <a:latin typeface="Arial" panose="020B0604020202020204" pitchFamily="34" charset="0"/>
                        <a:cs typeface="Arial" panose="020B0604020202020204" pitchFamily="34" charset="0"/>
                      </a:endParaRPr>
                    </a:p>
                  </a:txBody>
                  <a:tcPr anchor="ctr">
                    <a:solidFill>
                      <a:schemeClr val="bg1">
                        <a:lumMod val="85000"/>
                      </a:schemeClr>
                    </a:solidFill>
                  </a:tcPr>
                </a:tc>
                <a:tc>
                  <a:txBody>
                    <a:bodyPr/>
                    <a:lstStyle/>
                    <a:p>
                      <a:pPr marL="0" lvl="0" indent="0" algn="l" rtl="0">
                        <a:spcBef>
                          <a:spcPts val="0"/>
                        </a:spcBef>
                        <a:spcAft>
                          <a:spcPts val="0"/>
                        </a:spcAft>
                        <a:buNone/>
                      </a:pPr>
                      <a:r>
                        <a:rPr lang="en-GB" sz="1800" dirty="0">
                          <a:solidFill>
                            <a:schemeClr val="dk1"/>
                          </a:solidFill>
                          <a:latin typeface="Arial" panose="020B0604020202020204" pitchFamily="34" charset="0"/>
                          <a:cs typeface="Arial" panose="020B0604020202020204" pitchFamily="34" charset="0"/>
                        </a:rPr>
                        <a:t>Is the right tool fixed securely and is it sharp and undamaged?</a:t>
                      </a:r>
                      <a:endParaRP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550522">
                <a:tc>
                  <a:txBody>
                    <a:bodyPr/>
                    <a:lstStyle/>
                    <a:p>
                      <a:pPr marL="0" marR="0" lvl="0" indent="0" algn="l" rtl="0">
                        <a:lnSpc>
                          <a:spcPct val="100000"/>
                        </a:lnSpc>
                        <a:spcBef>
                          <a:spcPts val="0"/>
                        </a:spcBef>
                        <a:spcAft>
                          <a:spcPts val="0"/>
                        </a:spcAft>
                        <a:buNone/>
                      </a:pPr>
                      <a:r>
                        <a:rPr lang="en-GB" sz="1800" dirty="0">
                          <a:latin typeface="Arial" panose="020B0604020202020204" pitchFamily="34" charset="0"/>
                          <a:cs typeface="Arial" panose="020B0604020202020204" pitchFamily="34" charset="0"/>
                        </a:rPr>
                        <a:t>9</a:t>
                      </a:r>
                      <a:endParaRPr sz="1800" dirty="0">
                        <a:latin typeface="Arial" panose="020B0604020202020204" pitchFamily="34" charset="0"/>
                        <a:cs typeface="Arial" panose="020B0604020202020204" pitchFamily="34" charset="0"/>
                      </a:endParaRPr>
                    </a:p>
                  </a:txBody>
                  <a:tcPr anchor="ctr">
                    <a:solidFill>
                      <a:schemeClr val="bg1">
                        <a:lumMod val="85000"/>
                      </a:schemeClr>
                    </a:solidFill>
                  </a:tcPr>
                </a:tc>
                <a:tc>
                  <a:txBody>
                    <a:bodyPr/>
                    <a:lstStyle/>
                    <a:p>
                      <a:pPr marL="0" lvl="0" indent="0" algn="l" rtl="0">
                        <a:spcBef>
                          <a:spcPts val="0"/>
                        </a:spcBef>
                        <a:spcAft>
                          <a:spcPts val="0"/>
                        </a:spcAft>
                        <a:buClr>
                          <a:schemeClr val="dk1"/>
                        </a:buClr>
                        <a:buSzPts val="1600"/>
                        <a:buFont typeface="Arial"/>
                        <a:buNone/>
                      </a:pPr>
                      <a:r>
                        <a:rPr lang="en-GB" sz="1800" dirty="0">
                          <a:solidFill>
                            <a:schemeClr val="dk1"/>
                          </a:solidFill>
                          <a:latin typeface="Arial" panose="020B0604020202020204" pitchFamily="34" charset="0"/>
                          <a:cs typeface="Arial" panose="020B0604020202020204" pitchFamily="34" charset="0"/>
                        </a:rPr>
                        <a:t>Is the tool at the correct height, depth datum set?</a:t>
                      </a:r>
                      <a:endParaRPr sz="1800" dirty="0">
                        <a:latin typeface="Arial" panose="020B0604020202020204" pitchFamily="34" charset="0"/>
                        <a:cs typeface="Arial" panose="020B0604020202020204" pitchFamily="34" charset="0"/>
                      </a:endParaRPr>
                    </a:p>
                  </a:txBody>
                  <a:tcPr anchor="ctr">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550522">
                <a:tc>
                  <a:txBody>
                    <a:bodyPr/>
                    <a:lstStyle/>
                    <a:p>
                      <a:pPr marL="0" marR="0" lvl="0" indent="0" algn="l" rtl="0">
                        <a:lnSpc>
                          <a:spcPct val="100000"/>
                        </a:lnSpc>
                        <a:spcBef>
                          <a:spcPts val="0"/>
                        </a:spcBef>
                        <a:spcAft>
                          <a:spcPts val="0"/>
                        </a:spcAft>
                        <a:buNone/>
                      </a:pPr>
                      <a:r>
                        <a:rPr lang="en-GB" sz="1800" dirty="0">
                          <a:latin typeface="Arial" panose="020B0604020202020204" pitchFamily="34" charset="0"/>
                          <a:cs typeface="Arial" panose="020B0604020202020204" pitchFamily="34" charset="0"/>
                        </a:rPr>
                        <a:t>10</a:t>
                      </a:r>
                      <a:endParaRPr sz="1800" dirty="0">
                        <a:latin typeface="Arial" panose="020B0604020202020204" pitchFamily="34" charset="0"/>
                        <a:cs typeface="Arial" panose="020B0604020202020204" pitchFamily="34" charset="0"/>
                      </a:endParaRPr>
                    </a:p>
                  </a:txBody>
                  <a:tcPr anchor="ctr">
                    <a:lnR w="12700" cap="flat" cmpd="sng">
                      <a:solidFill>
                        <a:srgbClr val="000000"/>
                      </a:solidFill>
                      <a:prstDash val="solid"/>
                      <a:round/>
                      <a:headEnd type="none" w="sm" len="sm"/>
                      <a:tailEnd type="none" w="sm" len="sm"/>
                    </a:lnR>
                    <a:solidFill>
                      <a:schemeClr val="bg1">
                        <a:lumMod val="85000"/>
                      </a:schemeClr>
                    </a:solidFill>
                  </a:tcPr>
                </a:tc>
                <a:tc>
                  <a:txBody>
                    <a:bodyPr/>
                    <a:lstStyle/>
                    <a:p>
                      <a:pPr marL="0" lvl="0" indent="0" algn="l" rtl="0">
                        <a:spcBef>
                          <a:spcPts val="0"/>
                        </a:spcBef>
                        <a:spcAft>
                          <a:spcPts val="0"/>
                        </a:spcAft>
                        <a:buClr>
                          <a:schemeClr val="dk1"/>
                        </a:buClr>
                        <a:buSzPts val="1600"/>
                        <a:buFont typeface="Arial"/>
                        <a:buNone/>
                      </a:pPr>
                      <a:r>
                        <a:rPr lang="en-GB" sz="1800" dirty="0">
                          <a:latin typeface="Arial" panose="020B0604020202020204" pitchFamily="34" charset="0"/>
                          <a:cs typeface="Arial" panose="020B0604020202020204" pitchFamily="34" charset="0"/>
                        </a:rPr>
                        <a:t>Is the operator qualified and trained for this job?</a:t>
                      </a:r>
                      <a:endParaRPr sz="1800" dirty="0">
                        <a:latin typeface="Arial" panose="020B0604020202020204" pitchFamily="34" charset="0"/>
                        <a:cs typeface="Arial" panose="020B0604020202020204" pitchFamily="34" charset="0"/>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550522">
                <a:tc>
                  <a:txBody>
                    <a:bodyPr/>
                    <a:lstStyle/>
                    <a:p>
                      <a:pPr marL="0" marR="0" lvl="0" indent="0" algn="l" rtl="0">
                        <a:lnSpc>
                          <a:spcPct val="100000"/>
                        </a:lnSpc>
                        <a:spcBef>
                          <a:spcPts val="0"/>
                        </a:spcBef>
                        <a:spcAft>
                          <a:spcPts val="0"/>
                        </a:spcAft>
                        <a:buNone/>
                      </a:pPr>
                      <a:r>
                        <a:rPr lang="en-GB" sz="1800" dirty="0">
                          <a:latin typeface="Arial" panose="020B0604020202020204" pitchFamily="34" charset="0"/>
                          <a:cs typeface="Arial" panose="020B0604020202020204" pitchFamily="34" charset="0"/>
                        </a:rPr>
                        <a:t>11</a:t>
                      </a:r>
                      <a:endParaRPr sz="1800" dirty="0">
                        <a:latin typeface="Arial" panose="020B0604020202020204" pitchFamily="34" charset="0"/>
                        <a:cs typeface="Arial" panose="020B0604020202020204" pitchFamily="34" charset="0"/>
                      </a:endParaRPr>
                    </a:p>
                  </a:txBody>
                  <a:tcPr anchor="ctr">
                    <a:lnR w="12700" cap="flat" cmpd="sng">
                      <a:solidFill>
                        <a:srgbClr val="000000"/>
                      </a:solidFill>
                      <a:prstDash val="solid"/>
                      <a:round/>
                      <a:headEnd type="none" w="sm" len="sm"/>
                      <a:tailEnd type="none" w="sm" len="sm"/>
                    </a:lnR>
                    <a:solidFill>
                      <a:schemeClr val="bg1">
                        <a:lumMod val="85000"/>
                      </a:schemeClr>
                    </a:solidFill>
                  </a:tcPr>
                </a:tc>
                <a:tc>
                  <a:txBody>
                    <a:bodyPr/>
                    <a:lstStyle/>
                    <a:p>
                      <a:pPr marL="0" lvl="0" indent="0" algn="l" rtl="0">
                        <a:spcBef>
                          <a:spcPts val="0"/>
                        </a:spcBef>
                        <a:spcAft>
                          <a:spcPts val="0"/>
                        </a:spcAft>
                        <a:buClr>
                          <a:schemeClr val="dk1"/>
                        </a:buClr>
                        <a:buSzPts val="1600"/>
                        <a:buFont typeface="Arial"/>
                        <a:buNone/>
                      </a:pPr>
                      <a:r>
                        <a:rPr lang="en-GB" sz="1800" dirty="0">
                          <a:solidFill>
                            <a:schemeClr val="dk1"/>
                          </a:solidFill>
                          <a:latin typeface="Arial" panose="020B0604020202020204" pitchFamily="34" charset="0"/>
                          <a:cs typeface="Arial" panose="020B0604020202020204" pitchFamily="34" charset="0"/>
                        </a:rPr>
                        <a:t>Is the operator wearing the right PPE?</a:t>
                      </a:r>
                      <a:endParaRPr sz="1800" dirty="0">
                        <a:solidFill>
                          <a:schemeClr val="dk1"/>
                        </a:solidFill>
                        <a:latin typeface="Arial" panose="020B0604020202020204" pitchFamily="34" charset="0"/>
                        <a:cs typeface="Arial" panose="020B0604020202020204" pitchFamily="34" charset="0"/>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4" name="Content Placeholder 11">
            <a:extLst>
              <a:ext uri="{FF2B5EF4-FFF2-40B4-BE49-F238E27FC236}">
                <a16:creationId xmlns:a16="http://schemas.microsoft.com/office/drawing/2014/main" id="{E52802D3-06C0-F49B-55F6-0D0D8BD8C626}"/>
              </a:ext>
            </a:extLst>
          </p:cNvPr>
          <p:cNvSpPr txBox="1">
            <a:spLocks/>
          </p:cNvSpPr>
          <p:nvPr/>
        </p:nvSpPr>
        <p:spPr>
          <a:xfrm>
            <a:off x="3168604" y="2449902"/>
            <a:ext cx="9920379" cy="6055742"/>
          </a:xfrm>
          <a:prstGeom prst="rect">
            <a:avLst/>
          </a:prstGeom>
          <a:noFill/>
          <a:ln w="28575">
            <a:gradFill flip="none" rotWithShape="1">
              <a:gsLst>
                <a:gs pos="21000">
                  <a:srgbClr val="D91C5C"/>
                </a:gs>
                <a:gs pos="100000">
                  <a:srgbClr val="FFD600"/>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lnSpc>
                <a:spcPct val="115000"/>
              </a:lnSpc>
              <a:spcBef>
                <a:spcPts val="0"/>
              </a:spcBef>
              <a:spcAft>
                <a:spcPts val="0"/>
              </a:spcAft>
              <a:buNone/>
            </a:pPr>
            <a:endParaRPr lang="en-GB" sz="1600" dirty="0"/>
          </a:p>
        </p:txBody>
      </p:sp>
      <p:sp>
        <p:nvSpPr>
          <p:cNvPr id="5" name="Slide Number Placeholder 5">
            <a:extLst>
              <a:ext uri="{FF2B5EF4-FFF2-40B4-BE49-F238E27FC236}">
                <a16:creationId xmlns:a16="http://schemas.microsoft.com/office/drawing/2014/main" id="{82A38CAD-3E44-E250-DFB6-D8C9FC7E5AF3}"/>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15</a:t>
            </a:fld>
            <a:endParaRPr lang="en-US" b="0" dirty="0">
              <a:solidFill>
                <a:schemeClr val="bg1"/>
              </a:solidFill>
            </a:endParaRPr>
          </a:p>
        </p:txBody>
      </p:sp>
      <p:sp>
        <p:nvSpPr>
          <p:cNvPr id="6" name="Footer Placeholder 3">
            <a:extLst>
              <a:ext uri="{FF2B5EF4-FFF2-40B4-BE49-F238E27FC236}">
                <a16:creationId xmlns:a16="http://schemas.microsoft.com/office/drawing/2014/main" id="{E0A84074-2B50-B420-CE82-C011F8E2E2AA}"/>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600" dirty="0"/>
              <a:t>2. Using CNC machines</a:t>
            </a:r>
            <a:endParaRPr lang="en-US" dirty="0"/>
          </a:p>
        </p:txBody>
      </p:sp>
    </p:spTree>
    <p:extLst>
      <p:ext uri="{BB962C8B-B14F-4D97-AF65-F5344CB8AC3E}">
        <p14:creationId xmlns:p14="http://schemas.microsoft.com/office/powerpoint/2010/main" val="1356686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B7DFE-DECD-C868-6E55-BA02F5491EC9}"/>
              </a:ext>
            </a:extLst>
          </p:cNvPr>
          <p:cNvSpPr>
            <a:spLocks noGrp="1"/>
          </p:cNvSpPr>
          <p:nvPr>
            <p:ph type="title"/>
          </p:nvPr>
        </p:nvSpPr>
        <p:spPr/>
        <p:txBody>
          <a:bodyPr/>
          <a:lstStyle/>
          <a:p>
            <a:r>
              <a:rPr lang="en-GB" dirty="0"/>
              <a:t>How can you become </a:t>
            </a:r>
            <a:br>
              <a:rPr lang="en-GB" dirty="0"/>
            </a:br>
            <a:r>
              <a:rPr lang="en-GB" dirty="0"/>
              <a:t>a safe CNC operator?</a:t>
            </a:r>
            <a:endParaRPr lang="en-US" dirty="0"/>
          </a:p>
        </p:txBody>
      </p:sp>
      <p:sp>
        <p:nvSpPr>
          <p:cNvPr id="4" name="Content Placeholder 11">
            <a:extLst>
              <a:ext uri="{FF2B5EF4-FFF2-40B4-BE49-F238E27FC236}">
                <a16:creationId xmlns:a16="http://schemas.microsoft.com/office/drawing/2014/main" id="{23411557-7956-5F45-3509-1B6FA2D2C549}"/>
              </a:ext>
            </a:extLst>
          </p:cNvPr>
          <p:cNvSpPr txBox="1">
            <a:spLocks/>
          </p:cNvSpPr>
          <p:nvPr/>
        </p:nvSpPr>
        <p:spPr>
          <a:xfrm>
            <a:off x="537181" y="3347352"/>
            <a:ext cx="8534101" cy="4350740"/>
          </a:xfrm>
          <a:prstGeom prst="rect">
            <a:avLst/>
          </a:prstGeom>
          <a:noFill/>
          <a:ln w="28575">
            <a:gradFill flip="none" rotWithShape="1">
              <a:gsLst>
                <a:gs pos="21000">
                  <a:srgbClr val="D91C5C"/>
                </a:gs>
                <a:gs pos="100000">
                  <a:srgbClr val="FFD600"/>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52400" indent="0">
              <a:buSzPts val="2400"/>
              <a:buNone/>
            </a:pPr>
            <a:r>
              <a:rPr lang="en-GB" sz="1800" dirty="0"/>
              <a:t>Consider a CNC machine in your workshop or one you </a:t>
            </a:r>
            <a:br>
              <a:rPr lang="en-GB" sz="1800" dirty="0"/>
            </a:br>
            <a:r>
              <a:rPr lang="en-GB" sz="1800" dirty="0"/>
              <a:t>might or did use when on your industry placement.</a:t>
            </a:r>
          </a:p>
          <a:p>
            <a:pPr marL="152400" lvl="0" indent="0" algn="l" rtl="0">
              <a:lnSpc>
                <a:spcPct val="115000"/>
              </a:lnSpc>
              <a:spcBef>
                <a:spcPts val="0"/>
              </a:spcBef>
              <a:spcAft>
                <a:spcPts val="0"/>
              </a:spcAft>
              <a:buSzPts val="2400"/>
              <a:buNone/>
            </a:pPr>
            <a:endParaRPr lang="en-GB" sz="1800" dirty="0"/>
          </a:p>
          <a:p>
            <a:pPr marL="609600" lvl="0" indent="-419100" algn="l" rtl="0">
              <a:lnSpc>
                <a:spcPct val="115000"/>
              </a:lnSpc>
              <a:spcBef>
                <a:spcPts val="0"/>
              </a:spcBef>
              <a:spcAft>
                <a:spcPts val="1200"/>
              </a:spcAft>
              <a:buSzPct val="70000"/>
              <a:buFont typeface="Arial" panose="020B0604020202020204" pitchFamily="34" charset="0"/>
              <a:buChar char="•"/>
            </a:pPr>
            <a:r>
              <a:rPr lang="en-GB" sz="1800" dirty="0"/>
              <a:t>What training do/did you need to use this machine safely?</a:t>
            </a:r>
          </a:p>
          <a:p>
            <a:pPr marL="609600" lvl="0" indent="-419100" algn="l" rtl="0">
              <a:lnSpc>
                <a:spcPct val="115000"/>
              </a:lnSpc>
              <a:spcBef>
                <a:spcPts val="0"/>
              </a:spcBef>
              <a:spcAft>
                <a:spcPts val="1200"/>
              </a:spcAft>
              <a:buSzPct val="70000"/>
              <a:buFont typeface="Arial" panose="020B0604020202020204" pitchFamily="34" charset="0"/>
              <a:buChar char="•"/>
            </a:pPr>
            <a:r>
              <a:rPr lang="en-GB" sz="1800" dirty="0"/>
              <a:t>What general instructions will/did help you to ensure safe operation?</a:t>
            </a:r>
          </a:p>
          <a:p>
            <a:pPr marL="609600" lvl="0" indent="-419100" algn="l" rtl="0">
              <a:lnSpc>
                <a:spcPct val="115000"/>
              </a:lnSpc>
              <a:spcBef>
                <a:spcPts val="0"/>
              </a:spcBef>
              <a:spcAft>
                <a:spcPts val="1200"/>
              </a:spcAft>
              <a:buSzPct val="70000"/>
              <a:buFont typeface="Arial" panose="020B0604020202020204" pitchFamily="34" charset="0"/>
              <a:buChar char="•"/>
            </a:pPr>
            <a:r>
              <a:rPr lang="en-GB" sz="1800" dirty="0"/>
              <a:t>How can you be sure the correct program is/was loaded?</a:t>
            </a:r>
          </a:p>
          <a:p>
            <a:pPr marL="609600" lvl="0" indent="-419100" algn="l" rtl="0">
              <a:lnSpc>
                <a:spcPct val="115000"/>
              </a:lnSpc>
              <a:spcBef>
                <a:spcPts val="0"/>
              </a:spcBef>
              <a:spcAft>
                <a:spcPts val="1200"/>
              </a:spcAft>
              <a:buSzPct val="70000"/>
              <a:buFont typeface="Arial" panose="020B0604020202020204" pitchFamily="34" charset="0"/>
              <a:buChar char="•"/>
            </a:pPr>
            <a:r>
              <a:rPr lang="en-GB" sz="1800" dirty="0"/>
              <a:t>How will/did you fit and check the tool?</a:t>
            </a:r>
          </a:p>
          <a:p>
            <a:pPr marL="609600" lvl="0" indent="-419100" algn="l" rtl="0">
              <a:lnSpc>
                <a:spcPct val="115000"/>
              </a:lnSpc>
              <a:spcBef>
                <a:spcPts val="0"/>
              </a:spcBef>
              <a:spcAft>
                <a:spcPts val="1200"/>
              </a:spcAft>
              <a:buSzPct val="70000"/>
              <a:buFont typeface="Arial" panose="020B0604020202020204" pitchFamily="34" charset="0"/>
              <a:buChar char="•"/>
            </a:pPr>
            <a:r>
              <a:rPr lang="en-GB" sz="1800" dirty="0"/>
              <a:t>What PPE do/did you need to wear when operating this machine?</a:t>
            </a:r>
          </a:p>
          <a:p>
            <a:pPr marL="609600" lvl="0" indent="-419100" algn="l" rtl="0">
              <a:lnSpc>
                <a:spcPct val="115000"/>
              </a:lnSpc>
              <a:spcBef>
                <a:spcPts val="0"/>
              </a:spcBef>
              <a:spcAft>
                <a:spcPts val="1200"/>
              </a:spcAft>
              <a:buSzPct val="70000"/>
              <a:buFont typeface="Arial" panose="020B0604020202020204" pitchFamily="34" charset="0"/>
              <a:buChar char="•"/>
            </a:pPr>
            <a:r>
              <a:rPr lang="en-GB" sz="1800" dirty="0"/>
              <a:t>What questions can you ask to be sure you are safe?</a:t>
            </a:r>
          </a:p>
        </p:txBody>
      </p:sp>
      <p:pic>
        <p:nvPicPr>
          <p:cNvPr id="5" name="Graphic 4">
            <a:extLst>
              <a:ext uri="{FF2B5EF4-FFF2-40B4-BE49-F238E27FC236}">
                <a16:creationId xmlns:a16="http://schemas.microsoft.com/office/drawing/2014/main" id="{5D05ED2D-2D8E-B91E-1EAF-F3A67488D8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8532" y="2786302"/>
            <a:ext cx="1078232" cy="1062139"/>
          </a:xfrm>
          <a:prstGeom prst="rect">
            <a:avLst/>
          </a:prstGeom>
        </p:spPr>
      </p:pic>
      <p:sp>
        <p:nvSpPr>
          <p:cNvPr id="6" name="Slide Number Placeholder 5">
            <a:extLst>
              <a:ext uri="{FF2B5EF4-FFF2-40B4-BE49-F238E27FC236}">
                <a16:creationId xmlns:a16="http://schemas.microsoft.com/office/drawing/2014/main" id="{560E4C2B-29FD-00ED-C143-72E1E23AAFC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16</a:t>
            </a:fld>
            <a:endParaRPr lang="en-US" b="0" dirty="0">
              <a:solidFill>
                <a:schemeClr val="bg1"/>
              </a:solidFill>
            </a:endParaRPr>
          </a:p>
        </p:txBody>
      </p:sp>
      <p:sp>
        <p:nvSpPr>
          <p:cNvPr id="7" name="Footer Placeholder 3">
            <a:extLst>
              <a:ext uri="{FF2B5EF4-FFF2-40B4-BE49-F238E27FC236}">
                <a16:creationId xmlns:a16="http://schemas.microsoft.com/office/drawing/2014/main" id="{B8C38E1F-6C23-65E3-420C-239704BBDC27}"/>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600" dirty="0"/>
              <a:t>2. Using CNC machines</a:t>
            </a:r>
            <a:endParaRPr lang="en-US" dirty="0"/>
          </a:p>
        </p:txBody>
      </p:sp>
      <p:sp>
        <p:nvSpPr>
          <p:cNvPr id="3" name="Google Shape;539;p3">
            <a:extLst>
              <a:ext uri="{FF2B5EF4-FFF2-40B4-BE49-F238E27FC236}">
                <a16:creationId xmlns:a16="http://schemas.microsoft.com/office/drawing/2014/main" id="{AA2D74DC-FD2F-19F8-F028-DFB53DCA8AB3}"/>
              </a:ext>
            </a:extLst>
          </p:cNvPr>
          <p:cNvSpPr txBox="1"/>
          <p:nvPr/>
        </p:nvSpPr>
        <p:spPr>
          <a:xfrm>
            <a:off x="443118" y="8488755"/>
            <a:ext cx="7280229" cy="25120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GB" sz="1400" b="0" i="0" u="none" strike="noStrike" cap="none" dirty="0">
                <a:solidFill>
                  <a:schemeClr val="tx1"/>
                </a:solidFill>
                <a:latin typeface="Arial"/>
                <a:ea typeface="Arial"/>
                <a:cs typeface="Arial"/>
                <a:sym typeface="Arial"/>
              </a:rPr>
              <a:t>Image © This Is Engineering</a:t>
            </a:r>
            <a:endParaRPr sz="14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236666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31CA0B-BFA8-CD47-E02A-D1D3AEA50431}"/>
              </a:ext>
            </a:extLst>
          </p:cNvPr>
          <p:cNvSpPr>
            <a:spLocks noGrp="1"/>
          </p:cNvSpPr>
          <p:nvPr>
            <p:ph type="title"/>
          </p:nvPr>
        </p:nvSpPr>
        <p:spPr/>
        <p:txBody>
          <a:bodyPr/>
          <a:lstStyle/>
          <a:p>
            <a:r>
              <a:rPr lang="en-US" dirty="0"/>
              <a:t>Learning outcomes</a:t>
            </a:r>
          </a:p>
        </p:txBody>
      </p:sp>
      <p:sp>
        <p:nvSpPr>
          <p:cNvPr id="15" name="Rectangle 14">
            <a:extLst>
              <a:ext uri="{FF2B5EF4-FFF2-40B4-BE49-F238E27FC236}">
                <a16:creationId xmlns:a16="http://schemas.microsoft.com/office/drawing/2014/main" id="{45CF07FC-8880-5B63-C634-11003758F81A}"/>
              </a:ext>
            </a:extLst>
          </p:cNvPr>
          <p:cNvSpPr/>
          <p:nvPr/>
        </p:nvSpPr>
        <p:spPr>
          <a:xfrm>
            <a:off x="411858" y="2291753"/>
            <a:ext cx="2313967" cy="400110"/>
          </a:xfrm>
          <a:prstGeom prst="rect">
            <a:avLst/>
          </a:prstGeom>
        </p:spPr>
        <p:txBody>
          <a:bodyPr wrap="none">
            <a:spAutoFit/>
          </a:bodyPr>
          <a:lstStyle/>
          <a:p>
            <a:r>
              <a:rPr lang="en-US" sz="2000" dirty="0">
                <a:latin typeface="Arial" panose="020B0604020202020204" pitchFamily="34" charset="0"/>
                <a:cs typeface="Arial" panose="020B0604020202020204" pitchFamily="34" charset="0"/>
              </a:rPr>
              <a:t>You will be able to:</a:t>
            </a:r>
          </a:p>
        </p:txBody>
      </p:sp>
      <p:sp>
        <p:nvSpPr>
          <p:cNvPr id="4" name="Slide Number Placeholder 5">
            <a:extLst>
              <a:ext uri="{FF2B5EF4-FFF2-40B4-BE49-F238E27FC236}">
                <a16:creationId xmlns:a16="http://schemas.microsoft.com/office/drawing/2014/main" id="{DAE5765A-15C4-6DBF-BC43-3DCF30DC80ED}"/>
              </a:ext>
            </a:extLst>
          </p:cNvPr>
          <p:cNvSpPr txBox="1">
            <a:spLocks/>
          </p:cNvSpPr>
          <p:nvPr/>
        </p:nvSpPr>
        <p:spPr>
          <a:xfrm>
            <a:off x="15702721" y="832697"/>
            <a:ext cx="539750" cy="486833"/>
          </a:xfrm>
          <a:prstGeom prst="rect">
            <a:avLst/>
          </a:prstGeom>
        </p:spPr>
        <p:txBody>
          <a:bodyPr vert="horz" lIns="91440" tIns="45720" rIns="91440" bIns="4572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4" name="Slide Number Placeholder 5">
            <a:extLst>
              <a:ext uri="{FF2B5EF4-FFF2-40B4-BE49-F238E27FC236}">
                <a16:creationId xmlns:a16="http://schemas.microsoft.com/office/drawing/2014/main" id="{184F7A0B-7B24-5B87-DB91-3DB3643AB4D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17</a:t>
            </a:fld>
            <a:endParaRPr lang="en-US" b="0" dirty="0">
              <a:solidFill>
                <a:schemeClr val="bg1"/>
              </a:solidFill>
            </a:endParaRPr>
          </a:p>
        </p:txBody>
      </p:sp>
      <p:sp>
        <p:nvSpPr>
          <p:cNvPr id="10" name="Footer Placeholder 3">
            <a:extLst>
              <a:ext uri="{FF2B5EF4-FFF2-40B4-BE49-F238E27FC236}">
                <a16:creationId xmlns:a16="http://schemas.microsoft.com/office/drawing/2014/main" id="{E5178B76-5A69-5E1D-EBD4-4DE6A50E6B6E}"/>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600" dirty="0">
                <a:solidFill>
                  <a:schemeClr val="bg1"/>
                </a:solidFill>
              </a:rPr>
              <a:t>2. Using CNC machines</a:t>
            </a:r>
            <a:endParaRPr lang="en-US" dirty="0">
              <a:solidFill>
                <a:schemeClr val="bg1"/>
              </a:solidFill>
            </a:endParaRPr>
          </a:p>
        </p:txBody>
      </p:sp>
      <p:sp>
        <p:nvSpPr>
          <p:cNvPr id="5" name="Graphic 5">
            <a:extLst>
              <a:ext uri="{FF2B5EF4-FFF2-40B4-BE49-F238E27FC236}">
                <a16:creationId xmlns:a16="http://schemas.microsoft.com/office/drawing/2014/main" id="{D3785ED7-44CA-CC3B-C4EE-4B35C604FB1C}"/>
              </a:ext>
            </a:extLst>
          </p:cNvPr>
          <p:cNvSpPr/>
          <p:nvPr/>
        </p:nvSpPr>
        <p:spPr>
          <a:xfrm>
            <a:off x="7640555" y="3205557"/>
            <a:ext cx="3031641" cy="2975090"/>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17000">
                  <a:srgbClr val="D91C5C"/>
                </a:gs>
                <a:gs pos="81000">
                  <a:srgbClr val="FFD600"/>
                </a:gs>
              </a:gsLst>
              <a:lin ang="18900000" scaled="0"/>
            </a:gradFill>
            <a:prstDash val="solid"/>
            <a:miter/>
          </a:ln>
        </p:spPr>
        <p:txBody>
          <a:bodyPr tIns="180000" rIns="72000" bIns="0" rtlCol="0" anchor="ctr"/>
          <a:lstStyle/>
          <a:p>
            <a:pPr marR="0" lvl="0" algn="ctr" rtl="0">
              <a:spcBef>
                <a:spcPts val="0"/>
              </a:spcBef>
              <a:spcAft>
                <a:spcPts val="0"/>
              </a:spcAft>
              <a:buClr>
                <a:schemeClr val="dk1"/>
              </a:buClr>
              <a:buSzPts val="2133"/>
            </a:pPr>
            <a:r>
              <a:rPr lang="en-GB" sz="1800" dirty="0">
                <a:solidFill>
                  <a:schemeClr val="dk1"/>
                </a:solidFill>
                <a:latin typeface="Arial" panose="020B0604020202020204" pitchFamily="34" charset="0"/>
                <a:ea typeface="Calibri"/>
                <a:cs typeface="Arial" panose="020B0604020202020204" pitchFamily="34" charset="0"/>
                <a:sym typeface="Calibri"/>
              </a:rPr>
              <a:t>Identify actions that </a:t>
            </a:r>
            <a:br>
              <a:rPr lang="en-GB" sz="1800" dirty="0">
                <a:solidFill>
                  <a:schemeClr val="dk1"/>
                </a:solidFill>
                <a:latin typeface="Arial" panose="020B0604020202020204" pitchFamily="34" charset="0"/>
                <a:ea typeface="Calibri"/>
                <a:cs typeface="Arial" panose="020B0604020202020204" pitchFamily="34" charset="0"/>
                <a:sym typeface="Calibri"/>
              </a:rPr>
            </a:br>
            <a:r>
              <a:rPr lang="en-GB" sz="1800" dirty="0">
                <a:solidFill>
                  <a:schemeClr val="dk1"/>
                </a:solidFill>
                <a:latin typeface="Arial" panose="020B0604020202020204" pitchFamily="34" charset="0"/>
                <a:ea typeface="Calibri"/>
                <a:cs typeface="Arial" panose="020B0604020202020204" pitchFamily="34" charset="0"/>
                <a:sym typeface="Calibri"/>
              </a:rPr>
              <a:t>support smooth and </a:t>
            </a:r>
            <a:br>
              <a:rPr lang="en-GB" sz="1800" dirty="0">
                <a:solidFill>
                  <a:schemeClr val="dk1"/>
                </a:solidFill>
                <a:latin typeface="Arial" panose="020B0604020202020204" pitchFamily="34" charset="0"/>
                <a:ea typeface="Calibri"/>
                <a:cs typeface="Arial" panose="020B0604020202020204" pitchFamily="34" charset="0"/>
                <a:sym typeface="Calibri"/>
              </a:rPr>
            </a:br>
            <a:r>
              <a:rPr lang="en-GB" sz="1800" dirty="0">
                <a:solidFill>
                  <a:schemeClr val="dk1"/>
                </a:solidFill>
                <a:latin typeface="Arial" panose="020B0604020202020204" pitchFamily="34" charset="0"/>
                <a:ea typeface="Calibri"/>
                <a:cs typeface="Arial" panose="020B0604020202020204" pitchFamily="34" charset="0"/>
                <a:sym typeface="Calibri"/>
              </a:rPr>
              <a:t>safe operation of </a:t>
            </a:r>
            <a:br>
              <a:rPr lang="en-GB" sz="1800" dirty="0">
                <a:solidFill>
                  <a:schemeClr val="dk1"/>
                </a:solidFill>
                <a:latin typeface="Arial" panose="020B0604020202020204" pitchFamily="34" charset="0"/>
                <a:ea typeface="Calibri"/>
                <a:cs typeface="Arial" panose="020B0604020202020204" pitchFamily="34" charset="0"/>
                <a:sym typeface="Calibri"/>
              </a:rPr>
            </a:br>
            <a:r>
              <a:rPr lang="en-GB" sz="1800" dirty="0">
                <a:solidFill>
                  <a:schemeClr val="dk1"/>
                </a:solidFill>
                <a:latin typeface="Arial" panose="020B0604020202020204" pitchFamily="34" charset="0"/>
                <a:ea typeface="Calibri"/>
                <a:cs typeface="Arial" panose="020B0604020202020204" pitchFamily="34" charset="0"/>
                <a:sym typeface="Calibri"/>
              </a:rPr>
              <a:t>CNC machines.</a:t>
            </a:r>
            <a:endParaRPr lang="en-GB" dirty="0">
              <a:latin typeface="Arial" panose="020B0604020202020204" pitchFamily="34" charset="0"/>
              <a:cs typeface="Arial" panose="020B0604020202020204" pitchFamily="34" charset="0"/>
            </a:endParaRPr>
          </a:p>
        </p:txBody>
      </p:sp>
      <p:sp>
        <p:nvSpPr>
          <p:cNvPr id="9" name="Graphic 5">
            <a:extLst>
              <a:ext uri="{FF2B5EF4-FFF2-40B4-BE49-F238E27FC236}">
                <a16:creationId xmlns:a16="http://schemas.microsoft.com/office/drawing/2014/main" id="{31CEE43B-C08A-B17B-E0DD-AD126E60F041}"/>
              </a:ext>
            </a:extLst>
          </p:cNvPr>
          <p:cNvSpPr/>
          <p:nvPr/>
        </p:nvSpPr>
        <p:spPr>
          <a:xfrm>
            <a:off x="460845" y="3205557"/>
            <a:ext cx="3031641" cy="2975090"/>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17000">
                  <a:srgbClr val="D91C5C"/>
                </a:gs>
                <a:gs pos="80000">
                  <a:srgbClr val="FFD600"/>
                </a:gs>
              </a:gsLst>
              <a:lin ang="18900242" scaled="1"/>
            </a:gradFill>
            <a:prstDash val="solid"/>
            <a:miter/>
          </a:ln>
        </p:spPr>
        <p:txBody>
          <a:bodyPr tIns="144000" rIns="108000" bIns="0" rtlCol="0" anchor="ctr"/>
          <a:lstStyle/>
          <a:p>
            <a:pPr marR="0" lvl="0" algn="ctr" rtl="0">
              <a:spcBef>
                <a:spcPts val="0"/>
              </a:spcBef>
              <a:spcAft>
                <a:spcPts val="0"/>
              </a:spcAft>
              <a:buClr>
                <a:schemeClr val="dk1"/>
              </a:buClr>
              <a:buSzPts val="2133"/>
            </a:pPr>
            <a:r>
              <a:rPr lang="en-GB" sz="1800" dirty="0">
                <a:solidFill>
                  <a:schemeClr val="dk1"/>
                </a:solidFill>
                <a:latin typeface="Arial" panose="020B0604020202020204" pitchFamily="34" charset="0"/>
                <a:ea typeface="Calibri"/>
                <a:cs typeface="Arial" panose="020B0604020202020204" pitchFamily="34" charset="0"/>
                <a:sym typeface="Calibri"/>
              </a:rPr>
              <a:t>Analyse a requirement </a:t>
            </a:r>
            <a:br>
              <a:rPr lang="en-GB" sz="1800" dirty="0">
                <a:solidFill>
                  <a:schemeClr val="dk1"/>
                </a:solidFill>
                <a:latin typeface="Arial" panose="020B0604020202020204" pitchFamily="34" charset="0"/>
                <a:ea typeface="Calibri"/>
                <a:cs typeface="Arial" panose="020B0604020202020204" pitchFamily="34" charset="0"/>
                <a:sym typeface="Calibri"/>
              </a:rPr>
            </a:br>
            <a:r>
              <a:rPr lang="en-GB" sz="1800" dirty="0">
                <a:solidFill>
                  <a:schemeClr val="dk1"/>
                </a:solidFill>
                <a:latin typeface="Arial" panose="020B0604020202020204" pitchFamily="34" charset="0"/>
                <a:ea typeface="Calibri"/>
                <a:cs typeface="Arial" panose="020B0604020202020204" pitchFamily="34" charset="0"/>
                <a:sym typeface="Calibri"/>
              </a:rPr>
              <a:t>to identify the correct </a:t>
            </a:r>
            <a:br>
              <a:rPr lang="en-GB" sz="1800" dirty="0">
                <a:solidFill>
                  <a:schemeClr val="dk1"/>
                </a:solidFill>
                <a:latin typeface="Arial" panose="020B0604020202020204" pitchFamily="34" charset="0"/>
                <a:ea typeface="Calibri"/>
                <a:cs typeface="Arial" panose="020B0604020202020204" pitchFamily="34" charset="0"/>
                <a:sym typeface="Calibri"/>
              </a:rPr>
            </a:br>
            <a:r>
              <a:rPr lang="en-GB" sz="1800" dirty="0">
                <a:solidFill>
                  <a:schemeClr val="dk1"/>
                </a:solidFill>
                <a:latin typeface="Arial" panose="020B0604020202020204" pitchFamily="34" charset="0"/>
                <a:ea typeface="Calibri"/>
                <a:cs typeface="Arial" panose="020B0604020202020204" pitchFamily="34" charset="0"/>
                <a:sym typeface="Calibri"/>
              </a:rPr>
              <a:t>CNC machine and work sequence to use.</a:t>
            </a:r>
          </a:p>
        </p:txBody>
      </p:sp>
      <p:sp>
        <p:nvSpPr>
          <p:cNvPr id="8" name="Graphic 5">
            <a:extLst>
              <a:ext uri="{FF2B5EF4-FFF2-40B4-BE49-F238E27FC236}">
                <a16:creationId xmlns:a16="http://schemas.microsoft.com/office/drawing/2014/main" id="{C6E96F8C-E000-ADFA-5F4C-244B78ACCEE4}"/>
              </a:ext>
            </a:extLst>
          </p:cNvPr>
          <p:cNvSpPr/>
          <p:nvPr/>
        </p:nvSpPr>
        <p:spPr>
          <a:xfrm>
            <a:off x="4050700" y="3205557"/>
            <a:ext cx="3031641" cy="2975090"/>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17000">
                  <a:srgbClr val="D91C5C"/>
                </a:gs>
                <a:gs pos="81000">
                  <a:srgbClr val="FFD600"/>
                </a:gs>
              </a:gsLst>
              <a:lin ang="18900000" scaled="0"/>
            </a:gradFill>
            <a:prstDash val="solid"/>
            <a:miter/>
          </a:ln>
        </p:spPr>
        <p:txBody>
          <a:bodyPr tIns="180000" rIns="108000" bIns="0" rtlCol="0" anchor="ctr"/>
          <a:lstStyle/>
          <a:p>
            <a:pPr marR="0" lvl="0" algn="ctr" rtl="0">
              <a:spcBef>
                <a:spcPts val="0"/>
              </a:spcBef>
              <a:spcAft>
                <a:spcPts val="0"/>
              </a:spcAft>
              <a:buClr>
                <a:schemeClr val="dk1"/>
              </a:buClr>
              <a:buSzPts val="2133"/>
            </a:pPr>
            <a:r>
              <a:rPr lang="en-GB" sz="1800" dirty="0">
                <a:solidFill>
                  <a:schemeClr val="dk1"/>
                </a:solidFill>
                <a:latin typeface="Arial" panose="020B0604020202020204" pitchFamily="34" charset="0"/>
                <a:ea typeface="Calibri"/>
                <a:cs typeface="Arial" panose="020B0604020202020204" pitchFamily="34" charset="0"/>
                <a:sym typeface="Calibri"/>
              </a:rPr>
              <a:t>List some </a:t>
            </a:r>
            <a:br>
              <a:rPr lang="en-GB" sz="1800" dirty="0">
                <a:solidFill>
                  <a:schemeClr val="dk1"/>
                </a:solidFill>
                <a:latin typeface="Arial" panose="020B0604020202020204" pitchFamily="34" charset="0"/>
                <a:ea typeface="Calibri"/>
                <a:cs typeface="Arial" panose="020B0604020202020204" pitchFamily="34" charset="0"/>
                <a:sym typeface="Calibri"/>
              </a:rPr>
            </a:br>
            <a:r>
              <a:rPr lang="en-GB" sz="1800" dirty="0">
                <a:solidFill>
                  <a:schemeClr val="dk1"/>
                </a:solidFill>
                <a:latin typeface="Arial" panose="020B0604020202020204" pitchFamily="34" charset="0"/>
                <a:ea typeface="Calibri"/>
                <a:cs typeface="Arial" panose="020B0604020202020204" pitchFamily="34" charset="0"/>
                <a:sym typeface="Calibri"/>
              </a:rPr>
              <a:t>considerations </a:t>
            </a:r>
            <a:br>
              <a:rPr lang="en-GB" sz="1800" dirty="0">
                <a:solidFill>
                  <a:schemeClr val="dk1"/>
                </a:solidFill>
                <a:latin typeface="Arial" panose="020B0604020202020204" pitchFamily="34" charset="0"/>
                <a:ea typeface="Calibri"/>
                <a:cs typeface="Arial" panose="020B0604020202020204" pitchFamily="34" charset="0"/>
                <a:sym typeface="Calibri"/>
              </a:rPr>
            </a:br>
            <a:r>
              <a:rPr lang="en-GB" sz="1800" dirty="0">
                <a:solidFill>
                  <a:schemeClr val="dk1"/>
                </a:solidFill>
                <a:latin typeface="Arial" panose="020B0604020202020204" pitchFamily="34" charset="0"/>
                <a:ea typeface="Calibri"/>
                <a:cs typeface="Arial" panose="020B0604020202020204" pitchFamily="34" charset="0"/>
                <a:sym typeface="Calibri"/>
              </a:rPr>
              <a:t>when purchasing </a:t>
            </a:r>
            <a:br>
              <a:rPr lang="en-GB" sz="1800" dirty="0">
                <a:solidFill>
                  <a:schemeClr val="dk1"/>
                </a:solidFill>
                <a:latin typeface="Arial" panose="020B0604020202020204" pitchFamily="34" charset="0"/>
                <a:ea typeface="Calibri"/>
                <a:cs typeface="Arial" panose="020B0604020202020204" pitchFamily="34" charset="0"/>
                <a:sym typeface="Calibri"/>
              </a:rPr>
            </a:br>
            <a:r>
              <a:rPr lang="en-GB" sz="1800" dirty="0">
                <a:solidFill>
                  <a:schemeClr val="dk1"/>
                </a:solidFill>
                <a:latin typeface="Arial" panose="020B0604020202020204" pitchFamily="34" charset="0"/>
                <a:ea typeface="Calibri"/>
                <a:cs typeface="Arial" panose="020B0604020202020204" pitchFamily="34" charset="0"/>
                <a:sym typeface="Calibri"/>
              </a:rPr>
              <a:t>a CNC machine.</a:t>
            </a:r>
          </a:p>
        </p:txBody>
      </p:sp>
    </p:spTree>
    <p:extLst>
      <p:ext uri="{BB962C8B-B14F-4D97-AF65-F5344CB8AC3E}">
        <p14:creationId xmlns:p14="http://schemas.microsoft.com/office/powerpoint/2010/main" val="3789857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472FF56-B2B4-9CD4-A75C-2E1D6CB5E14B}"/>
              </a:ext>
            </a:extLst>
          </p:cNvPr>
          <p:cNvSpPr>
            <a:spLocks noGrp="1"/>
          </p:cNvSpPr>
          <p:nvPr>
            <p:ph type="title"/>
          </p:nvPr>
        </p:nvSpPr>
        <p:spPr>
          <a:xfrm>
            <a:off x="4938729" y="1244813"/>
            <a:ext cx="6380130" cy="6910070"/>
          </a:xfrm>
        </p:spPr>
        <p:txBody>
          <a:bodyPr/>
          <a:lstStyle/>
          <a:p>
            <a:pPr>
              <a:lnSpc>
                <a:spcPts val="5780"/>
              </a:lnSpc>
              <a:spcBef>
                <a:spcPts val="0"/>
              </a:spcBef>
            </a:pPr>
            <a:r>
              <a:rPr lang="en-US" dirty="0"/>
              <a:t>Practitioner</a:t>
            </a:r>
            <a:br>
              <a:rPr lang="en-US" dirty="0"/>
            </a:br>
            <a:r>
              <a:rPr lang="en-US" dirty="0"/>
              <a:t>guide</a:t>
            </a:r>
            <a:br>
              <a:rPr lang="en-US" dirty="0"/>
            </a:br>
            <a:endParaRPr lang="en-US" sz="2500" dirty="0"/>
          </a:p>
        </p:txBody>
      </p:sp>
      <p:sp>
        <p:nvSpPr>
          <p:cNvPr id="6" name="Title 11">
            <a:extLst>
              <a:ext uri="{FF2B5EF4-FFF2-40B4-BE49-F238E27FC236}">
                <a16:creationId xmlns:a16="http://schemas.microsoft.com/office/drawing/2014/main" id="{30744565-5C1D-7F75-936E-CC42DB086210}"/>
              </a:ext>
            </a:extLst>
          </p:cNvPr>
          <p:cNvSpPr txBox="1">
            <a:spLocks/>
          </p:cNvSpPr>
          <p:nvPr/>
        </p:nvSpPr>
        <p:spPr>
          <a:xfrm>
            <a:off x="4920068" y="2148343"/>
            <a:ext cx="6380130" cy="6910070"/>
          </a:xfrm>
          <a:prstGeom prst="rect">
            <a:avLst/>
          </a:prstGeom>
        </p:spPr>
        <p:txBody>
          <a:bodyPr vert="horz" lIns="90000" tIns="45720" rIns="91440" bIns="45720" rtlCol="0" anchor="ctr">
            <a:normAutofit/>
          </a:bodyPr>
          <a:lstStyle>
            <a:lvl1pPr algn="ctr" defTabSz="121917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marL="0" lvl="0" indent="0" algn="ctr" rtl="0">
              <a:lnSpc>
                <a:spcPct val="100000"/>
              </a:lnSpc>
              <a:spcBef>
                <a:spcPts val="1200"/>
              </a:spcBef>
              <a:spcAft>
                <a:spcPts val="0"/>
              </a:spcAft>
              <a:buSzPct val="100000"/>
              <a:buNone/>
            </a:pPr>
            <a:br>
              <a:rPr lang="en-US" dirty="0"/>
            </a:br>
            <a:r>
              <a:rPr lang="en-GB" sz="2500" b="0" dirty="0"/>
              <a:t>2. Using CNC machines</a:t>
            </a:r>
            <a:endParaRPr lang="en-NZ" sz="2500" b="0" dirty="0"/>
          </a:p>
          <a:p>
            <a:pPr>
              <a:lnSpc>
                <a:spcPct val="100000"/>
              </a:lnSpc>
              <a:spcBef>
                <a:spcPts val="1200"/>
              </a:spcBef>
            </a:pPr>
            <a:br>
              <a:rPr lang="en-US" sz="2500" b="0" dirty="0"/>
            </a:br>
            <a:endParaRPr lang="en-US" sz="2500" dirty="0"/>
          </a:p>
        </p:txBody>
      </p:sp>
      <p:sp>
        <p:nvSpPr>
          <p:cNvPr id="2" name="Slide Number Placeholder 5">
            <a:extLst>
              <a:ext uri="{FF2B5EF4-FFF2-40B4-BE49-F238E27FC236}">
                <a16:creationId xmlns:a16="http://schemas.microsoft.com/office/drawing/2014/main" id="{88B88D78-8628-907E-946B-3275ED8D93E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2</a:t>
            </a:fld>
            <a:endParaRPr lang="en-US" b="0" dirty="0">
              <a:solidFill>
                <a:schemeClr val="bg1"/>
              </a:solidFill>
            </a:endParaRPr>
          </a:p>
        </p:txBody>
      </p:sp>
    </p:spTree>
    <p:extLst>
      <p:ext uri="{BB962C8B-B14F-4D97-AF65-F5344CB8AC3E}">
        <p14:creationId xmlns:p14="http://schemas.microsoft.com/office/powerpoint/2010/main" val="4238489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CCD1-09F1-94A3-57E2-095EA57D7210}"/>
              </a:ext>
            </a:extLst>
          </p:cNvPr>
          <p:cNvSpPr>
            <a:spLocks noGrp="1"/>
          </p:cNvSpPr>
          <p:nvPr>
            <p:ph type="title"/>
          </p:nvPr>
        </p:nvSpPr>
        <p:spPr>
          <a:xfrm>
            <a:off x="411858" y="1445908"/>
            <a:ext cx="14022170" cy="728133"/>
          </a:xfrm>
        </p:spPr>
        <p:txBody>
          <a:bodyPr>
            <a:normAutofit/>
          </a:bodyPr>
          <a:lstStyle/>
          <a:p>
            <a:r>
              <a:rPr lang="en-NZ" dirty="0"/>
              <a:t>Introduction and overview</a:t>
            </a:r>
            <a:endParaRPr lang="en-US" dirty="0"/>
          </a:p>
        </p:txBody>
      </p:sp>
      <p:sp>
        <p:nvSpPr>
          <p:cNvPr id="4" name="Content Placeholder 3">
            <a:extLst>
              <a:ext uri="{FF2B5EF4-FFF2-40B4-BE49-F238E27FC236}">
                <a16:creationId xmlns:a16="http://schemas.microsoft.com/office/drawing/2014/main" id="{EC168DEF-4851-9EA4-624D-B8BADDE14C15}"/>
              </a:ext>
            </a:extLst>
          </p:cNvPr>
          <p:cNvSpPr>
            <a:spLocks noGrp="1"/>
          </p:cNvSpPr>
          <p:nvPr>
            <p:ph idx="4294967295"/>
          </p:nvPr>
        </p:nvSpPr>
        <p:spPr>
          <a:xfrm>
            <a:off x="411858" y="2561646"/>
            <a:ext cx="14893791" cy="1007118"/>
          </a:xfrm>
        </p:spPr>
        <p:txBody>
          <a:bodyPr>
            <a:noAutofit/>
          </a:bodyPr>
          <a:lstStyle/>
          <a:p>
            <a:pPr marL="0" lvl="0" indent="0" algn="l" rtl="0">
              <a:spcBef>
                <a:spcPts val="0"/>
              </a:spcBef>
              <a:spcAft>
                <a:spcPts val="0"/>
              </a:spcAft>
              <a:buNone/>
            </a:pPr>
            <a:r>
              <a:rPr lang="en-GB" sz="1400" dirty="0">
                <a:solidFill>
                  <a:schemeClr val="dk1"/>
                </a:solidFill>
              </a:rPr>
              <a:t>These resources help practitioners to deliver the CNC machinery components of engineering and manufacturing-related qualifications at levels 2 and 3. They introduce the topic and stimulate learners to explore and reflect on key concepts and are designed to complement and enhance practitioners’ own lesson materials and schemes of work.</a:t>
            </a:r>
          </a:p>
        </p:txBody>
      </p:sp>
      <p:sp>
        <p:nvSpPr>
          <p:cNvPr id="5" name="Text Placeholder 4">
            <a:extLst>
              <a:ext uri="{FF2B5EF4-FFF2-40B4-BE49-F238E27FC236}">
                <a16:creationId xmlns:a16="http://schemas.microsoft.com/office/drawing/2014/main" id="{84FC9109-6995-618F-DD2B-0AC648071D83}"/>
              </a:ext>
            </a:extLst>
          </p:cNvPr>
          <p:cNvSpPr>
            <a:spLocks noGrp="1"/>
          </p:cNvSpPr>
          <p:nvPr>
            <p:ph type="body" sz="quarter" idx="4294967295"/>
          </p:nvPr>
        </p:nvSpPr>
        <p:spPr>
          <a:xfrm>
            <a:off x="411857" y="3105008"/>
            <a:ext cx="15119879" cy="1166794"/>
          </a:xfrm>
        </p:spPr>
        <p:txBody>
          <a:bodyPr>
            <a:noAutofit/>
          </a:bodyPr>
          <a:lstStyle/>
          <a:p>
            <a:pPr marL="0" marR="0" lvl="0" indent="0" algn="l" rtl="0">
              <a:lnSpc>
                <a:spcPct val="100000"/>
              </a:lnSpc>
              <a:spcBef>
                <a:spcPts val="0"/>
              </a:spcBef>
              <a:spcAft>
                <a:spcPts val="600"/>
              </a:spcAft>
              <a:buClr>
                <a:srgbClr val="000000"/>
              </a:buClr>
              <a:buSzPts val="1100"/>
              <a:buFont typeface="Arial"/>
              <a:buNone/>
            </a:pPr>
            <a:r>
              <a:rPr lang="en-GB" sz="2000" b="1" u="none" strike="noStrike" cap="none" dirty="0">
                <a:solidFill>
                  <a:srgbClr val="000000"/>
                </a:solidFill>
              </a:rPr>
              <a:t>Resources summary</a:t>
            </a:r>
          </a:p>
          <a:p>
            <a:pPr marL="0" lvl="0" indent="0" algn="l" rtl="0">
              <a:spcBef>
                <a:spcPts val="0"/>
              </a:spcBef>
              <a:spcAft>
                <a:spcPts val="0"/>
              </a:spcAft>
              <a:buClr>
                <a:schemeClr val="dk1"/>
              </a:buClr>
              <a:buSzPts val="1500"/>
              <a:buFont typeface="Arial"/>
              <a:buNone/>
            </a:pPr>
            <a:r>
              <a:rPr lang="en-GB" sz="1400" b="1" u="none" strike="noStrike" cap="none" dirty="0">
                <a:solidFill>
                  <a:schemeClr val="dk1"/>
                </a:solidFill>
              </a:rPr>
              <a:t>Prerequisites</a:t>
            </a:r>
            <a:r>
              <a:rPr lang="en-GB" sz="1400" u="none" strike="noStrike" cap="none" dirty="0">
                <a:solidFill>
                  <a:schemeClr val="dk1"/>
                </a:solidFill>
              </a:rPr>
              <a:t> – it is recommended that learners complete </a:t>
            </a:r>
            <a:r>
              <a:rPr lang="en-GB" sz="1400" b="1" u="none" strike="noStrike" cap="none" dirty="0">
                <a:solidFill>
                  <a:schemeClr val="dk1"/>
                </a:solidFill>
              </a:rPr>
              <a:t>1. Understanding CNC machines</a:t>
            </a:r>
            <a:r>
              <a:rPr lang="en-GB" sz="1400" u="none" strike="noStrike" cap="none" dirty="0">
                <a:solidFill>
                  <a:schemeClr val="dk1"/>
                </a:solidFill>
              </a:rPr>
              <a:t> before starting this resource.</a:t>
            </a:r>
            <a:r>
              <a:rPr lang="en-GB" sz="1400" b="1" u="none" strike="noStrike" cap="none" dirty="0">
                <a:solidFill>
                  <a:schemeClr val="dk1"/>
                </a:solidFill>
              </a:rPr>
              <a:t> </a:t>
            </a:r>
            <a:r>
              <a:rPr lang="en-GB" sz="1400" dirty="0">
                <a:solidFill>
                  <a:schemeClr val="dk1"/>
                </a:solidFill>
              </a:rPr>
              <a:t>There are no other required prerequisites but the Level 2 resource in the </a:t>
            </a:r>
            <a:r>
              <a:rPr lang="en-GB" sz="1400" b="1" dirty="0">
                <a:solidFill>
                  <a:schemeClr val="dk1"/>
                </a:solidFill>
              </a:rPr>
              <a:t>Microcontroller systems</a:t>
            </a:r>
            <a:r>
              <a:rPr lang="en-GB" sz="1400" dirty="0">
                <a:solidFill>
                  <a:schemeClr val="dk1"/>
                </a:solidFill>
              </a:rPr>
              <a:t> module introduces learners to the concept of control systems, which is mentioned in these resources.</a:t>
            </a:r>
            <a:endParaRPr lang="en-GB" sz="1400" dirty="0">
              <a:solidFill>
                <a:srgbClr val="FF0000"/>
              </a:solidFill>
            </a:endParaRPr>
          </a:p>
          <a:p>
            <a:pPr marL="0" lvl="0" indent="0" algn="l" rtl="0">
              <a:lnSpc>
                <a:spcPct val="90000"/>
              </a:lnSpc>
              <a:spcBef>
                <a:spcPts val="0"/>
              </a:spcBef>
              <a:spcAft>
                <a:spcPts val="0"/>
              </a:spcAft>
              <a:buClr>
                <a:schemeClr val="dk1"/>
              </a:buClr>
              <a:buSzPts val="1100"/>
              <a:buFont typeface="Arial"/>
              <a:buNone/>
            </a:pPr>
            <a:endParaRPr lang="en-GB" sz="1400" b="1" dirty="0"/>
          </a:p>
        </p:txBody>
      </p:sp>
      <p:sp>
        <p:nvSpPr>
          <p:cNvPr id="6" name="Text Placeholder 5">
            <a:extLst>
              <a:ext uri="{FF2B5EF4-FFF2-40B4-BE49-F238E27FC236}">
                <a16:creationId xmlns:a16="http://schemas.microsoft.com/office/drawing/2014/main" id="{227327AC-94C5-0175-30D1-86F3D3996436}"/>
              </a:ext>
            </a:extLst>
          </p:cNvPr>
          <p:cNvSpPr>
            <a:spLocks noGrp="1"/>
          </p:cNvSpPr>
          <p:nvPr>
            <p:ph type="body" sz="quarter" idx="4294967295"/>
          </p:nvPr>
        </p:nvSpPr>
        <p:spPr>
          <a:xfrm>
            <a:off x="8302084" y="5451187"/>
            <a:ext cx="7229652" cy="4078017"/>
          </a:xfrm>
        </p:spPr>
        <p:txBody>
          <a:bodyPr>
            <a:normAutofit/>
          </a:bodyPr>
          <a:lstStyle/>
          <a:p>
            <a:pPr marL="0" lvl="0" indent="0" algn="l" rtl="0">
              <a:spcBef>
                <a:spcPts val="0"/>
              </a:spcBef>
              <a:spcAft>
                <a:spcPts val="0"/>
              </a:spcAft>
              <a:buNone/>
            </a:pPr>
            <a:r>
              <a:rPr lang="en-GB" sz="1400" dirty="0">
                <a:solidFill>
                  <a:schemeClr val="dk1"/>
                </a:solidFill>
              </a:rPr>
              <a:t>The Level 3 resources help learners to select a CNC machine to use and identify wider considerations when selecting CNC machines, reflect on important safe working practices, follow and optimise simple G-code, consider some advantages of indexed and continuous multi-axis CNC. They also support learners to reflect on how additive CNC may work alongside other technologies in ‘smart factories’ and how these developments may shape their career.</a:t>
            </a:r>
          </a:p>
        </p:txBody>
      </p:sp>
      <p:graphicFrame>
        <p:nvGraphicFramePr>
          <p:cNvPr id="9" name="Table 9">
            <a:extLst>
              <a:ext uri="{FF2B5EF4-FFF2-40B4-BE49-F238E27FC236}">
                <a16:creationId xmlns:a16="http://schemas.microsoft.com/office/drawing/2014/main" id="{94E333A9-57E9-2930-08FC-2F5FAA06F171}"/>
              </a:ext>
            </a:extLst>
          </p:cNvPr>
          <p:cNvGraphicFramePr>
            <a:graphicFrameLocks noGrp="1"/>
          </p:cNvGraphicFramePr>
          <p:nvPr>
            <p:extLst>
              <p:ext uri="{D42A27DB-BD31-4B8C-83A1-F6EECF244321}">
                <p14:modId xmlns:p14="http://schemas.microsoft.com/office/powerpoint/2010/main" val="2684317808"/>
              </p:ext>
            </p:extLst>
          </p:nvPr>
        </p:nvGraphicFramePr>
        <p:xfrm>
          <a:off x="473222" y="4111030"/>
          <a:ext cx="15351960" cy="674399"/>
        </p:xfrm>
        <a:graphic>
          <a:graphicData uri="http://schemas.openxmlformats.org/drawingml/2006/table">
            <a:tbl>
              <a:tblPr firstRow="1" bandRow="1">
                <a:tableStyleId>{F2DE63D5-997A-4646-A377-4702673A728D}</a:tableStyleId>
              </a:tblPr>
              <a:tblGrid>
                <a:gridCol w="4454378">
                  <a:extLst>
                    <a:ext uri="{9D8B030D-6E8A-4147-A177-3AD203B41FA5}">
                      <a16:colId xmlns:a16="http://schemas.microsoft.com/office/drawing/2014/main" val="775593405"/>
                    </a:ext>
                  </a:extLst>
                </a:gridCol>
                <a:gridCol w="812800">
                  <a:extLst>
                    <a:ext uri="{9D8B030D-6E8A-4147-A177-3AD203B41FA5}">
                      <a16:colId xmlns:a16="http://schemas.microsoft.com/office/drawing/2014/main" val="1341920397"/>
                    </a:ext>
                  </a:extLst>
                </a:gridCol>
                <a:gridCol w="3572933">
                  <a:extLst>
                    <a:ext uri="{9D8B030D-6E8A-4147-A177-3AD203B41FA5}">
                      <a16:colId xmlns:a16="http://schemas.microsoft.com/office/drawing/2014/main" val="2584098693"/>
                    </a:ext>
                  </a:extLst>
                </a:gridCol>
                <a:gridCol w="2353734">
                  <a:extLst>
                    <a:ext uri="{9D8B030D-6E8A-4147-A177-3AD203B41FA5}">
                      <a16:colId xmlns:a16="http://schemas.microsoft.com/office/drawing/2014/main" val="4119896531"/>
                    </a:ext>
                  </a:extLst>
                </a:gridCol>
                <a:gridCol w="2048933">
                  <a:extLst>
                    <a:ext uri="{9D8B030D-6E8A-4147-A177-3AD203B41FA5}">
                      <a16:colId xmlns:a16="http://schemas.microsoft.com/office/drawing/2014/main" val="946961469"/>
                    </a:ext>
                  </a:extLst>
                </a:gridCol>
                <a:gridCol w="795867">
                  <a:extLst>
                    <a:ext uri="{9D8B030D-6E8A-4147-A177-3AD203B41FA5}">
                      <a16:colId xmlns:a16="http://schemas.microsoft.com/office/drawing/2014/main" val="2540207167"/>
                    </a:ext>
                  </a:extLst>
                </a:gridCol>
                <a:gridCol w="1313315">
                  <a:extLst>
                    <a:ext uri="{9D8B030D-6E8A-4147-A177-3AD203B41FA5}">
                      <a16:colId xmlns:a16="http://schemas.microsoft.com/office/drawing/2014/main" val="185756884"/>
                    </a:ext>
                  </a:extLst>
                </a:gridCol>
              </a:tblGrid>
              <a:tr h="339119">
                <a:tc>
                  <a:txBody>
                    <a:bodyPr/>
                    <a:lstStyle/>
                    <a:p>
                      <a:pPr algn="ctr"/>
                      <a:r>
                        <a:rPr lang="en-US" sz="1600" dirty="0">
                          <a:latin typeface="Arial" panose="020B0604020202020204" pitchFamily="34" charset="0"/>
                          <a:cs typeface="Arial" panose="020B0604020202020204" pitchFamily="34" charset="0"/>
                        </a:rPr>
                        <a:t>Resource name</a:t>
                      </a:r>
                    </a:p>
                  </a:txBody>
                  <a:tcPr>
                    <a:lnL w="12700" cap="flat" cmpd="sng" algn="ctr">
                      <a:solidFill>
                        <a:schemeClr val="tx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dirty="0">
                          <a:latin typeface="Arial" panose="020B0604020202020204" pitchFamily="34" charset="0"/>
                          <a:cs typeface="Arial" panose="020B0604020202020204" pitchFamily="34" charset="0"/>
                        </a:rPr>
                        <a:t>Level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dirty="0">
                          <a:latin typeface="Arial" panose="020B0604020202020204" pitchFamily="34" charset="0"/>
                          <a:cs typeface="Arial" panose="020B0604020202020204" pitchFamily="34" charset="0"/>
                        </a:rPr>
                        <a:t>PPT slides + notes - practitioner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dirty="0">
                          <a:latin typeface="Arial" panose="020B0604020202020204" pitchFamily="34" charset="0"/>
                          <a:cs typeface="Arial" panose="020B0604020202020204" pitchFamily="34" charset="0"/>
                        </a:rPr>
                        <a:t>PPT slides - learner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dirty="0">
                          <a:latin typeface="Arial" panose="020B0604020202020204" pitchFamily="34" charset="0"/>
                          <a:cs typeface="Arial" panose="020B0604020202020204" pitchFamily="34" charset="0"/>
                        </a:rPr>
                        <a:t>Activity sheets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dirty="0">
                          <a:latin typeface="Arial" panose="020B0604020202020204" pitchFamily="34" charset="0"/>
                          <a:cs typeface="Arial" panose="020B0604020202020204" pitchFamily="34" charset="0"/>
                        </a:rPr>
                        <a:t>Film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dirty="0">
                          <a:latin typeface="Arial" panose="020B0604020202020204" pitchFamily="34" charset="0"/>
                          <a:cs typeface="Arial" panose="020B0604020202020204" pitchFamily="34" charset="0"/>
                        </a:rPr>
                        <a:t>Interactive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411087963"/>
                  </a:ext>
                </a:extLst>
              </a:tr>
              <a:tr h="247540">
                <a:tc>
                  <a:txBody>
                    <a:bodyPr/>
                    <a:lstStyle/>
                    <a:p>
                      <a:pPr marL="91440" marR="91440" lvl="0" indent="0" algn="l" rtl="0">
                        <a:lnSpc>
                          <a:spcPct val="100000"/>
                        </a:lnSpc>
                        <a:spcBef>
                          <a:spcPts val="0"/>
                        </a:spcBef>
                        <a:spcAft>
                          <a:spcPts val="0"/>
                        </a:spcAft>
                        <a:buClr>
                          <a:schemeClr val="dk1"/>
                        </a:buClr>
                        <a:buSzPts val="1100"/>
                        <a:buFont typeface="Arial"/>
                        <a:buNone/>
                      </a:pPr>
                      <a:r>
                        <a:rPr lang="en" sz="1600" b="0" i="0" u="none" strike="noStrike" cap="none" dirty="0">
                          <a:solidFill>
                            <a:schemeClr val="dk1"/>
                          </a:solidFill>
                          <a:latin typeface="Arial"/>
                          <a:ea typeface="Arial"/>
                          <a:cs typeface="Arial"/>
                          <a:sym typeface="Arial"/>
                        </a:rPr>
                        <a:t>2. Using CNC machines</a:t>
                      </a:r>
                      <a:endParaRPr lang="en-GB" sz="1600" u="none" strike="noStrike" cap="none" dirty="0">
                        <a:solidFill>
                          <a:srgbClr val="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dirty="0">
                        <a:solidFill>
                          <a:schemeClr val="accent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46966545"/>
                  </a:ext>
                </a:extLst>
              </a:tr>
            </a:tbl>
          </a:graphicData>
        </a:graphic>
      </p:graphicFrame>
      <p:sp>
        <p:nvSpPr>
          <p:cNvPr id="10" name="Rectangle 9">
            <a:extLst>
              <a:ext uri="{FF2B5EF4-FFF2-40B4-BE49-F238E27FC236}">
                <a16:creationId xmlns:a16="http://schemas.microsoft.com/office/drawing/2014/main" id="{B29B837E-AECA-25E9-AD7B-E6D21CE8C578}"/>
              </a:ext>
            </a:extLst>
          </p:cNvPr>
          <p:cNvSpPr/>
          <p:nvPr/>
        </p:nvSpPr>
        <p:spPr>
          <a:xfrm>
            <a:off x="411857" y="5052844"/>
            <a:ext cx="7543648" cy="3339376"/>
          </a:xfrm>
          <a:prstGeom prst="rect">
            <a:avLst/>
          </a:prstGeom>
        </p:spPr>
        <p:txBody>
          <a:bodyPr wrap="square" lIns="91440" tIns="45720" rIns="91440" bIns="45720" anchor="t">
            <a:spAutoFit/>
          </a:bodyPr>
          <a:lstStyle/>
          <a:p>
            <a:pPr>
              <a:spcAft>
                <a:spcPts val="600"/>
              </a:spcAft>
            </a:pPr>
            <a:r>
              <a:rPr lang="en-NZ" sz="2000" b="1" dirty="0">
                <a:latin typeface="Arial" panose="020B0604020202020204" pitchFamily="34" charset="0"/>
                <a:cs typeface="Arial" panose="020B0604020202020204" pitchFamily="34" charset="0"/>
              </a:rPr>
              <a:t>Delivery</a:t>
            </a:r>
          </a:p>
          <a:p>
            <a:pPr marL="0" marR="0" lvl="0" indent="0" algn="l" rtl="0">
              <a:lnSpc>
                <a:spcPct val="100000"/>
              </a:lnSpc>
              <a:spcBef>
                <a:spcPts val="0"/>
              </a:spcBef>
              <a:spcAft>
                <a:spcPts val="0"/>
              </a:spcAft>
              <a:buClr>
                <a:srgbClr val="000000"/>
              </a:buClr>
              <a:buSzPts val="1100"/>
              <a:buFont typeface="Arial"/>
              <a:buNone/>
            </a:pPr>
            <a:r>
              <a:rPr lang="en-GB" sz="1400" dirty="0">
                <a:solidFill>
                  <a:schemeClr val="dk1"/>
                </a:solidFill>
                <a:latin typeface="Arial" panose="020B0604020202020204" pitchFamily="34" charset="0"/>
                <a:cs typeface="Arial" panose="020B0604020202020204" pitchFamily="34" charset="0"/>
              </a:rPr>
              <a:t>Delivery suggestions for practitioners, and suggested answers where appropriate, are in the presenter’s notes for each slide. The core activities in each resource provide around 60 mins learning time, though additional suggestions, including independent learning, can extend this time significantly. </a:t>
            </a:r>
          </a:p>
          <a:p>
            <a:pPr marL="0" marR="0" lvl="0" indent="0" algn="l" rtl="0">
              <a:lnSpc>
                <a:spcPct val="100000"/>
              </a:lnSpc>
              <a:spcBef>
                <a:spcPts val="1200"/>
              </a:spcBef>
              <a:spcAft>
                <a:spcPts val="0"/>
              </a:spcAft>
              <a:buClr>
                <a:srgbClr val="000000"/>
              </a:buClr>
              <a:buSzPts val="1100"/>
              <a:buFont typeface="Arial"/>
              <a:buNone/>
            </a:pPr>
            <a:r>
              <a:rPr lang="en-NZ" sz="2000" b="1" dirty="0">
                <a:latin typeface="Arial" panose="020B0604020202020204" pitchFamily="34" charset="0"/>
                <a:cs typeface="Arial" panose="020B0604020202020204" pitchFamily="34" charset="0"/>
              </a:rPr>
              <a:t>Overarching theme/big questions</a:t>
            </a:r>
          </a:p>
          <a:p>
            <a:pPr marL="0" lvl="0" indent="0" algn="l" rtl="0">
              <a:spcBef>
                <a:spcPts val="0"/>
              </a:spcBef>
              <a:spcAft>
                <a:spcPts val="0"/>
              </a:spcAft>
              <a:buNone/>
            </a:pPr>
            <a:r>
              <a:rPr lang="en-GB" sz="1400" dirty="0">
                <a:solidFill>
                  <a:schemeClr val="dk1"/>
                </a:solidFill>
                <a:latin typeface="Arial" panose="020B0604020202020204" pitchFamily="34" charset="0"/>
                <a:cs typeface="Arial" panose="020B0604020202020204" pitchFamily="34" charset="0"/>
              </a:rPr>
              <a:t>How can CNC machines help us work faster and smarter?</a:t>
            </a:r>
          </a:p>
          <a:p>
            <a:pPr marL="0" lvl="0" indent="0" algn="l" rtl="0">
              <a:spcBef>
                <a:spcPts val="0"/>
              </a:spcBef>
              <a:spcAft>
                <a:spcPts val="0"/>
              </a:spcAft>
              <a:buNone/>
            </a:pPr>
            <a:r>
              <a:rPr lang="en-GB" sz="1400" dirty="0">
                <a:solidFill>
                  <a:schemeClr val="dk1"/>
                </a:solidFill>
                <a:latin typeface="Arial" panose="020B0604020202020204" pitchFamily="34" charset="0"/>
                <a:cs typeface="Arial" panose="020B0604020202020204" pitchFamily="34" charset="0"/>
              </a:rPr>
              <a:t>What is the future for CNC machines?</a:t>
            </a:r>
          </a:p>
          <a:p>
            <a:pPr lvl="0">
              <a:spcBef>
                <a:spcPts val="1200"/>
              </a:spcBef>
              <a:buClr>
                <a:srgbClr val="000000"/>
              </a:buClr>
              <a:buSzPts val="1000"/>
            </a:pPr>
            <a:r>
              <a:rPr lang="en-NZ" sz="2000" b="1" dirty="0">
                <a:latin typeface="Arial" panose="020B0604020202020204" pitchFamily="34" charset="0"/>
                <a:cs typeface="Arial" panose="020B0604020202020204" pitchFamily="34" charset="0"/>
              </a:rPr>
              <a:t>Overview</a:t>
            </a:r>
          </a:p>
          <a:p>
            <a:pPr marL="0" lvl="0" indent="0" algn="l" rtl="0">
              <a:spcBef>
                <a:spcPts val="0"/>
              </a:spcBef>
              <a:spcAft>
                <a:spcPts val="0"/>
              </a:spcAft>
              <a:buNone/>
            </a:pPr>
            <a:r>
              <a:rPr lang="en-GB" sz="1400" dirty="0">
                <a:solidFill>
                  <a:schemeClr val="dk1"/>
                </a:solidFill>
                <a:latin typeface="Arial" panose="020B0604020202020204" pitchFamily="34" charset="0"/>
                <a:cs typeface="Arial" panose="020B0604020202020204" pitchFamily="34" charset="0"/>
              </a:rPr>
              <a:t>The Level 2 resource introduces definitions for CAD, CAM and CNC, and common types </a:t>
            </a:r>
            <a:br>
              <a:rPr lang="en-GB" sz="1400" dirty="0">
                <a:solidFill>
                  <a:schemeClr val="dk1"/>
                </a:solidFill>
                <a:latin typeface="Arial" panose="020B0604020202020204" pitchFamily="34" charset="0"/>
                <a:cs typeface="Arial" panose="020B0604020202020204" pitchFamily="34" charset="0"/>
              </a:rPr>
            </a:br>
            <a:r>
              <a:rPr lang="en-GB" sz="1400" dirty="0">
                <a:solidFill>
                  <a:schemeClr val="dk1"/>
                </a:solidFill>
                <a:latin typeface="Arial" panose="020B0604020202020204" pitchFamily="34" charset="0"/>
                <a:cs typeface="Arial" panose="020B0604020202020204" pitchFamily="34" charset="0"/>
              </a:rPr>
              <a:t>of CNC machine. It helps learners to identify advantages of CNC and where manual machining may still be preferable.</a:t>
            </a:r>
          </a:p>
        </p:txBody>
      </p:sp>
      <p:pic>
        <p:nvPicPr>
          <p:cNvPr id="14" name="Graphic 13" descr="Tick with solid fill">
            <a:extLst>
              <a:ext uri="{FF2B5EF4-FFF2-40B4-BE49-F238E27FC236}">
                <a16:creationId xmlns:a16="http://schemas.microsoft.com/office/drawing/2014/main" id="{B059E57B-E673-F052-24D0-E351EE0F727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61171" y="4457242"/>
            <a:ext cx="329406" cy="329406"/>
          </a:xfrm>
          <a:prstGeom prst="rect">
            <a:avLst/>
          </a:prstGeom>
        </p:spPr>
      </p:pic>
      <p:pic>
        <p:nvPicPr>
          <p:cNvPr id="18" name="Graphic 17" descr="Tick with solid fill">
            <a:extLst>
              <a:ext uri="{FF2B5EF4-FFF2-40B4-BE49-F238E27FC236}">
                <a16:creationId xmlns:a16="http://schemas.microsoft.com/office/drawing/2014/main" id="{F7F35B20-BFEA-2937-A5ED-B9B930C702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3750" y="4455901"/>
            <a:ext cx="329406" cy="329406"/>
          </a:xfrm>
          <a:prstGeom prst="rect">
            <a:avLst/>
          </a:prstGeom>
        </p:spPr>
      </p:pic>
      <p:sp>
        <p:nvSpPr>
          <p:cNvPr id="15" name="Slide Number Placeholder 5">
            <a:extLst>
              <a:ext uri="{FF2B5EF4-FFF2-40B4-BE49-F238E27FC236}">
                <a16:creationId xmlns:a16="http://schemas.microsoft.com/office/drawing/2014/main" id="{74243A20-BB5E-B9DF-99D5-85EC32CBB5BD}"/>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3</a:t>
            </a:fld>
            <a:endParaRPr lang="en-US" b="0">
              <a:solidFill>
                <a:schemeClr val="bg1"/>
              </a:solidFill>
            </a:endParaRPr>
          </a:p>
        </p:txBody>
      </p:sp>
      <p:sp>
        <p:nvSpPr>
          <p:cNvPr id="21" name="Footer Placeholder 3">
            <a:extLst>
              <a:ext uri="{FF2B5EF4-FFF2-40B4-BE49-F238E27FC236}">
                <a16:creationId xmlns:a16="http://schemas.microsoft.com/office/drawing/2014/main" id="{3C337FED-F556-82F3-744A-0C046AF75A6A}"/>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a:solidFill>
                  <a:schemeClr val="dk1"/>
                </a:solidFill>
              </a:rPr>
              <a:t>2. Using </a:t>
            </a:r>
            <a:r>
              <a:rPr lang="en-US" sz="1600" dirty="0">
                <a:solidFill>
                  <a:schemeClr val="dk1"/>
                </a:solidFill>
              </a:rPr>
              <a:t>CNC machines</a:t>
            </a:r>
            <a:r>
              <a:rPr lang="en-US" sz="1600" dirty="0"/>
              <a:t> </a:t>
            </a:r>
            <a:r>
              <a:rPr lang="en-US" dirty="0"/>
              <a:t>| Practitioner guide</a:t>
            </a:r>
          </a:p>
        </p:txBody>
      </p:sp>
      <p:pic>
        <p:nvPicPr>
          <p:cNvPr id="3" name="Graphic 2" descr="Tick with solid fill">
            <a:extLst>
              <a:ext uri="{FF2B5EF4-FFF2-40B4-BE49-F238E27FC236}">
                <a16:creationId xmlns:a16="http://schemas.microsoft.com/office/drawing/2014/main" id="{0E3A28D5-2507-0E77-E68A-B4890DC8911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947028" y="4455901"/>
            <a:ext cx="329406" cy="329406"/>
          </a:xfrm>
          <a:prstGeom prst="rect">
            <a:avLst/>
          </a:prstGeom>
        </p:spPr>
      </p:pic>
    </p:spTree>
    <p:extLst>
      <p:ext uri="{BB962C8B-B14F-4D97-AF65-F5344CB8AC3E}">
        <p14:creationId xmlns:p14="http://schemas.microsoft.com/office/powerpoint/2010/main" val="1525105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31CA0B-BFA8-CD47-E02A-D1D3AEA50431}"/>
              </a:ext>
            </a:extLst>
          </p:cNvPr>
          <p:cNvSpPr>
            <a:spLocks noGrp="1"/>
          </p:cNvSpPr>
          <p:nvPr>
            <p:ph type="title"/>
          </p:nvPr>
        </p:nvSpPr>
        <p:spPr>
          <a:xfrm>
            <a:off x="411858" y="1445908"/>
            <a:ext cx="14022170" cy="728133"/>
          </a:xfrm>
        </p:spPr>
        <p:txBody>
          <a:bodyPr/>
          <a:lstStyle/>
          <a:p>
            <a:r>
              <a:rPr lang="en-US" dirty="0"/>
              <a:t>Learning outcomes and resource links </a:t>
            </a:r>
          </a:p>
        </p:txBody>
      </p:sp>
      <p:sp>
        <p:nvSpPr>
          <p:cNvPr id="7" name="Text Placeholder 9">
            <a:extLst>
              <a:ext uri="{FF2B5EF4-FFF2-40B4-BE49-F238E27FC236}">
                <a16:creationId xmlns:a16="http://schemas.microsoft.com/office/drawing/2014/main" id="{33FEE8A9-8F83-D3F8-DDD1-F15E9A5938FE}"/>
              </a:ext>
            </a:extLst>
          </p:cNvPr>
          <p:cNvSpPr>
            <a:spLocks noGrp="1"/>
          </p:cNvSpPr>
          <p:nvPr>
            <p:ph type="body" sz="quarter" idx="4294967295"/>
          </p:nvPr>
        </p:nvSpPr>
        <p:spPr>
          <a:xfrm>
            <a:off x="411858" y="2715066"/>
            <a:ext cx="7716936" cy="5578036"/>
          </a:xfrm>
        </p:spPr>
        <p:txBody>
          <a:bodyPr/>
          <a:lstStyle/>
          <a:p>
            <a:pPr marL="0" lvl="0" indent="0" algn="l" rtl="0">
              <a:lnSpc>
                <a:spcPct val="100000"/>
              </a:lnSpc>
              <a:spcBef>
                <a:spcPts val="0"/>
              </a:spcBef>
              <a:spcAft>
                <a:spcPts val="1200"/>
              </a:spcAft>
              <a:buSzPts val="1800"/>
              <a:buNone/>
            </a:pPr>
            <a:r>
              <a:rPr lang="en-GB" sz="2000" b="1" dirty="0">
                <a:solidFill>
                  <a:schemeClr val="dk1"/>
                </a:solidFill>
              </a:rPr>
              <a:t>Level 3 resource 1</a:t>
            </a:r>
          </a:p>
          <a:p>
            <a:pPr marL="0" lvl="0" indent="0" algn="l" rtl="0">
              <a:lnSpc>
                <a:spcPct val="100000"/>
              </a:lnSpc>
              <a:spcBef>
                <a:spcPts val="0"/>
              </a:spcBef>
              <a:spcAft>
                <a:spcPts val="1200"/>
              </a:spcAft>
              <a:buSzPts val="1800"/>
              <a:buNone/>
            </a:pPr>
            <a:r>
              <a:rPr lang="en-GB" sz="2000" b="1" dirty="0">
                <a:solidFill>
                  <a:schemeClr val="dk1"/>
                </a:solidFill>
              </a:rPr>
              <a:t>Understanding CNC machines</a:t>
            </a:r>
          </a:p>
          <a:p>
            <a:pPr marL="609584" lvl="0" indent="-478334" algn="l" rtl="0">
              <a:lnSpc>
                <a:spcPct val="100000"/>
              </a:lnSpc>
              <a:spcBef>
                <a:spcPts val="0"/>
              </a:spcBef>
              <a:spcAft>
                <a:spcPts val="1200"/>
              </a:spcAft>
              <a:buSzPct val="70000"/>
              <a:buFont typeface="Arial" panose="020B0604020202020204" pitchFamily="34" charset="0"/>
              <a:buChar char="•"/>
            </a:pPr>
            <a:r>
              <a:rPr lang="en-GB" sz="2000" dirty="0"/>
              <a:t>Analyse a requirement to identify the correct CNC machine and work sequence to use.</a:t>
            </a:r>
          </a:p>
          <a:p>
            <a:pPr marL="609584" lvl="0" indent="-478334" algn="l" rtl="0">
              <a:lnSpc>
                <a:spcPct val="100000"/>
              </a:lnSpc>
              <a:spcBef>
                <a:spcPts val="0"/>
              </a:spcBef>
              <a:spcAft>
                <a:spcPts val="1200"/>
              </a:spcAft>
              <a:buSzPct val="70000"/>
              <a:buFont typeface="Arial" panose="020B0604020202020204" pitchFamily="34" charset="0"/>
              <a:buChar char="•"/>
            </a:pPr>
            <a:r>
              <a:rPr lang="en-GB" sz="2000" dirty="0"/>
              <a:t>List some considerations when purchasing a CNC machine.</a:t>
            </a:r>
          </a:p>
          <a:p>
            <a:pPr marL="609584" lvl="0" indent="-478334" algn="l" rtl="0">
              <a:lnSpc>
                <a:spcPct val="100000"/>
              </a:lnSpc>
              <a:spcBef>
                <a:spcPts val="0"/>
              </a:spcBef>
              <a:spcAft>
                <a:spcPts val="1200"/>
              </a:spcAft>
              <a:buSzPct val="70000"/>
              <a:buFont typeface="Arial" panose="020B0604020202020204" pitchFamily="34" charset="0"/>
              <a:buChar char="•"/>
            </a:pPr>
            <a:r>
              <a:rPr lang="en-GB" sz="2000" dirty="0"/>
              <a:t>Identify actions that support smooth and safe operation of CNC machines.</a:t>
            </a:r>
            <a:endParaRPr lang="en-US" sz="2000" dirty="0">
              <a:highlight>
                <a:srgbClr val="FFFFFF"/>
              </a:highlight>
            </a:endParaRPr>
          </a:p>
          <a:p>
            <a:pPr lvl="0">
              <a:lnSpc>
                <a:spcPct val="100000"/>
              </a:lnSpc>
              <a:spcBef>
                <a:spcPts val="1200"/>
              </a:spcBef>
              <a:buSzPct val="100000"/>
            </a:pPr>
            <a:endParaRPr lang="en-GB" sz="2000" dirty="0"/>
          </a:p>
        </p:txBody>
      </p:sp>
      <p:sp>
        <p:nvSpPr>
          <p:cNvPr id="8" name="Text Placeholder 10">
            <a:extLst>
              <a:ext uri="{FF2B5EF4-FFF2-40B4-BE49-F238E27FC236}">
                <a16:creationId xmlns:a16="http://schemas.microsoft.com/office/drawing/2014/main" id="{0BCFED62-256B-7F6F-6885-48013D2E5677}"/>
              </a:ext>
            </a:extLst>
          </p:cNvPr>
          <p:cNvSpPr>
            <a:spLocks noGrp="1"/>
          </p:cNvSpPr>
          <p:nvPr>
            <p:ph type="body" sz="quarter" idx="4294967295"/>
          </p:nvPr>
        </p:nvSpPr>
        <p:spPr>
          <a:xfrm>
            <a:off x="8540652" y="2731108"/>
            <a:ext cx="7716936" cy="5578036"/>
          </a:xfrm>
        </p:spPr>
        <p:txBody>
          <a:bodyPr/>
          <a:lstStyle/>
          <a:p>
            <a:pPr marL="0" marR="0" lvl="0" indent="0" algn="l" rtl="0">
              <a:lnSpc>
                <a:spcPct val="100000"/>
              </a:lnSpc>
              <a:spcBef>
                <a:spcPts val="0"/>
              </a:spcBef>
              <a:spcAft>
                <a:spcPts val="0"/>
              </a:spcAft>
              <a:buClr>
                <a:schemeClr val="dk1"/>
              </a:buClr>
              <a:buSzPts val="1100"/>
              <a:buFont typeface="Arial"/>
              <a:buNone/>
            </a:pPr>
            <a:r>
              <a:rPr lang="en-GB" sz="2000" b="1" i="0" u="none" strike="noStrike" cap="none" dirty="0">
                <a:solidFill>
                  <a:schemeClr val="dk1"/>
                </a:solidFill>
                <a:latin typeface="Arial"/>
                <a:ea typeface="Arial"/>
                <a:cs typeface="Arial"/>
                <a:sym typeface="Arial"/>
              </a:rPr>
              <a:t>Full resource list available for the topic of </a:t>
            </a:r>
            <a:br>
              <a:rPr lang="en-GB" sz="2000" b="1" i="0" u="none" strike="noStrike" cap="none" dirty="0">
                <a:solidFill>
                  <a:schemeClr val="dk1"/>
                </a:solidFill>
                <a:latin typeface="Arial"/>
                <a:ea typeface="Arial"/>
                <a:cs typeface="Arial"/>
                <a:sym typeface="Arial"/>
              </a:rPr>
            </a:br>
            <a:r>
              <a:rPr lang="en-GB" sz="2000" b="1" i="0" u="none" strike="noStrike" cap="none" dirty="0">
                <a:solidFill>
                  <a:schemeClr val="dk1"/>
                </a:solidFill>
                <a:latin typeface="Arial"/>
                <a:ea typeface="Arial"/>
                <a:cs typeface="Arial"/>
                <a:sym typeface="Arial"/>
              </a:rPr>
              <a:t>CNC machinery:</a:t>
            </a:r>
          </a:p>
          <a:p>
            <a:pPr marL="0" marR="0" lvl="0" indent="0" algn="l" rtl="0">
              <a:lnSpc>
                <a:spcPct val="100000"/>
              </a:lnSpc>
              <a:spcBef>
                <a:spcPts val="0"/>
              </a:spcBef>
              <a:spcAft>
                <a:spcPts val="0"/>
              </a:spcAft>
              <a:buClr>
                <a:schemeClr val="dk1"/>
              </a:buClr>
              <a:buSzPts val="1100"/>
              <a:buFont typeface="Arial"/>
              <a:buNone/>
            </a:pPr>
            <a:endParaRPr lang="en-GB" sz="2000" b="1" i="0" u="none" strike="noStrike" cap="none"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500"/>
              <a:buFont typeface="Arial"/>
              <a:buNone/>
            </a:pPr>
            <a:r>
              <a:rPr lang="en-GB" sz="2000" dirty="0">
                <a:solidFill>
                  <a:schemeClr val="dk1"/>
                </a:solidFill>
              </a:rPr>
              <a:t>1. Understanding CNC machines (Level 2)</a:t>
            </a:r>
          </a:p>
          <a:p>
            <a:pPr marL="0" lvl="0" indent="0" algn="l" rtl="0">
              <a:spcBef>
                <a:spcPts val="0"/>
              </a:spcBef>
              <a:spcAft>
                <a:spcPts val="0"/>
              </a:spcAft>
              <a:buClr>
                <a:schemeClr val="dk1"/>
              </a:buClr>
              <a:buSzPts val="1500"/>
              <a:buFont typeface="Arial"/>
              <a:buNone/>
            </a:pPr>
            <a:r>
              <a:rPr lang="en-GB" sz="2000" b="1" dirty="0">
                <a:solidFill>
                  <a:schemeClr val="dk1"/>
                </a:solidFill>
              </a:rPr>
              <a:t>2. Using CNC machines (Level 3)</a:t>
            </a:r>
          </a:p>
          <a:p>
            <a:pPr marL="0" lvl="0" indent="0" algn="l" rtl="0">
              <a:spcBef>
                <a:spcPts val="0"/>
              </a:spcBef>
              <a:spcAft>
                <a:spcPts val="0"/>
              </a:spcAft>
              <a:buClr>
                <a:schemeClr val="dk1"/>
              </a:buClr>
              <a:buSzPts val="1500"/>
              <a:buFont typeface="Arial"/>
              <a:buNone/>
            </a:pPr>
            <a:r>
              <a:rPr lang="en-GB" sz="2000" dirty="0">
                <a:solidFill>
                  <a:schemeClr val="dk1"/>
                </a:solidFill>
              </a:rPr>
              <a:t>3. Programming CNC machines (Level 3)</a:t>
            </a:r>
          </a:p>
          <a:p>
            <a:pPr marL="0" lvl="0" indent="0" algn="l" rtl="0">
              <a:spcBef>
                <a:spcPts val="0"/>
              </a:spcBef>
              <a:spcAft>
                <a:spcPts val="0"/>
              </a:spcAft>
              <a:buClr>
                <a:schemeClr val="dk1"/>
              </a:buClr>
              <a:buSzPts val="1500"/>
              <a:buFont typeface="Arial"/>
              <a:buNone/>
            </a:pPr>
            <a:r>
              <a:rPr lang="en-GB" sz="2000" dirty="0">
                <a:solidFill>
                  <a:schemeClr val="dk1"/>
                </a:solidFill>
              </a:rPr>
              <a:t>4. The future of CNC (Level 3)</a:t>
            </a:r>
          </a:p>
          <a:p>
            <a:pPr marL="0" marR="0" lvl="0" indent="0" algn="l" rtl="0">
              <a:lnSpc>
                <a:spcPct val="100000"/>
              </a:lnSpc>
              <a:spcBef>
                <a:spcPts val="0"/>
              </a:spcBef>
              <a:spcAft>
                <a:spcPts val="0"/>
              </a:spcAft>
              <a:buClr>
                <a:schemeClr val="dk1"/>
              </a:buClr>
              <a:buSzPts val="1100"/>
              <a:buFont typeface="Arial"/>
              <a:buNone/>
            </a:pPr>
            <a:endParaRPr lang="en-GB" sz="20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2000" b="1" i="0" u="none" strike="noStrike" cap="none" dirty="0">
                <a:solidFill>
                  <a:srgbClr val="000000"/>
                </a:solidFill>
                <a:latin typeface="Arial"/>
                <a:ea typeface="Arial"/>
                <a:cs typeface="Arial"/>
                <a:sym typeface="Arial"/>
              </a:rPr>
              <a:t>Links to other supported topics</a:t>
            </a:r>
          </a:p>
          <a:p>
            <a:pPr marL="0" marR="0" lvl="0" indent="0" algn="l" rtl="0">
              <a:lnSpc>
                <a:spcPct val="100000"/>
              </a:lnSpc>
              <a:spcBef>
                <a:spcPts val="0"/>
              </a:spcBef>
              <a:spcAft>
                <a:spcPts val="0"/>
              </a:spcAft>
              <a:buClr>
                <a:srgbClr val="000000"/>
              </a:buClr>
              <a:buSzPts val="1100"/>
              <a:buFont typeface="Arial"/>
              <a:buNone/>
            </a:pPr>
            <a:endParaRPr lang="en-GB" sz="2000" b="1" i="0" u="none" strike="noStrike" cap="none" dirty="0">
              <a:solidFill>
                <a:srgbClr val="000000"/>
              </a:solidFill>
              <a:latin typeface="Arial"/>
              <a:ea typeface="Arial"/>
              <a:cs typeface="Arial"/>
              <a:sym typeface="Arial"/>
            </a:endParaRPr>
          </a:p>
          <a:p>
            <a:pPr marL="0" lvl="0" indent="0" algn="l" rtl="0">
              <a:spcBef>
                <a:spcPts val="0"/>
              </a:spcBef>
              <a:spcAft>
                <a:spcPts val="0"/>
              </a:spcAft>
              <a:buNone/>
            </a:pPr>
            <a:r>
              <a:rPr lang="en-GB" sz="2000" dirty="0">
                <a:solidFill>
                  <a:schemeClr val="dk1"/>
                </a:solidFill>
              </a:rPr>
              <a:t>Innovation and emerging technologies, </a:t>
            </a:r>
            <a:br>
              <a:rPr lang="en-GB" sz="2000" dirty="0">
                <a:solidFill>
                  <a:schemeClr val="dk1"/>
                </a:solidFill>
              </a:rPr>
            </a:br>
            <a:r>
              <a:rPr lang="en-GB" sz="2000" dirty="0">
                <a:solidFill>
                  <a:schemeClr val="dk1"/>
                </a:solidFill>
              </a:rPr>
              <a:t>Microcontroller systems, Robotics.</a:t>
            </a:r>
            <a:endParaRPr lang="en-GB" sz="2000" b="1"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lang="en-GB" sz="2000" b="0" i="0" u="none" strike="noStrike" cap="none" dirty="0">
              <a:solidFill>
                <a:schemeClr val="dk1"/>
              </a:solidFill>
              <a:latin typeface="Arial"/>
              <a:ea typeface="Arial"/>
              <a:cs typeface="Arial"/>
              <a:sym typeface="Arial"/>
            </a:endParaRPr>
          </a:p>
        </p:txBody>
      </p:sp>
      <p:sp>
        <p:nvSpPr>
          <p:cNvPr id="5" name="Slide Number Placeholder 5">
            <a:extLst>
              <a:ext uri="{FF2B5EF4-FFF2-40B4-BE49-F238E27FC236}">
                <a16:creationId xmlns:a16="http://schemas.microsoft.com/office/drawing/2014/main" id="{4DB3F62C-BD37-6289-8D6B-F67FC43747B9}"/>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4</a:t>
            </a:fld>
            <a:endParaRPr lang="en-US" b="0">
              <a:solidFill>
                <a:schemeClr val="bg1"/>
              </a:solidFill>
            </a:endParaRPr>
          </a:p>
        </p:txBody>
      </p:sp>
      <p:sp>
        <p:nvSpPr>
          <p:cNvPr id="4" name="Footer Placeholder 3">
            <a:extLst>
              <a:ext uri="{FF2B5EF4-FFF2-40B4-BE49-F238E27FC236}">
                <a16:creationId xmlns:a16="http://schemas.microsoft.com/office/drawing/2014/main" id="{F6236D14-CB6B-1912-D41E-60760D9A6CBC}"/>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a:solidFill>
                  <a:schemeClr val="dk1"/>
                </a:solidFill>
              </a:rPr>
              <a:t>2. Using </a:t>
            </a:r>
            <a:r>
              <a:rPr lang="en-US" sz="1600" dirty="0">
                <a:solidFill>
                  <a:schemeClr val="dk1"/>
                </a:solidFill>
              </a:rPr>
              <a:t>CNC machines</a:t>
            </a:r>
            <a:r>
              <a:rPr lang="en-US" sz="1600" dirty="0"/>
              <a:t> </a:t>
            </a:r>
            <a:r>
              <a:rPr lang="en-US" dirty="0"/>
              <a:t>| Practitioner guide</a:t>
            </a:r>
          </a:p>
        </p:txBody>
      </p:sp>
    </p:spTree>
    <p:extLst>
      <p:ext uri="{BB962C8B-B14F-4D97-AF65-F5344CB8AC3E}">
        <p14:creationId xmlns:p14="http://schemas.microsoft.com/office/powerpoint/2010/main" val="932396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2382864-2219-8F7B-D17A-E4AD78A319B6}"/>
              </a:ext>
            </a:extLst>
          </p:cNvPr>
          <p:cNvSpPr>
            <a:spLocks noGrp="1"/>
          </p:cNvSpPr>
          <p:nvPr>
            <p:ph type="title"/>
          </p:nvPr>
        </p:nvSpPr>
        <p:spPr>
          <a:xfrm>
            <a:off x="411858" y="1445908"/>
            <a:ext cx="14022170" cy="728133"/>
          </a:xfrm>
        </p:spPr>
        <p:txBody>
          <a:bodyPr>
            <a:normAutofit/>
          </a:bodyPr>
          <a:lstStyle/>
          <a:p>
            <a:r>
              <a:rPr lang="en-NZ"/>
              <a:t>Subject coverage</a:t>
            </a:r>
            <a:endParaRPr lang="en-US"/>
          </a:p>
        </p:txBody>
      </p:sp>
      <p:sp>
        <p:nvSpPr>
          <p:cNvPr id="5" name="Text Placeholder 4">
            <a:extLst>
              <a:ext uri="{FF2B5EF4-FFF2-40B4-BE49-F238E27FC236}">
                <a16:creationId xmlns:a16="http://schemas.microsoft.com/office/drawing/2014/main" id="{93F189E8-2A7F-3B11-0D93-54EFAA707803}"/>
              </a:ext>
            </a:extLst>
          </p:cNvPr>
          <p:cNvSpPr txBox="1">
            <a:spLocks/>
          </p:cNvSpPr>
          <p:nvPr/>
        </p:nvSpPr>
        <p:spPr>
          <a:xfrm>
            <a:off x="5431761" y="2605928"/>
            <a:ext cx="4871343" cy="2682210"/>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0">
              <a:lnSpc>
                <a:spcPct val="100000"/>
              </a:lnSpc>
              <a:spcBef>
                <a:spcPts val="0"/>
              </a:spcBef>
              <a:buClr>
                <a:srgbClr val="000000"/>
              </a:buClr>
              <a:buSzPts val="1100"/>
            </a:pPr>
            <a:endParaRPr lang="en-GB" sz="1400" b="1">
              <a:solidFill>
                <a:srgbClr val="000000"/>
              </a:solidFill>
            </a:endParaRPr>
          </a:p>
        </p:txBody>
      </p:sp>
      <p:sp>
        <p:nvSpPr>
          <p:cNvPr id="4" name="Slide Number Placeholder 5">
            <a:extLst>
              <a:ext uri="{FF2B5EF4-FFF2-40B4-BE49-F238E27FC236}">
                <a16:creationId xmlns:a16="http://schemas.microsoft.com/office/drawing/2014/main" id="{A4B52539-ED96-FF72-DF8F-BFBAE22D6D0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5</a:t>
            </a:fld>
            <a:endParaRPr lang="en-US" b="0" dirty="0">
              <a:solidFill>
                <a:schemeClr val="bg1"/>
              </a:solidFill>
            </a:endParaRPr>
          </a:p>
        </p:txBody>
      </p:sp>
      <p:sp>
        <p:nvSpPr>
          <p:cNvPr id="6" name="Text Placeholder 4">
            <a:extLst>
              <a:ext uri="{FF2B5EF4-FFF2-40B4-BE49-F238E27FC236}">
                <a16:creationId xmlns:a16="http://schemas.microsoft.com/office/drawing/2014/main" id="{3BC1F492-A997-0CC5-F746-D1BDD82CCE23}"/>
              </a:ext>
            </a:extLst>
          </p:cNvPr>
          <p:cNvSpPr txBox="1">
            <a:spLocks/>
          </p:cNvSpPr>
          <p:nvPr/>
        </p:nvSpPr>
        <p:spPr>
          <a:xfrm>
            <a:off x="469686" y="2751003"/>
            <a:ext cx="6384380" cy="3641993"/>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rtl="0">
              <a:lnSpc>
                <a:spcPct val="80000"/>
              </a:lnSpc>
              <a:spcBef>
                <a:spcPts val="0"/>
              </a:spcBef>
              <a:spcAft>
                <a:spcPts val="0"/>
              </a:spcAft>
              <a:buClr>
                <a:srgbClr val="000000"/>
              </a:buClr>
              <a:buSzPts val="1100"/>
              <a:buFont typeface="Arial"/>
              <a:buNone/>
            </a:pPr>
            <a:r>
              <a:rPr lang="en-GB" sz="2000" b="1" u="none" strike="noStrike" cap="none" dirty="0">
                <a:solidFill>
                  <a:schemeClr val="dk1"/>
                </a:solidFill>
              </a:rPr>
              <a:t>CNC machines</a:t>
            </a:r>
            <a:endParaRPr lang="en-GB" sz="2000" u="none" strike="noStrike" cap="none" dirty="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lang="en-GB" sz="2000" u="none" strike="noStrike" cap="none" dirty="0">
              <a:solidFill>
                <a:srgbClr val="0000FF"/>
              </a:solidFill>
            </a:endParaRPr>
          </a:p>
          <a:p>
            <a:pPr marL="609600" lvl="0" indent="-400050" algn="l" rtl="0">
              <a:lnSpc>
                <a:spcPct val="100000"/>
              </a:lnSpc>
              <a:spcBef>
                <a:spcPts val="0"/>
              </a:spcBef>
              <a:spcAft>
                <a:spcPts val="1200"/>
              </a:spcAft>
              <a:buClr>
                <a:schemeClr val="dk1"/>
              </a:buClr>
              <a:buSzPts val="1500"/>
              <a:buFont typeface="Arial" panose="020B0604020202020204" pitchFamily="34" charset="0"/>
              <a:buChar char="•"/>
            </a:pPr>
            <a:r>
              <a:rPr lang="en-GB" sz="2000" dirty="0">
                <a:solidFill>
                  <a:schemeClr val="dk1"/>
                </a:solidFill>
              </a:rPr>
              <a:t>Advantages and benefits of CNC</a:t>
            </a:r>
          </a:p>
          <a:p>
            <a:pPr marL="609600" lvl="0" indent="-400050" algn="l" rtl="0">
              <a:lnSpc>
                <a:spcPct val="100000"/>
              </a:lnSpc>
              <a:spcBef>
                <a:spcPts val="0"/>
              </a:spcBef>
              <a:spcAft>
                <a:spcPts val="1200"/>
              </a:spcAft>
              <a:buClr>
                <a:schemeClr val="dk1"/>
              </a:buClr>
              <a:buSzPts val="1500"/>
              <a:buFont typeface="Arial" panose="020B0604020202020204" pitchFamily="34" charset="0"/>
              <a:buChar char="•"/>
            </a:pPr>
            <a:r>
              <a:rPr lang="en-GB" sz="2000" dirty="0">
                <a:solidFill>
                  <a:schemeClr val="dk1"/>
                </a:solidFill>
              </a:rPr>
              <a:t>Selecting CNC machines</a:t>
            </a:r>
          </a:p>
          <a:p>
            <a:pPr marL="609600" lvl="0" indent="-400050" algn="l" rtl="0">
              <a:lnSpc>
                <a:spcPct val="100000"/>
              </a:lnSpc>
              <a:spcBef>
                <a:spcPts val="0"/>
              </a:spcBef>
              <a:spcAft>
                <a:spcPts val="1200"/>
              </a:spcAft>
              <a:buClr>
                <a:schemeClr val="dk1"/>
              </a:buClr>
              <a:buSzPts val="1500"/>
              <a:buFont typeface="Arial" panose="020B0604020202020204" pitchFamily="34" charset="0"/>
              <a:buChar char="•"/>
            </a:pPr>
            <a:r>
              <a:rPr lang="en-GB" sz="2000" dirty="0">
                <a:solidFill>
                  <a:schemeClr val="dk1"/>
                </a:solidFill>
              </a:rPr>
              <a:t>Aspects to consider when setting up and operating CNC including safety and efficiency</a:t>
            </a:r>
          </a:p>
          <a:p>
            <a:pPr marL="501650" lvl="0" indent="-342900">
              <a:lnSpc>
                <a:spcPct val="100000"/>
              </a:lnSpc>
              <a:spcBef>
                <a:spcPts val="0"/>
              </a:spcBef>
              <a:buClr>
                <a:srgbClr val="000000"/>
              </a:buClr>
              <a:buSzPct val="70000"/>
              <a:buFont typeface="Arial" panose="020B0604020202020204" pitchFamily="34" charset="0"/>
              <a:buChar char="•"/>
            </a:pPr>
            <a:endParaRPr lang="en-GB" sz="2000" dirty="0">
              <a:solidFill>
                <a:srgbClr val="000000"/>
              </a:solidFill>
            </a:endParaRPr>
          </a:p>
        </p:txBody>
      </p:sp>
      <p:sp>
        <p:nvSpPr>
          <p:cNvPr id="3" name="Footer Placeholder 3">
            <a:extLst>
              <a:ext uri="{FF2B5EF4-FFF2-40B4-BE49-F238E27FC236}">
                <a16:creationId xmlns:a16="http://schemas.microsoft.com/office/drawing/2014/main" id="{50975F0D-A724-94A6-A4A5-7B8474ED3D17}"/>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a:solidFill>
                  <a:schemeClr val="dk1"/>
                </a:solidFill>
              </a:rPr>
              <a:t>2. Using </a:t>
            </a:r>
            <a:r>
              <a:rPr lang="en-US" sz="1600" dirty="0">
                <a:solidFill>
                  <a:schemeClr val="dk1"/>
                </a:solidFill>
              </a:rPr>
              <a:t>CNC machines</a:t>
            </a:r>
            <a:r>
              <a:rPr lang="en-US" sz="1600" dirty="0"/>
              <a:t> </a:t>
            </a:r>
            <a:r>
              <a:rPr lang="en-US" dirty="0"/>
              <a:t>| Practitioner guide</a:t>
            </a:r>
          </a:p>
        </p:txBody>
      </p:sp>
      <p:sp>
        <p:nvSpPr>
          <p:cNvPr id="2" name="Text Placeholder 4">
            <a:extLst>
              <a:ext uri="{FF2B5EF4-FFF2-40B4-BE49-F238E27FC236}">
                <a16:creationId xmlns:a16="http://schemas.microsoft.com/office/drawing/2014/main" id="{C574FACC-A8BD-1A24-22DA-443AE60AFDE3}"/>
              </a:ext>
            </a:extLst>
          </p:cNvPr>
          <p:cNvSpPr txBox="1">
            <a:spLocks/>
          </p:cNvSpPr>
          <p:nvPr/>
        </p:nvSpPr>
        <p:spPr>
          <a:xfrm>
            <a:off x="6545492" y="2767847"/>
            <a:ext cx="8290622" cy="3641993"/>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rtl="0">
              <a:lnSpc>
                <a:spcPct val="80000"/>
              </a:lnSpc>
              <a:spcBef>
                <a:spcPts val="0"/>
              </a:spcBef>
              <a:spcAft>
                <a:spcPts val="0"/>
              </a:spcAft>
              <a:buClr>
                <a:schemeClr val="dk1"/>
              </a:buClr>
              <a:buSzPts val="1100"/>
              <a:buFont typeface="Arial"/>
              <a:buNone/>
            </a:pPr>
            <a:r>
              <a:rPr lang="en-GB" sz="2000" b="1" u="none" strike="noStrike" cap="none" dirty="0">
                <a:solidFill>
                  <a:schemeClr val="dk1"/>
                </a:solidFill>
              </a:rPr>
              <a:t>Maths</a:t>
            </a:r>
            <a:endParaRPr lang="en-GB" sz="2000" u="none" strike="noStrike" cap="none" dirty="0">
              <a:solidFill>
                <a:schemeClr val="dk1"/>
              </a:solidFill>
            </a:endParaRPr>
          </a:p>
          <a:p>
            <a:pPr marL="0" lvl="0" indent="0" algn="l" rtl="0">
              <a:spcBef>
                <a:spcPts val="0"/>
              </a:spcBef>
              <a:spcAft>
                <a:spcPts val="0"/>
              </a:spcAft>
              <a:buClr>
                <a:schemeClr val="dk1"/>
              </a:buClr>
              <a:buSzPts val="1100"/>
              <a:buFont typeface="Arial"/>
              <a:buNone/>
            </a:pPr>
            <a:endParaRPr lang="en-GB" sz="2000" dirty="0">
              <a:solidFill>
                <a:srgbClr val="0000FF"/>
              </a:solidFill>
            </a:endParaRPr>
          </a:p>
          <a:p>
            <a:pPr marL="609600" lvl="0" indent="-400050" algn="l" rtl="0">
              <a:lnSpc>
                <a:spcPct val="80000"/>
              </a:lnSpc>
              <a:spcBef>
                <a:spcPts val="0"/>
              </a:spcBef>
              <a:spcAft>
                <a:spcPts val="0"/>
              </a:spcAft>
              <a:buClr>
                <a:schemeClr val="dk1"/>
              </a:buClr>
              <a:buSzPct val="70000"/>
              <a:buFont typeface="Arial" panose="020B0604020202020204" pitchFamily="34" charset="0"/>
              <a:buChar char="•"/>
            </a:pPr>
            <a:r>
              <a:rPr lang="en-GB" sz="2000" dirty="0">
                <a:solidFill>
                  <a:schemeClr val="dk1"/>
                </a:solidFill>
              </a:rPr>
              <a:t>Cartesian coordinates in X, Y and Z</a:t>
            </a:r>
          </a:p>
          <a:p>
            <a:pPr marL="501650" lvl="0" indent="-342900">
              <a:lnSpc>
                <a:spcPct val="100000"/>
              </a:lnSpc>
              <a:spcBef>
                <a:spcPts val="0"/>
              </a:spcBef>
              <a:buClr>
                <a:srgbClr val="000000"/>
              </a:buClr>
              <a:buSzPct val="70000"/>
              <a:buFont typeface="Arial" panose="020B0604020202020204" pitchFamily="34" charset="0"/>
              <a:buChar char="•"/>
            </a:pPr>
            <a:endParaRPr lang="en-GB" sz="2000" dirty="0">
              <a:solidFill>
                <a:srgbClr val="000000"/>
              </a:solidFill>
            </a:endParaRPr>
          </a:p>
        </p:txBody>
      </p:sp>
      <p:sp>
        <p:nvSpPr>
          <p:cNvPr id="7" name="Text Placeholder 4">
            <a:extLst>
              <a:ext uri="{FF2B5EF4-FFF2-40B4-BE49-F238E27FC236}">
                <a16:creationId xmlns:a16="http://schemas.microsoft.com/office/drawing/2014/main" id="{E1C7EDA5-0A48-CB51-837B-BD63F1886801}"/>
              </a:ext>
            </a:extLst>
          </p:cNvPr>
          <p:cNvSpPr txBox="1">
            <a:spLocks/>
          </p:cNvSpPr>
          <p:nvPr/>
        </p:nvSpPr>
        <p:spPr>
          <a:xfrm>
            <a:off x="12233599" y="2767847"/>
            <a:ext cx="8290622" cy="3641993"/>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rtl="0">
              <a:lnSpc>
                <a:spcPct val="80000"/>
              </a:lnSpc>
              <a:spcBef>
                <a:spcPts val="0"/>
              </a:spcBef>
              <a:spcAft>
                <a:spcPts val="0"/>
              </a:spcAft>
              <a:buClr>
                <a:schemeClr val="dk1"/>
              </a:buClr>
              <a:buSzPts val="1100"/>
              <a:buFont typeface="Arial"/>
              <a:buNone/>
            </a:pPr>
            <a:r>
              <a:rPr lang="en-GB" sz="2000" b="1" u="none" strike="noStrike" cap="none" dirty="0">
                <a:solidFill>
                  <a:schemeClr val="dk1"/>
                </a:solidFill>
              </a:rPr>
              <a:t>Including careers</a:t>
            </a:r>
            <a:endParaRPr lang="en-GB" sz="2000" u="none" strike="noStrike" cap="none" dirty="0">
              <a:solidFill>
                <a:schemeClr val="dk1"/>
              </a:solidFill>
            </a:endParaRPr>
          </a:p>
          <a:p>
            <a:pPr marL="0" lvl="0" indent="0" algn="l" rtl="0">
              <a:spcBef>
                <a:spcPts val="0"/>
              </a:spcBef>
              <a:spcAft>
                <a:spcPts val="0"/>
              </a:spcAft>
              <a:buClr>
                <a:schemeClr val="dk1"/>
              </a:buClr>
              <a:buSzPts val="1100"/>
              <a:buFont typeface="Arial"/>
              <a:buNone/>
            </a:pPr>
            <a:endParaRPr lang="en-GB" sz="2000" dirty="0">
              <a:solidFill>
                <a:srgbClr val="0000FF"/>
              </a:solidFill>
            </a:endParaRPr>
          </a:p>
          <a:p>
            <a:pPr marL="609600" lvl="0" indent="-400050" algn="l" rtl="0">
              <a:lnSpc>
                <a:spcPct val="80000"/>
              </a:lnSpc>
              <a:spcBef>
                <a:spcPts val="0"/>
              </a:spcBef>
              <a:spcAft>
                <a:spcPts val="0"/>
              </a:spcAft>
              <a:buClr>
                <a:schemeClr val="dk1"/>
              </a:buClr>
              <a:buSzPct val="70000"/>
              <a:buFont typeface="Arial" panose="020B0604020202020204" pitchFamily="34" charset="0"/>
              <a:buChar char="•"/>
            </a:pPr>
            <a:r>
              <a:rPr lang="en-GB" sz="2000" dirty="0">
                <a:solidFill>
                  <a:schemeClr val="dk1"/>
                </a:solidFill>
              </a:rPr>
              <a:t>Careers with CNC</a:t>
            </a:r>
          </a:p>
          <a:p>
            <a:pPr marL="501650" lvl="0" indent="-342900">
              <a:lnSpc>
                <a:spcPct val="100000"/>
              </a:lnSpc>
              <a:spcBef>
                <a:spcPts val="0"/>
              </a:spcBef>
              <a:buClr>
                <a:srgbClr val="000000"/>
              </a:buClr>
              <a:buSzPct val="70000"/>
              <a:buFont typeface="Arial" panose="020B0604020202020204" pitchFamily="34" charset="0"/>
              <a:buChar char="•"/>
            </a:pPr>
            <a:endParaRPr lang="en-GB" sz="2000" dirty="0">
              <a:solidFill>
                <a:srgbClr val="000000"/>
              </a:solidFill>
            </a:endParaRPr>
          </a:p>
        </p:txBody>
      </p:sp>
    </p:spTree>
    <p:extLst>
      <p:ext uri="{BB962C8B-B14F-4D97-AF65-F5344CB8AC3E}">
        <p14:creationId xmlns:p14="http://schemas.microsoft.com/office/powerpoint/2010/main" val="256335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43D2945-F1DD-97FA-08BE-3E3AA1860EDF}"/>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6</a:t>
            </a:fld>
            <a:endParaRPr lang="en-US" b="0" dirty="0">
              <a:solidFill>
                <a:schemeClr val="bg1"/>
              </a:solidFill>
            </a:endParaRPr>
          </a:p>
        </p:txBody>
      </p:sp>
      <p:sp>
        <p:nvSpPr>
          <p:cNvPr id="3" name="Title 1">
            <a:extLst>
              <a:ext uri="{FF2B5EF4-FFF2-40B4-BE49-F238E27FC236}">
                <a16:creationId xmlns:a16="http://schemas.microsoft.com/office/drawing/2014/main" id="{B30A78F1-A1E4-6553-5E31-F5A3BCC203C3}"/>
              </a:ext>
            </a:extLst>
          </p:cNvPr>
          <p:cNvSpPr txBox="1">
            <a:spLocks/>
          </p:cNvSpPr>
          <p:nvPr/>
        </p:nvSpPr>
        <p:spPr>
          <a:xfrm>
            <a:off x="5024646" y="1446073"/>
            <a:ext cx="6208295" cy="6251853"/>
          </a:xfrm>
          <a:prstGeom prst="rect">
            <a:avLst/>
          </a:prstGeom>
        </p:spPr>
        <p:txBody>
          <a:bodyPr vert="horz" lIns="90000" tIns="45720" rIns="91440" bIns="45720" rtlCol="0" anchor="ctr">
            <a:normAutofit/>
          </a:bodyPr>
          <a:lstStyle>
            <a:lvl1pPr algn="ctr" defTabSz="121917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marL="0" lvl="0" indent="0" algn="ctr" rtl="0">
              <a:lnSpc>
                <a:spcPts val="5780"/>
              </a:lnSpc>
              <a:spcBef>
                <a:spcPts val="0"/>
              </a:spcBef>
              <a:spcAft>
                <a:spcPts val="0"/>
              </a:spcAft>
              <a:buSzPct val="100000"/>
              <a:buNone/>
            </a:pPr>
            <a:r>
              <a:rPr lang="en-GB" dirty="0"/>
              <a:t>CNC </a:t>
            </a:r>
            <a:br>
              <a:rPr lang="en-GB" dirty="0"/>
            </a:br>
            <a:r>
              <a:rPr lang="en-GB" dirty="0"/>
              <a:t>machinery</a:t>
            </a:r>
            <a:endParaRPr lang="en-NZ" dirty="0"/>
          </a:p>
          <a:p>
            <a:pPr marL="0" lvl="0" indent="0" algn="ctr" rtl="0">
              <a:lnSpc>
                <a:spcPct val="100000"/>
              </a:lnSpc>
              <a:spcBef>
                <a:spcPts val="1200"/>
              </a:spcBef>
              <a:spcAft>
                <a:spcPts val="0"/>
              </a:spcAft>
              <a:buSzPct val="100000"/>
              <a:buNone/>
            </a:pPr>
            <a:r>
              <a:rPr lang="en-GB" sz="2500" b="0" dirty="0"/>
              <a:t>2. Using CNC machines</a:t>
            </a:r>
            <a:endParaRPr lang="en-NZ" sz="2500" b="0" dirty="0"/>
          </a:p>
        </p:txBody>
      </p:sp>
    </p:spTree>
    <p:extLst>
      <p:ext uri="{BB962C8B-B14F-4D97-AF65-F5344CB8AC3E}">
        <p14:creationId xmlns:p14="http://schemas.microsoft.com/office/powerpoint/2010/main" val="124586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31CA0B-BFA8-CD47-E02A-D1D3AEA50431}"/>
              </a:ext>
            </a:extLst>
          </p:cNvPr>
          <p:cNvSpPr>
            <a:spLocks noGrp="1"/>
          </p:cNvSpPr>
          <p:nvPr>
            <p:ph type="title"/>
          </p:nvPr>
        </p:nvSpPr>
        <p:spPr/>
        <p:txBody>
          <a:bodyPr/>
          <a:lstStyle/>
          <a:p>
            <a:r>
              <a:rPr lang="en-US" dirty="0"/>
              <a:t>Learning outcomes</a:t>
            </a:r>
          </a:p>
        </p:txBody>
      </p:sp>
      <p:sp>
        <p:nvSpPr>
          <p:cNvPr id="15" name="Rectangle 14">
            <a:extLst>
              <a:ext uri="{FF2B5EF4-FFF2-40B4-BE49-F238E27FC236}">
                <a16:creationId xmlns:a16="http://schemas.microsoft.com/office/drawing/2014/main" id="{45CF07FC-8880-5B63-C634-11003758F81A}"/>
              </a:ext>
            </a:extLst>
          </p:cNvPr>
          <p:cNvSpPr/>
          <p:nvPr/>
        </p:nvSpPr>
        <p:spPr>
          <a:xfrm>
            <a:off x="411858" y="2291753"/>
            <a:ext cx="2313967" cy="400110"/>
          </a:xfrm>
          <a:prstGeom prst="rect">
            <a:avLst/>
          </a:prstGeom>
        </p:spPr>
        <p:txBody>
          <a:bodyPr wrap="none">
            <a:spAutoFit/>
          </a:bodyPr>
          <a:lstStyle/>
          <a:p>
            <a:r>
              <a:rPr lang="en-US" sz="2000" dirty="0">
                <a:latin typeface="Arial" panose="020B0604020202020204" pitchFamily="34" charset="0"/>
                <a:cs typeface="Arial" panose="020B0604020202020204" pitchFamily="34" charset="0"/>
              </a:rPr>
              <a:t>You will be able to:</a:t>
            </a:r>
          </a:p>
        </p:txBody>
      </p:sp>
      <p:sp>
        <p:nvSpPr>
          <p:cNvPr id="4" name="Slide Number Placeholder 5">
            <a:extLst>
              <a:ext uri="{FF2B5EF4-FFF2-40B4-BE49-F238E27FC236}">
                <a16:creationId xmlns:a16="http://schemas.microsoft.com/office/drawing/2014/main" id="{DAE5765A-15C4-6DBF-BC43-3DCF30DC80ED}"/>
              </a:ext>
            </a:extLst>
          </p:cNvPr>
          <p:cNvSpPr txBox="1">
            <a:spLocks/>
          </p:cNvSpPr>
          <p:nvPr/>
        </p:nvSpPr>
        <p:spPr>
          <a:xfrm>
            <a:off x="15702721" y="832697"/>
            <a:ext cx="539750" cy="486833"/>
          </a:xfrm>
          <a:prstGeom prst="rect">
            <a:avLst/>
          </a:prstGeom>
        </p:spPr>
        <p:txBody>
          <a:bodyPr vert="horz" lIns="91440" tIns="45720" rIns="91440" bIns="4572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Graphic 5">
            <a:extLst>
              <a:ext uri="{FF2B5EF4-FFF2-40B4-BE49-F238E27FC236}">
                <a16:creationId xmlns:a16="http://schemas.microsoft.com/office/drawing/2014/main" id="{BF405E5E-E38C-2246-17F5-8996E364D9D1}"/>
              </a:ext>
            </a:extLst>
          </p:cNvPr>
          <p:cNvSpPr/>
          <p:nvPr/>
        </p:nvSpPr>
        <p:spPr>
          <a:xfrm>
            <a:off x="4050700" y="3205557"/>
            <a:ext cx="3031641" cy="2975090"/>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17000">
                  <a:srgbClr val="D91C5C"/>
                </a:gs>
                <a:gs pos="81000">
                  <a:srgbClr val="FFD600"/>
                </a:gs>
              </a:gsLst>
              <a:lin ang="18900000" scaled="0"/>
            </a:gradFill>
            <a:prstDash val="solid"/>
            <a:miter/>
          </a:ln>
        </p:spPr>
        <p:txBody>
          <a:bodyPr tIns="180000" rIns="108000" bIns="0" rtlCol="0" anchor="ctr"/>
          <a:lstStyle/>
          <a:p>
            <a:pPr marR="0" lvl="0" algn="ctr" rtl="0">
              <a:spcBef>
                <a:spcPts val="0"/>
              </a:spcBef>
              <a:spcAft>
                <a:spcPts val="0"/>
              </a:spcAft>
              <a:buClr>
                <a:schemeClr val="dk1"/>
              </a:buClr>
              <a:buSzPts val="2133"/>
            </a:pPr>
            <a:r>
              <a:rPr lang="en-GB" sz="1800" dirty="0">
                <a:solidFill>
                  <a:schemeClr val="dk1"/>
                </a:solidFill>
                <a:latin typeface="Arial" panose="020B0604020202020204" pitchFamily="34" charset="0"/>
                <a:ea typeface="Calibri"/>
                <a:cs typeface="Arial" panose="020B0604020202020204" pitchFamily="34" charset="0"/>
                <a:sym typeface="Calibri"/>
              </a:rPr>
              <a:t>List some </a:t>
            </a:r>
            <a:br>
              <a:rPr lang="en-GB" sz="1800" dirty="0">
                <a:solidFill>
                  <a:schemeClr val="dk1"/>
                </a:solidFill>
                <a:latin typeface="Arial" panose="020B0604020202020204" pitchFamily="34" charset="0"/>
                <a:ea typeface="Calibri"/>
                <a:cs typeface="Arial" panose="020B0604020202020204" pitchFamily="34" charset="0"/>
                <a:sym typeface="Calibri"/>
              </a:rPr>
            </a:br>
            <a:r>
              <a:rPr lang="en-GB" sz="1800" dirty="0">
                <a:solidFill>
                  <a:schemeClr val="dk1"/>
                </a:solidFill>
                <a:latin typeface="Arial" panose="020B0604020202020204" pitchFamily="34" charset="0"/>
                <a:ea typeface="Calibri"/>
                <a:cs typeface="Arial" panose="020B0604020202020204" pitchFamily="34" charset="0"/>
                <a:sym typeface="Calibri"/>
              </a:rPr>
              <a:t>considerations </a:t>
            </a:r>
            <a:br>
              <a:rPr lang="en-GB" sz="1800" dirty="0">
                <a:solidFill>
                  <a:schemeClr val="dk1"/>
                </a:solidFill>
                <a:latin typeface="Arial" panose="020B0604020202020204" pitchFamily="34" charset="0"/>
                <a:ea typeface="Calibri"/>
                <a:cs typeface="Arial" panose="020B0604020202020204" pitchFamily="34" charset="0"/>
                <a:sym typeface="Calibri"/>
              </a:rPr>
            </a:br>
            <a:r>
              <a:rPr lang="en-GB" sz="1800" dirty="0">
                <a:solidFill>
                  <a:schemeClr val="dk1"/>
                </a:solidFill>
                <a:latin typeface="Arial" panose="020B0604020202020204" pitchFamily="34" charset="0"/>
                <a:ea typeface="Calibri"/>
                <a:cs typeface="Arial" panose="020B0604020202020204" pitchFamily="34" charset="0"/>
                <a:sym typeface="Calibri"/>
              </a:rPr>
              <a:t>when purchasing </a:t>
            </a:r>
            <a:br>
              <a:rPr lang="en-GB" sz="1800" dirty="0">
                <a:solidFill>
                  <a:schemeClr val="dk1"/>
                </a:solidFill>
                <a:latin typeface="Arial" panose="020B0604020202020204" pitchFamily="34" charset="0"/>
                <a:ea typeface="Calibri"/>
                <a:cs typeface="Arial" panose="020B0604020202020204" pitchFamily="34" charset="0"/>
                <a:sym typeface="Calibri"/>
              </a:rPr>
            </a:br>
            <a:r>
              <a:rPr lang="en-GB" sz="1800" dirty="0">
                <a:solidFill>
                  <a:schemeClr val="dk1"/>
                </a:solidFill>
                <a:latin typeface="Arial" panose="020B0604020202020204" pitchFamily="34" charset="0"/>
                <a:ea typeface="Calibri"/>
                <a:cs typeface="Arial" panose="020B0604020202020204" pitchFamily="34" charset="0"/>
                <a:sym typeface="Calibri"/>
              </a:rPr>
              <a:t>a CNC machine.</a:t>
            </a:r>
          </a:p>
        </p:txBody>
      </p:sp>
      <p:sp>
        <p:nvSpPr>
          <p:cNvPr id="14" name="Slide Number Placeholder 5">
            <a:extLst>
              <a:ext uri="{FF2B5EF4-FFF2-40B4-BE49-F238E27FC236}">
                <a16:creationId xmlns:a16="http://schemas.microsoft.com/office/drawing/2014/main" id="{184F7A0B-7B24-5B87-DB91-3DB3643AB4D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7</a:t>
            </a:fld>
            <a:endParaRPr lang="en-US" b="0" dirty="0">
              <a:solidFill>
                <a:schemeClr val="bg1"/>
              </a:solidFill>
            </a:endParaRPr>
          </a:p>
        </p:txBody>
      </p:sp>
      <p:sp>
        <p:nvSpPr>
          <p:cNvPr id="10" name="Footer Placeholder 3">
            <a:extLst>
              <a:ext uri="{FF2B5EF4-FFF2-40B4-BE49-F238E27FC236}">
                <a16:creationId xmlns:a16="http://schemas.microsoft.com/office/drawing/2014/main" id="{E5178B76-5A69-5E1D-EBD4-4DE6A50E6B6E}"/>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600" dirty="0">
                <a:solidFill>
                  <a:schemeClr val="bg1"/>
                </a:solidFill>
              </a:rPr>
              <a:t>2. Using CNC machines</a:t>
            </a:r>
            <a:endParaRPr lang="en-US" dirty="0">
              <a:solidFill>
                <a:schemeClr val="bg1"/>
              </a:solidFill>
            </a:endParaRPr>
          </a:p>
        </p:txBody>
      </p:sp>
      <p:sp>
        <p:nvSpPr>
          <p:cNvPr id="5" name="Graphic 5">
            <a:extLst>
              <a:ext uri="{FF2B5EF4-FFF2-40B4-BE49-F238E27FC236}">
                <a16:creationId xmlns:a16="http://schemas.microsoft.com/office/drawing/2014/main" id="{D3785ED7-44CA-CC3B-C4EE-4B35C604FB1C}"/>
              </a:ext>
            </a:extLst>
          </p:cNvPr>
          <p:cNvSpPr/>
          <p:nvPr/>
        </p:nvSpPr>
        <p:spPr>
          <a:xfrm>
            <a:off x="7640555" y="3205557"/>
            <a:ext cx="3031641" cy="2975090"/>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17000">
                  <a:srgbClr val="D91C5C"/>
                </a:gs>
                <a:gs pos="81000">
                  <a:srgbClr val="FFD600"/>
                </a:gs>
              </a:gsLst>
              <a:lin ang="18900000" scaled="0"/>
            </a:gradFill>
            <a:prstDash val="solid"/>
            <a:miter/>
          </a:ln>
        </p:spPr>
        <p:txBody>
          <a:bodyPr tIns="180000" rIns="72000" bIns="0" rtlCol="0" anchor="ctr"/>
          <a:lstStyle/>
          <a:p>
            <a:pPr marR="0" lvl="0" algn="ctr" rtl="0">
              <a:spcBef>
                <a:spcPts val="0"/>
              </a:spcBef>
              <a:spcAft>
                <a:spcPts val="0"/>
              </a:spcAft>
              <a:buClr>
                <a:schemeClr val="dk1"/>
              </a:buClr>
              <a:buSzPts val="2133"/>
            </a:pPr>
            <a:r>
              <a:rPr lang="en-GB" sz="1800" dirty="0">
                <a:solidFill>
                  <a:schemeClr val="dk1"/>
                </a:solidFill>
                <a:latin typeface="Arial" panose="020B0604020202020204" pitchFamily="34" charset="0"/>
                <a:ea typeface="Calibri"/>
                <a:cs typeface="Arial" panose="020B0604020202020204" pitchFamily="34" charset="0"/>
                <a:sym typeface="Calibri"/>
              </a:rPr>
              <a:t>Identify actions that </a:t>
            </a:r>
            <a:br>
              <a:rPr lang="en-GB" sz="1800" dirty="0">
                <a:solidFill>
                  <a:schemeClr val="dk1"/>
                </a:solidFill>
                <a:latin typeface="Arial" panose="020B0604020202020204" pitchFamily="34" charset="0"/>
                <a:ea typeface="Calibri"/>
                <a:cs typeface="Arial" panose="020B0604020202020204" pitchFamily="34" charset="0"/>
                <a:sym typeface="Calibri"/>
              </a:rPr>
            </a:br>
            <a:r>
              <a:rPr lang="en-GB" sz="1800" dirty="0">
                <a:solidFill>
                  <a:schemeClr val="dk1"/>
                </a:solidFill>
                <a:latin typeface="Arial" panose="020B0604020202020204" pitchFamily="34" charset="0"/>
                <a:ea typeface="Calibri"/>
                <a:cs typeface="Arial" panose="020B0604020202020204" pitchFamily="34" charset="0"/>
                <a:sym typeface="Calibri"/>
              </a:rPr>
              <a:t>support smooth and </a:t>
            </a:r>
            <a:br>
              <a:rPr lang="en-GB" sz="1800" dirty="0">
                <a:solidFill>
                  <a:schemeClr val="dk1"/>
                </a:solidFill>
                <a:latin typeface="Arial" panose="020B0604020202020204" pitchFamily="34" charset="0"/>
                <a:ea typeface="Calibri"/>
                <a:cs typeface="Arial" panose="020B0604020202020204" pitchFamily="34" charset="0"/>
                <a:sym typeface="Calibri"/>
              </a:rPr>
            </a:br>
            <a:r>
              <a:rPr lang="en-GB" sz="1800" dirty="0">
                <a:solidFill>
                  <a:schemeClr val="dk1"/>
                </a:solidFill>
                <a:latin typeface="Arial" panose="020B0604020202020204" pitchFamily="34" charset="0"/>
                <a:ea typeface="Calibri"/>
                <a:cs typeface="Arial" panose="020B0604020202020204" pitchFamily="34" charset="0"/>
                <a:sym typeface="Calibri"/>
              </a:rPr>
              <a:t>safe operation of </a:t>
            </a:r>
            <a:br>
              <a:rPr lang="en-GB" sz="1800" dirty="0">
                <a:solidFill>
                  <a:schemeClr val="dk1"/>
                </a:solidFill>
                <a:latin typeface="Arial" panose="020B0604020202020204" pitchFamily="34" charset="0"/>
                <a:ea typeface="Calibri"/>
                <a:cs typeface="Arial" panose="020B0604020202020204" pitchFamily="34" charset="0"/>
                <a:sym typeface="Calibri"/>
              </a:rPr>
            </a:br>
            <a:r>
              <a:rPr lang="en-GB" sz="1800" dirty="0">
                <a:solidFill>
                  <a:schemeClr val="dk1"/>
                </a:solidFill>
                <a:latin typeface="Arial" panose="020B0604020202020204" pitchFamily="34" charset="0"/>
                <a:ea typeface="Calibri"/>
                <a:cs typeface="Arial" panose="020B0604020202020204" pitchFamily="34" charset="0"/>
                <a:sym typeface="Calibri"/>
              </a:rPr>
              <a:t>CNC machines.</a:t>
            </a:r>
            <a:endParaRPr lang="en-GB" dirty="0">
              <a:latin typeface="Arial" panose="020B0604020202020204" pitchFamily="34" charset="0"/>
              <a:cs typeface="Arial" panose="020B0604020202020204" pitchFamily="34" charset="0"/>
            </a:endParaRPr>
          </a:p>
        </p:txBody>
      </p:sp>
      <p:sp>
        <p:nvSpPr>
          <p:cNvPr id="9" name="Graphic 5">
            <a:extLst>
              <a:ext uri="{FF2B5EF4-FFF2-40B4-BE49-F238E27FC236}">
                <a16:creationId xmlns:a16="http://schemas.microsoft.com/office/drawing/2014/main" id="{31CEE43B-C08A-B17B-E0DD-AD126E60F041}"/>
              </a:ext>
            </a:extLst>
          </p:cNvPr>
          <p:cNvSpPr/>
          <p:nvPr/>
        </p:nvSpPr>
        <p:spPr>
          <a:xfrm>
            <a:off x="460845" y="3205557"/>
            <a:ext cx="3031641" cy="2975090"/>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17000">
                  <a:srgbClr val="D91C5C"/>
                </a:gs>
                <a:gs pos="80000">
                  <a:srgbClr val="FFD600"/>
                </a:gs>
              </a:gsLst>
              <a:lin ang="18900242" scaled="1"/>
            </a:gradFill>
            <a:prstDash val="solid"/>
            <a:miter/>
          </a:ln>
        </p:spPr>
        <p:txBody>
          <a:bodyPr tIns="144000" rIns="108000" bIns="0" rtlCol="0" anchor="ctr"/>
          <a:lstStyle/>
          <a:p>
            <a:pPr marR="0" lvl="0" algn="ctr" rtl="0">
              <a:spcBef>
                <a:spcPts val="0"/>
              </a:spcBef>
              <a:spcAft>
                <a:spcPts val="0"/>
              </a:spcAft>
              <a:buClr>
                <a:schemeClr val="dk1"/>
              </a:buClr>
              <a:buSzPts val="2133"/>
            </a:pPr>
            <a:r>
              <a:rPr lang="en-GB" sz="1800" dirty="0">
                <a:solidFill>
                  <a:schemeClr val="dk1"/>
                </a:solidFill>
                <a:latin typeface="Arial" panose="020B0604020202020204" pitchFamily="34" charset="0"/>
                <a:ea typeface="Calibri"/>
                <a:cs typeface="Arial" panose="020B0604020202020204" pitchFamily="34" charset="0"/>
                <a:sym typeface="Calibri"/>
              </a:rPr>
              <a:t>Analyse a requirement </a:t>
            </a:r>
            <a:br>
              <a:rPr lang="en-GB" sz="1800" dirty="0">
                <a:solidFill>
                  <a:schemeClr val="dk1"/>
                </a:solidFill>
                <a:latin typeface="Arial" panose="020B0604020202020204" pitchFamily="34" charset="0"/>
                <a:ea typeface="Calibri"/>
                <a:cs typeface="Arial" panose="020B0604020202020204" pitchFamily="34" charset="0"/>
                <a:sym typeface="Calibri"/>
              </a:rPr>
            </a:br>
            <a:r>
              <a:rPr lang="en-GB" sz="1800" dirty="0">
                <a:solidFill>
                  <a:schemeClr val="dk1"/>
                </a:solidFill>
                <a:latin typeface="Arial" panose="020B0604020202020204" pitchFamily="34" charset="0"/>
                <a:ea typeface="Calibri"/>
                <a:cs typeface="Arial" panose="020B0604020202020204" pitchFamily="34" charset="0"/>
                <a:sym typeface="Calibri"/>
              </a:rPr>
              <a:t>to identify the correct </a:t>
            </a:r>
            <a:br>
              <a:rPr lang="en-GB" sz="1800" dirty="0">
                <a:solidFill>
                  <a:schemeClr val="dk1"/>
                </a:solidFill>
                <a:latin typeface="Arial" panose="020B0604020202020204" pitchFamily="34" charset="0"/>
                <a:ea typeface="Calibri"/>
                <a:cs typeface="Arial" panose="020B0604020202020204" pitchFamily="34" charset="0"/>
                <a:sym typeface="Calibri"/>
              </a:rPr>
            </a:br>
            <a:r>
              <a:rPr lang="en-GB" sz="1800" dirty="0">
                <a:solidFill>
                  <a:schemeClr val="dk1"/>
                </a:solidFill>
                <a:latin typeface="Arial" panose="020B0604020202020204" pitchFamily="34" charset="0"/>
                <a:ea typeface="Calibri"/>
                <a:cs typeface="Arial" panose="020B0604020202020204" pitchFamily="34" charset="0"/>
                <a:sym typeface="Calibri"/>
              </a:rPr>
              <a:t>CNC machine and work sequence to use.</a:t>
            </a:r>
          </a:p>
        </p:txBody>
      </p:sp>
    </p:spTree>
    <p:extLst>
      <p:ext uri="{BB962C8B-B14F-4D97-AF65-F5344CB8AC3E}">
        <p14:creationId xmlns:p14="http://schemas.microsoft.com/office/powerpoint/2010/main" val="1097731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AD4F7-1114-8D18-3C22-B75DE3276654}"/>
              </a:ext>
            </a:extLst>
          </p:cNvPr>
          <p:cNvSpPr>
            <a:spLocks noGrp="1"/>
          </p:cNvSpPr>
          <p:nvPr>
            <p:ph type="title"/>
          </p:nvPr>
        </p:nvSpPr>
        <p:spPr/>
        <p:txBody>
          <a:bodyPr/>
          <a:lstStyle/>
          <a:p>
            <a:r>
              <a:rPr lang="en-GB" sz="4400" dirty="0"/>
              <a:t>Functions and advantages of CNC</a:t>
            </a:r>
            <a:endParaRPr lang="en-US" dirty="0"/>
          </a:p>
        </p:txBody>
      </p:sp>
      <p:sp>
        <p:nvSpPr>
          <p:cNvPr id="11" name="Content Placeholder 11">
            <a:extLst>
              <a:ext uri="{FF2B5EF4-FFF2-40B4-BE49-F238E27FC236}">
                <a16:creationId xmlns:a16="http://schemas.microsoft.com/office/drawing/2014/main" id="{640EF490-A97E-9664-E315-D05C18392655}"/>
              </a:ext>
            </a:extLst>
          </p:cNvPr>
          <p:cNvSpPr txBox="1">
            <a:spLocks/>
          </p:cNvSpPr>
          <p:nvPr/>
        </p:nvSpPr>
        <p:spPr>
          <a:xfrm>
            <a:off x="11862542" y="3290875"/>
            <a:ext cx="3479057" cy="2851508"/>
          </a:xfrm>
          <a:prstGeom prst="rect">
            <a:avLst/>
          </a:prstGeom>
          <a:noFill/>
          <a:ln w="28575">
            <a:gradFill flip="none" rotWithShape="1">
              <a:gsLst>
                <a:gs pos="21000">
                  <a:srgbClr val="D91C5C"/>
                </a:gs>
                <a:gs pos="100000">
                  <a:srgbClr val="FFD600"/>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57200" marR="0" lvl="0" indent="-381000" algn="l" rtl="0">
              <a:spcBef>
                <a:spcPts val="0"/>
              </a:spcBef>
              <a:spcAft>
                <a:spcPts val="0"/>
              </a:spcAft>
              <a:buClr>
                <a:schemeClr val="dk1"/>
              </a:buClr>
              <a:buSzPct val="70000"/>
              <a:buFont typeface="Arial" panose="020B0604020202020204" pitchFamily="34" charset="0"/>
              <a:buChar char="•"/>
            </a:pPr>
            <a:r>
              <a:rPr lang="en-GB" sz="1800" dirty="0">
                <a:solidFill>
                  <a:schemeClr val="dk1"/>
                </a:solidFill>
                <a:ea typeface="Calibri"/>
                <a:sym typeface="Calibri"/>
              </a:rPr>
              <a:t>Identify </a:t>
            </a:r>
            <a:br>
              <a:rPr lang="en-GB" sz="1800" dirty="0">
                <a:solidFill>
                  <a:schemeClr val="dk1"/>
                </a:solidFill>
                <a:ea typeface="Calibri"/>
                <a:sym typeface="Calibri"/>
              </a:rPr>
            </a:br>
            <a:r>
              <a:rPr lang="en-GB" sz="1800" dirty="0">
                <a:solidFill>
                  <a:schemeClr val="dk1"/>
                </a:solidFill>
                <a:ea typeface="Calibri"/>
                <a:sym typeface="Calibri"/>
              </a:rPr>
              <a:t>and explain the main function of the CNC machine each icon represents.</a:t>
            </a:r>
          </a:p>
          <a:p>
            <a:pPr marL="457200" marR="0" lvl="0" indent="-381000" algn="l" rtl="0">
              <a:spcBef>
                <a:spcPts val="0"/>
              </a:spcBef>
              <a:spcAft>
                <a:spcPts val="0"/>
              </a:spcAft>
              <a:buClr>
                <a:schemeClr val="dk1"/>
              </a:buClr>
              <a:buSzPct val="70000"/>
              <a:buFont typeface="Arial" panose="020B0604020202020204" pitchFamily="34" charset="0"/>
              <a:buChar char="•"/>
            </a:pPr>
            <a:endParaRPr lang="en-GB" sz="1800" dirty="0">
              <a:solidFill>
                <a:schemeClr val="dk1"/>
              </a:solidFill>
              <a:ea typeface="Calibri"/>
              <a:sym typeface="Calibri"/>
            </a:endParaRPr>
          </a:p>
          <a:p>
            <a:pPr marL="457200" marR="0" lvl="0" indent="-381000" algn="l" rtl="0">
              <a:spcBef>
                <a:spcPts val="0"/>
              </a:spcBef>
              <a:spcAft>
                <a:spcPts val="0"/>
              </a:spcAft>
              <a:buClr>
                <a:schemeClr val="dk1"/>
              </a:buClr>
              <a:buSzPct val="70000"/>
              <a:buFont typeface="Arial" panose="020B0604020202020204" pitchFamily="34" charset="0"/>
              <a:buChar char="•"/>
            </a:pPr>
            <a:r>
              <a:rPr lang="en-GB" sz="1800" dirty="0">
                <a:solidFill>
                  <a:schemeClr val="dk1"/>
                </a:solidFill>
                <a:ea typeface="Calibri"/>
                <a:sym typeface="Calibri"/>
              </a:rPr>
              <a:t>List some general advantages of using CNC.</a:t>
            </a:r>
          </a:p>
        </p:txBody>
      </p:sp>
      <p:pic>
        <p:nvPicPr>
          <p:cNvPr id="12" name="Graphic 11">
            <a:extLst>
              <a:ext uri="{FF2B5EF4-FFF2-40B4-BE49-F238E27FC236}">
                <a16:creationId xmlns:a16="http://schemas.microsoft.com/office/drawing/2014/main" id="{612ACA0B-68A7-AC3E-5E40-C92CCC6B0C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78524" y="2678600"/>
            <a:ext cx="1078232" cy="1062139"/>
          </a:xfrm>
          <a:prstGeom prst="rect">
            <a:avLst/>
          </a:prstGeom>
        </p:spPr>
      </p:pic>
      <p:sp>
        <p:nvSpPr>
          <p:cNvPr id="13" name="Slide Number Placeholder 5">
            <a:extLst>
              <a:ext uri="{FF2B5EF4-FFF2-40B4-BE49-F238E27FC236}">
                <a16:creationId xmlns:a16="http://schemas.microsoft.com/office/drawing/2014/main" id="{38558D72-F4C8-D68E-8D5B-3A955A4AB12D}"/>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8</a:t>
            </a:fld>
            <a:endParaRPr lang="en-US" b="0" dirty="0">
              <a:solidFill>
                <a:schemeClr val="bg1"/>
              </a:solidFill>
            </a:endParaRPr>
          </a:p>
        </p:txBody>
      </p:sp>
      <p:sp>
        <p:nvSpPr>
          <p:cNvPr id="14" name="Footer Placeholder 3">
            <a:extLst>
              <a:ext uri="{FF2B5EF4-FFF2-40B4-BE49-F238E27FC236}">
                <a16:creationId xmlns:a16="http://schemas.microsoft.com/office/drawing/2014/main" id="{4733A4B4-39B4-7049-AC5D-46E874995745}"/>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600" dirty="0"/>
              <a:t>2. Using CNC machines</a:t>
            </a:r>
            <a:endParaRPr lang="en-US" dirty="0"/>
          </a:p>
        </p:txBody>
      </p:sp>
      <p:grpSp>
        <p:nvGrpSpPr>
          <p:cNvPr id="15" name="Group 14">
            <a:extLst>
              <a:ext uri="{FF2B5EF4-FFF2-40B4-BE49-F238E27FC236}">
                <a16:creationId xmlns:a16="http://schemas.microsoft.com/office/drawing/2014/main" id="{22E460A6-EF2F-0484-4CB4-F3EF5B6E9437}"/>
              </a:ext>
            </a:extLst>
          </p:cNvPr>
          <p:cNvGrpSpPr/>
          <p:nvPr/>
        </p:nvGrpSpPr>
        <p:grpSpPr>
          <a:xfrm>
            <a:off x="534173" y="2657475"/>
            <a:ext cx="10239062" cy="5323523"/>
            <a:chOff x="628769" y="2657475"/>
            <a:chExt cx="10239062" cy="5323523"/>
          </a:xfrm>
        </p:grpSpPr>
        <p:pic>
          <p:nvPicPr>
            <p:cNvPr id="4" name="Graphic 3">
              <a:extLst>
                <a:ext uri="{FF2B5EF4-FFF2-40B4-BE49-F238E27FC236}">
                  <a16:creationId xmlns:a16="http://schemas.microsoft.com/office/drawing/2014/main" id="{CF072F9A-6BB4-61FE-BD7A-FE01E28A7E0C}"/>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51384" y="2901855"/>
              <a:ext cx="2643247" cy="2134453"/>
            </a:xfrm>
            <a:prstGeom prst="rect">
              <a:avLst/>
            </a:prstGeom>
          </p:spPr>
        </p:pic>
        <p:pic>
          <p:nvPicPr>
            <p:cNvPr id="5" name="Graphic 4">
              <a:extLst>
                <a:ext uri="{FF2B5EF4-FFF2-40B4-BE49-F238E27FC236}">
                  <a16:creationId xmlns:a16="http://schemas.microsoft.com/office/drawing/2014/main" id="{6381E970-B6E9-08D6-23FA-66FE5301E97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901550" y="2705657"/>
              <a:ext cx="2966281" cy="2330651"/>
            </a:xfrm>
            <a:prstGeom prst="rect">
              <a:avLst/>
            </a:prstGeom>
          </p:spPr>
        </p:pic>
        <p:pic>
          <p:nvPicPr>
            <p:cNvPr id="7" name="Graphic 6">
              <a:extLst>
                <a:ext uri="{FF2B5EF4-FFF2-40B4-BE49-F238E27FC236}">
                  <a16:creationId xmlns:a16="http://schemas.microsoft.com/office/drawing/2014/main" id="{3A97D8F3-ADD5-F3D1-65A4-EEF8A071DFEB}"/>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28769" y="2657475"/>
              <a:ext cx="3171779" cy="2378833"/>
            </a:xfrm>
            <a:prstGeom prst="rect">
              <a:avLst/>
            </a:prstGeom>
          </p:spPr>
        </p:pic>
        <p:pic>
          <p:nvPicPr>
            <p:cNvPr id="16" name="Graphic 15">
              <a:extLst>
                <a:ext uri="{FF2B5EF4-FFF2-40B4-BE49-F238E27FC236}">
                  <a16:creationId xmlns:a16="http://schemas.microsoft.com/office/drawing/2014/main" id="{FFEAEBBF-F986-415F-BE76-E80FA638844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781884" y="5531475"/>
              <a:ext cx="2312747" cy="2449523"/>
            </a:xfrm>
            <a:prstGeom prst="rect">
              <a:avLst/>
            </a:prstGeom>
          </p:spPr>
        </p:pic>
        <p:pic>
          <p:nvPicPr>
            <p:cNvPr id="17" name="Graphic 16">
              <a:extLst>
                <a:ext uri="{FF2B5EF4-FFF2-40B4-BE49-F238E27FC236}">
                  <a16:creationId xmlns:a16="http://schemas.microsoft.com/office/drawing/2014/main" id="{47B661A2-BB37-1FAF-2285-78DB81EC567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19564" y="5710038"/>
              <a:ext cx="3127223" cy="2270960"/>
            </a:xfrm>
            <a:prstGeom prst="rect">
              <a:avLst/>
            </a:prstGeom>
          </p:spPr>
        </p:pic>
        <p:pic>
          <p:nvPicPr>
            <p:cNvPr id="10" name="Graphic 9">
              <a:extLst>
                <a:ext uri="{FF2B5EF4-FFF2-40B4-BE49-F238E27FC236}">
                  <a16:creationId xmlns:a16="http://schemas.microsoft.com/office/drawing/2014/main" id="{A2AFCF01-D0B1-9727-776B-30E7D59AFCF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0685" y="5845950"/>
              <a:ext cx="3202572" cy="2135048"/>
            </a:xfrm>
            <a:prstGeom prst="rect">
              <a:avLst/>
            </a:prstGeom>
          </p:spPr>
        </p:pic>
      </p:grpSp>
    </p:spTree>
    <p:extLst>
      <p:ext uri="{BB962C8B-B14F-4D97-AF65-F5344CB8AC3E}">
        <p14:creationId xmlns:p14="http://schemas.microsoft.com/office/powerpoint/2010/main" val="406231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AD4F7-1114-8D18-3C22-B75DE3276654}"/>
              </a:ext>
            </a:extLst>
          </p:cNvPr>
          <p:cNvSpPr>
            <a:spLocks noGrp="1"/>
          </p:cNvSpPr>
          <p:nvPr>
            <p:ph type="title"/>
          </p:nvPr>
        </p:nvSpPr>
        <p:spPr/>
        <p:txBody>
          <a:bodyPr/>
          <a:lstStyle/>
          <a:p>
            <a:r>
              <a:rPr lang="en-GB" sz="4400" dirty="0"/>
              <a:t>Functions and advantages of CNC</a:t>
            </a:r>
            <a:endParaRPr lang="en-US" dirty="0"/>
          </a:p>
        </p:txBody>
      </p:sp>
      <p:sp>
        <p:nvSpPr>
          <p:cNvPr id="11" name="Content Placeholder 11">
            <a:extLst>
              <a:ext uri="{FF2B5EF4-FFF2-40B4-BE49-F238E27FC236}">
                <a16:creationId xmlns:a16="http://schemas.microsoft.com/office/drawing/2014/main" id="{640EF490-A97E-9664-E315-D05C18392655}"/>
              </a:ext>
            </a:extLst>
          </p:cNvPr>
          <p:cNvSpPr txBox="1">
            <a:spLocks/>
          </p:cNvSpPr>
          <p:nvPr/>
        </p:nvSpPr>
        <p:spPr>
          <a:xfrm>
            <a:off x="9258660" y="2647875"/>
            <a:ext cx="6501159" cy="5596806"/>
          </a:xfrm>
          <a:prstGeom prst="rect">
            <a:avLst/>
          </a:prstGeom>
          <a:noFill/>
          <a:ln w="28575">
            <a:no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27000">
              <a:buClr>
                <a:schemeClr val="dk1"/>
              </a:buClr>
              <a:buSzPts val="1600"/>
            </a:pPr>
            <a:r>
              <a:rPr lang="en-GB" sz="1800" b="1" dirty="0">
                <a:solidFill>
                  <a:schemeClr val="dk1"/>
                </a:solidFill>
                <a:ea typeface="Calibri"/>
                <a:sym typeface="Calibri"/>
              </a:rPr>
              <a:t>Advantages of using CNC</a:t>
            </a:r>
            <a:endParaRPr lang="en-GB" sz="1800" b="1" dirty="0">
              <a:solidFill>
                <a:schemeClr val="dk1"/>
              </a:solidFill>
              <a:ea typeface="Calibri"/>
            </a:endParaRPr>
          </a:p>
          <a:p>
            <a:pPr marL="457200" indent="-330200">
              <a:spcAft>
                <a:spcPts val="600"/>
              </a:spcAft>
              <a:buClr>
                <a:schemeClr val="dk1"/>
              </a:buClr>
              <a:buSzPct val="70000"/>
              <a:buFont typeface="Arial" panose="020B0604020202020204" pitchFamily="34" charset="0"/>
              <a:buChar char="•"/>
            </a:pPr>
            <a:r>
              <a:rPr lang="en-GB" sz="1800" dirty="0">
                <a:solidFill>
                  <a:schemeClr val="dk1"/>
                </a:solidFill>
                <a:ea typeface="Calibri"/>
                <a:sym typeface="Calibri"/>
              </a:rPr>
              <a:t>Safer – operators are not exposed to material </a:t>
            </a:r>
            <a:br>
              <a:rPr lang="en-GB" sz="1800" dirty="0">
                <a:solidFill>
                  <a:schemeClr val="dk1"/>
                </a:solidFill>
                <a:ea typeface="Calibri"/>
                <a:sym typeface="Calibri"/>
              </a:rPr>
            </a:br>
            <a:r>
              <a:rPr lang="en-GB" sz="1800" dirty="0">
                <a:solidFill>
                  <a:schemeClr val="dk1"/>
                </a:solidFill>
                <a:ea typeface="Calibri"/>
                <a:sym typeface="Calibri"/>
              </a:rPr>
              <a:t>or cutting tools.</a:t>
            </a:r>
            <a:endParaRPr lang="en-GB" sz="1800" dirty="0">
              <a:solidFill>
                <a:schemeClr val="dk1"/>
              </a:solidFill>
              <a:ea typeface="Calibri"/>
            </a:endParaRPr>
          </a:p>
          <a:p>
            <a:pPr marL="457200" indent="-330200">
              <a:spcBef>
                <a:spcPts val="0"/>
              </a:spcBef>
              <a:spcAft>
                <a:spcPts val="600"/>
              </a:spcAft>
              <a:buClr>
                <a:schemeClr val="dk1"/>
              </a:buClr>
              <a:buSzPct val="70000"/>
              <a:buFont typeface="Arial" panose="020B0604020202020204" pitchFamily="34" charset="0"/>
              <a:buChar char="•"/>
            </a:pPr>
            <a:r>
              <a:rPr lang="en-GB" sz="1800" dirty="0">
                <a:solidFill>
                  <a:schemeClr val="dk1"/>
                </a:solidFill>
                <a:ea typeface="Calibri"/>
                <a:sym typeface="Calibri"/>
              </a:rPr>
              <a:t>Can run 24 hours a day, for higher productivity.</a:t>
            </a:r>
          </a:p>
          <a:p>
            <a:pPr marL="457200" lvl="0" indent="-330200" algn="l" rtl="0">
              <a:spcBef>
                <a:spcPts val="0"/>
              </a:spcBef>
              <a:spcAft>
                <a:spcPts val="600"/>
              </a:spcAft>
              <a:buClr>
                <a:schemeClr val="dk1"/>
              </a:buClr>
              <a:buSzPct val="70000"/>
              <a:buFont typeface="Arial" panose="020B0604020202020204" pitchFamily="34" charset="0"/>
              <a:buChar char="•"/>
            </a:pPr>
            <a:r>
              <a:rPr lang="en-GB" sz="1800" dirty="0">
                <a:solidFill>
                  <a:schemeClr val="dk1"/>
                </a:solidFill>
                <a:ea typeface="Calibri"/>
                <a:sym typeface="Calibri"/>
              </a:rPr>
              <a:t>More accurate control, for higher quality and consistency.</a:t>
            </a:r>
          </a:p>
          <a:p>
            <a:pPr marL="457200" lvl="0" indent="-330200" algn="l" rtl="0">
              <a:spcBef>
                <a:spcPts val="0"/>
              </a:spcBef>
              <a:spcAft>
                <a:spcPts val="600"/>
              </a:spcAft>
              <a:buClr>
                <a:schemeClr val="dk1"/>
              </a:buClr>
              <a:buSzPct val="70000"/>
              <a:buFont typeface="Arial" panose="020B0604020202020204" pitchFamily="34" charset="0"/>
              <a:buChar char="•"/>
            </a:pPr>
            <a:r>
              <a:rPr lang="en-GB" sz="1800" dirty="0">
                <a:solidFill>
                  <a:schemeClr val="dk1"/>
                </a:solidFill>
                <a:ea typeface="Calibri"/>
                <a:sym typeface="Calibri"/>
              </a:rPr>
              <a:t>Range of processes (drill, cutting, mill, threading, tapping etc) creates flexibility.</a:t>
            </a:r>
          </a:p>
          <a:p>
            <a:pPr marL="457200" lvl="0" indent="-330200" algn="l" rtl="0">
              <a:spcBef>
                <a:spcPts val="0"/>
              </a:spcBef>
              <a:spcAft>
                <a:spcPts val="600"/>
              </a:spcAft>
              <a:buClr>
                <a:schemeClr val="dk1"/>
              </a:buClr>
              <a:buSzPct val="70000"/>
              <a:buFont typeface="Arial" panose="020B0604020202020204" pitchFamily="34" charset="0"/>
              <a:buChar char="•"/>
            </a:pPr>
            <a:r>
              <a:rPr lang="en-GB" sz="1800" dirty="0">
                <a:solidFill>
                  <a:schemeClr val="dk1"/>
                </a:solidFill>
                <a:ea typeface="Calibri"/>
                <a:sym typeface="Calibri"/>
              </a:rPr>
              <a:t>Reduces wastage – lowers overall production costs.</a:t>
            </a:r>
          </a:p>
          <a:p>
            <a:pPr marL="457200" lvl="0" indent="-330200" algn="l" rtl="0">
              <a:spcBef>
                <a:spcPts val="0"/>
              </a:spcBef>
              <a:spcAft>
                <a:spcPts val="600"/>
              </a:spcAft>
              <a:buClr>
                <a:schemeClr val="dk1"/>
              </a:buClr>
              <a:buSzPct val="70000"/>
              <a:buFont typeface="Arial" panose="020B0604020202020204" pitchFamily="34" charset="0"/>
              <a:buChar char="•"/>
            </a:pPr>
            <a:r>
              <a:rPr lang="en-GB" sz="1800" dirty="0">
                <a:solidFill>
                  <a:schemeClr val="dk1"/>
                </a:solidFill>
                <a:ea typeface="Calibri"/>
                <a:sym typeface="Calibri"/>
              </a:rPr>
              <a:t>More complex multi-axis machines can produce complex forms.</a:t>
            </a:r>
          </a:p>
          <a:p>
            <a:pPr marL="457200" lvl="0" indent="-330200" algn="l" rtl="0">
              <a:spcBef>
                <a:spcPts val="0"/>
              </a:spcBef>
              <a:spcAft>
                <a:spcPts val="600"/>
              </a:spcAft>
              <a:buClr>
                <a:schemeClr val="dk1"/>
              </a:buClr>
              <a:buSzPct val="70000"/>
              <a:buFont typeface="Arial" panose="020B0604020202020204" pitchFamily="34" charset="0"/>
              <a:buChar char="•"/>
            </a:pPr>
            <a:r>
              <a:rPr lang="en-GB" sz="1800" dirty="0">
                <a:solidFill>
                  <a:schemeClr val="dk1"/>
                </a:solidFill>
                <a:ea typeface="Calibri"/>
                <a:sym typeface="Calibri"/>
              </a:rPr>
              <a:t>Feedback systems indicate wear for planned maintenance and less unplanned downtime.</a:t>
            </a:r>
            <a:endParaRPr lang="en-GB" sz="1800" dirty="0">
              <a:solidFill>
                <a:schemeClr val="dk1"/>
              </a:solidFill>
            </a:endParaRPr>
          </a:p>
        </p:txBody>
      </p:sp>
      <p:sp>
        <p:nvSpPr>
          <p:cNvPr id="9" name="Google Shape;200;p25">
            <a:extLst>
              <a:ext uri="{FF2B5EF4-FFF2-40B4-BE49-F238E27FC236}">
                <a16:creationId xmlns:a16="http://schemas.microsoft.com/office/drawing/2014/main" id="{928E7EA1-8A13-243C-BD52-0FAE2CF9DFED}"/>
              </a:ext>
            </a:extLst>
          </p:cNvPr>
          <p:cNvSpPr txBox="1"/>
          <p:nvPr/>
        </p:nvSpPr>
        <p:spPr>
          <a:xfrm>
            <a:off x="6661639" y="7350626"/>
            <a:ext cx="2475987" cy="136957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600"/>
              </a:spcAft>
              <a:buNone/>
            </a:pPr>
            <a:r>
              <a:rPr lang="en-US" sz="1800" b="1" dirty="0">
                <a:latin typeface="Arial" panose="020B0604020202020204" pitchFamily="34" charset="0"/>
                <a:ea typeface="Calibri"/>
                <a:cs typeface="Arial" panose="020B0604020202020204" pitchFamily="34" charset="0"/>
                <a:sym typeface="Calibri"/>
              </a:rPr>
              <a:t>Router</a:t>
            </a:r>
            <a:endParaRPr sz="1800" dirty="0">
              <a:latin typeface="Arial" panose="020B0604020202020204" pitchFamily="34" charset="0"/>
              <a:ea typeface="Calibri"/>
              <a:cs typeface="Arial" panose="020B0604020202020204" pitchFamily="34" charset="0"/>
              <a:sym typeface="Calibri"/>
            </a:endParaRPr>
          </a:p>
          <a:p>
            <a:pPr marL="0" lvl="0" indent="0" algn="l" rtl="0">
              <a:spcBef>
                <a:spcPts val="0"/>
              </a:spcBef>
              <a:spcAft>
                <a:spcPts val="0"/>
              </a:spcAft>
              <a:buNone/>
            </a:pPr>
            <a:r>
              <a:rPr lang="en-US" sz="1800" dirty="0">
                <a:latin typeface="Arial" panose="020B0604020202020204" pitchFamily="34" charset="0"/>
                <a:ea typeface="Calibri"/>
                <a:cs typeface="Arial" panose="020B0604020202020204" pitchFamily="34" charset="0"/>
                <a:sym typeface="Calibri"/>
              </a:rPr>
              <a:t>Simple cutting of softer materials, usually sheet material.</a:t>
            </a:r>
            <a:endParaRPr sz="1800" dirty="0">
              <a:latin typeface="Arial" panose="020B0604020202020204" pitchFamily="34" charset="0"/>
              <a:ea typeface="Calibri"/>
              <a:cs typeface="Arial" panose="020B0604020202020204" pitchFamily="34" charset="0"/>
              <a:sym typeface="Calibri"/>
            </a:endParaRPr>
          </a:p>
        </p:txBody>
      </p:sp>
      <p:sp>
        <p:nvSpPr>
          <p:cNvPr id="10" name="Google Shape;201;p25">
            <a:extLst>
              <a:ext uri="{FF2B5EF4-FFF2-40B4-BE49-F238E27FC236}">
                <a16:creationId xmlns:a16="http://schemas.microsoft.com/office/drawing/2014/main" id="{92BEBDF8-9F70-0016-6648-0672500D5BF6}"/>
              </a:ext>
            </a:extLst>
          </p:cNvPr>
          <p:cNvSpPr txBox="1"/>
          <p:nvPr/>
        </p:nvSpPr>
        <p:spPr>
          <a:xfrm>
            <a:off x="6317893" y="4364249"/>
            <a:ext cx="3713614" cy="136957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600"/>
              </a:spcAft>
              <a:buNone/>
            </a:pPr>
            <a:r>
              <a:rPr lang="en-US" sz="1800" b="1" dirty="0">
                <a:latin typeface="Arial" panose="020B0604020202020204" pitchFamily="34" charset="0"/>
                <a:ea typeface="Calibri"/>
                <a:cs typeface="Arial" panose="020B0604020202020204" pitchFamily="34" charset="0"/>
                <a:sym typeface="Calibri"/>
              </a:rPr>
              <a:t>Laser or plasma cutting</a:t>
            </a:r>
            <a:endParaRPr sz="1800" dirty="0">
              <a:latin typeface="Arial" panose="020B0604020202020204" pitchFamily="34" charset="0"/>
              <a:ea typeface="Calibri"/>
              <a:cs typeface="Arial" panose="020B0604020202020204" pitchFamily="34" charset="0"/>
              <a:sym typeface="Calibri"/>
            </a:endParaRPr>
          </a:p>
          <a:p>
            <a:pPr marL="0" lvl="0" indent="0" algn="l" rtl="0">
              <a:spcBef>
                <a:spcPts val="0"/>
              </a:spcBef>
              <a:spcAft>
                <a:spcPts val="0"/>
              </a:spcAft>
              <a:buNone/>
            </a:pPr>
            <a:r>
              <a:rPr lang="en-US" sz="1800" dirty="0">
                <a:latin typeface="Arial" panose="020B0604020202020204" pitchFamily="34" charset="0"/>
                <a:ea typeface="Calibri"/>
                <a:cs typeface="Arial" panose="020B0604020202020204" pitchFamily="34" charset="0"/>
                <a:sym typeface="Calibri"/>
              </a:rPr>
              <a:t>Cutting that uses a laser or </a:t>
            </a:r>
            <a:br>
              <a:rPr lang="en-US" sz="1800" dirty="0">
                <a:latin typeface="Arial" panose="020B0604020202020204" pitchFamily="34" charset="0"/>
                <a:ea typeface="Calibri"/>
                <a:cs typeface="Arial" panose="020B0604020202020204" pitchFamily="34" charset="0"/>
                <a:sym typeface="Calibri"/>
              </a:rPr>
            </a:br>
            <a:r>
              <a:rPr lang="en-US" sz="1800" dirty="0">
                <a:latin typeface="Arial" panose="020B0604020202020204" pitchFamily="34" charset="0"/>
                <a:ea typeface="Calibri"/>
                <a:cs typeface="Arial" panose="020B0604020202020204" pitchFamily="34" charset="0"/>
                <a:sym typeface="Calibri"/>
              </a:rPr>
              <a:t>plasma to create a cut line </a:t>
            </a:r>
            <a:br>
              <a:rPr lang="en-US" sz="1800" dirty="0">
                <a:latin typeface="Arial" panose="020B0604020202020204" pitchFamily="34" charset="0"/>
                <a:ea typeface="Calibri"/>
                <a:cs typeface="Arial" panose="020B0604020202020204" pitchFamily="34" charset="0"/>
                <a:sym typeface="Calibri"/>
              </a:rPr>
            </a:br>
            <a:r>
              <a:rPr lang="en-US" sz="1800" dirty="0">
                <a:latin typeface="Arial" panose="020B0604020202020204" pitchFamily="34" charset="0"/>
                <a:ea typeface="Calibri"/>
                <a:cs typeface="Arial" panose="020B0604020202020204" pitchFamily="34" charset="0"/>
                <a:sym typeface="Calibri"/>
              </a:rPr>
              <a:t>and edge in sheet material.</a:t>
            </a:r>
            <a:endParaRPr sz="1800" dirty="0">
              <a:latin typeface="Arial" panose="020B0604020202020204" pitchFamily="34" charset="0"/>
              <a:ea typeface="Calibri"/>
              <a:cs typeface="Arial" panose="020B0604020202020204" pitchFamily="34" charset="0"/>
              <a:sym typeface="Calibri"/>
            </a:endParaRPr>
          </a:p>
        </p:txBody>
      </p:sp>
      <p:sp>
        <p:nvSpPr>
          <p:cNvPr id="13" name="Google Shape;202;p25">
            <a:extLst>
              <a:ext uri="{FF2B5EF4-FFF2-40B4-BE49-F238E27FC236}">
                <a16:creationId xmlns:a16="http://schemas.microsoft.com/office/drawing/2014/main" id="{601282A0-DD1B-78E6-8D58-8BA7E2AA2507}"/>
              </a:ext>
            </a:extLst>
          </p:cNvPr>
          <p:cNvSpPr txBox="1"/>
          <p:nvPr/>
        </p:nvSpPr>
        <p:spPr>
          <a:xfrm>
            <a:off x="3500455" y="7350626"/>
            <a:ext cx="3065160" cy="109257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600"/>
              </a:spcAft>
              <a:buNone/>
            </a:pPr>
            <a:r>
              <a:rPr lang="en-US" sz="1800" b="1" dirty="0">
                <a:latin typeface="Arial" panose="020B0604020202020204" pitchFamily="34" charset="0"/>
                <a:ea typeface="Calibri"/>
                <a:cs typeface="Arial" panose="020B0604020202020204" pitchFamily="34" charset="0"/>
                <a:sym typeface="Calibri"/>
              </a:rPr>
              <a:t>Milling</a:t>
            </a:r>
            <a:endParaRPr sz="1800" dirty="0">
              <a:latin typeface="Arial" panose="020B0604020202020204" pitchFamily="34" charset="0"/>
              <a:ea typeface="Calibri"/>
              <a:cs typeface="Arial" panose="020B0604020202020204" pitchFamily="34" charset="0"/>
              <a:sym typeface="Calibri"/>
            </a:endParaRPr>
          </a:p>
          <a:p>
            <a:pPr marL="0" lvl="0" indent="0" algn="l" rtl="0">
              <a:spcBef>
                <a:spcPts val="0"/>
              </a:spcBef>
              <a:spcAft>
                <a:spcPts val="0"/>
              </a:spcAft>
              <a:buNone/>
            </a:pPr>
            <a:r>
              <a:rPr lang="en-US" sz="1800" dirty="0">
                <a:latin typeface="Arial" panose="020B0604020202020204" pitchFamily="34" charset="0"/>
                <a:ea typeface="Calibri"/>
                <a:cs typeface="Arial" panose="020B0604020202020204" pitchFamily="34" charset="0"/>
                <a:sym typeface="Calibri"/>
              </a:rPr>
              <a:t>Detailed, precise cutting </a:t>
            </a:r>
            <a:br>
              <a:rPr lang="en-US" sz="1800" dirty="0">
                <a:latin typeface="Arial" panose="020B0604020202020204" pitchFamily="34" charset="0"/>
                <a:ea typeface="Calibri"/>
                <a:cs typeface="Arial" panose="020B0604020202020204" pitchFamily="34" charset="0"/>
                <a:sym typeface="Calibri"/>
              </a:rPr>
            </a:br>
            <a:r>
              <a:rPr lang="en-US" sz="1800" dirty="0">
                <a:latin typeface="Arial" panose="020B0604020202020204" pitchFamily="34" charset="0"/>
                <a:ea typeface="Calibri"/>
                <a:cs typeface="Arial" panose="020B0604020202020204" pitchFamily="34" charset="0"/>
                <a:sym typeface="Calibri"/>
              </a:rPr>
              <a:t>of hard materials in 3D.</a:t>
            </a:r>
            <a:endParaRPr sz="1800" dirty="0">
              <a:latin typeface="Arial" panose="020B0604020202020204" pitchFamily="34" charset="0"/>
              <a:ea typeface="Calibri"/>
              <a:cs typeface="Arial" panose="020B0604020202020204" pitchFamily="34" charset="0"/>
              <a:sym typeface="Calibri"/>
            </a:endParaRPr>
          </a:p>
        </p:txBody>
      </p:sp>
      <p:sp>
        <p:nvSpPr>
          <p:cNvPr id="14" name="Google Shape;213;p26">
            <a:extLst>
              <a:ext uri="{FF2B5EF4-FFF2-40B4-BE49-F238E27FC236}">
                <a16:creationId xmlns:a16="http://schemas.microsoft.com/office/drawing/2014/main" id="{A9AE6247-962E-F225-2165-37761219C9DE}"/>
              </a:ext>
            </a:extLst>
          </p:cNvPr>
          <p:cNvSpPr txBox="1"/>
          <p:nvPr/>
        </p:nvSpPr>
        <p:spPr>
          <a:xfrm>
            <a:off x="586863" y="7344818"/>
            <a:ext cx="3190658" cy="136957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600"/>
              </a:spcAft>
              <a:buNone/>
            </a:pPr>
            <a:r>
              <a:rPr lang="en-US" sz="1800" b="1" dirty="0">
                <a:latin typeface="Arial" panose="020B0604020202020204" pitchFamily="34" charset="0"/>
                <a:ea typeface="Calibri"/>
                <a:cs typeface="Arial" panose="020B0604020202020204" pitchFamily="34" charset="0"/>
                <a:sym typeface="Calibri"/>
              </a:rPr>
              <a:t>Lathe</a:t>
            </a:r>
            <a:endParaRPr sz="1800" dirty="0">
              <a:latin typeface="Arial" panose="020B0604020202020204" pitchFamily="34" charset="0"/>
              <a:ea typeface="Calibri"/>
              <a:cs typeface="Arial" panose="020B0604020202020204" pitchFamily="34" charset="0"/>
              <a:sym typeface="Calibri"/>
            </a:endParaRPr>
          </a:p>
          <a:p>
            <a:pPr marL="0" lvl="0" indent="0" algn="l" rtl="0">
              <a:spcBef>
                <a:spcPts val="0"/>
              </a:spcBef>
              <a:spcAft>
                <a:spcPts val="0"/>
              </a:spcAft>
              <a:buNone/>
            </a:pPr>
            <a:r>
              <a:rPr lang="en-US" sz="1800" dirty="0">
                <a:latin typeface="Arial" panose="020B0604020202020204" pitchFamily="34" charset="0"/>
                <a:ea typeface="Calibri"/>
                <a:cs typeface="Arial" panose="020B0604020202020204" pitchFamily="34" charset="0"/>
                <a:sym typeface="Calibri"/>
              </a:rPr>
              <a:t>Cutting a cylinder of </a:t>
            </a:r>
            <a:br>
              <a:rPr lang="en-US" sz="1800" dirty="0">
                <a:latin typeface="Arial" panose="020B0604020202020204" pitchFamily="34" charset="0"/>
                <a:ea typeface="Calibri"/>
                <a:cs typeface="Arial" panose="020B0604020202020204" pitchFamily="34" charset="0"/>
                <a:sym typeface="Calibri"/>
              </a:rPr>
            </a:br>
            <a:r>
              <a:rPr lang="en-US" sz="1800" dirty="0">
                <a:latin typeface="Arial" panose="020B0604020202020204" pitchFamily="34" charset="0"/>
                <a:ea typeface="Calibri"/>
                <a:cs typeface="Arial" panose="020B0604020202020204" pitchFamily="34" charset="0"/>
                <a:sym typeface="Calibri"/>
              </a:rPr>
              <a:t>material as it spins </a:t>
            </a:r>
            <a:br>
              <a:rPr lang="en-US" sz="1800" dirty="0">
                <a:latin typeface="Arial" panose="020B0604020202020204" pitchFamily="34" charset="0"/>
                <a:ea typeface="Calibri"/>
                <a:cs typeface="Arial" panose="020B0604020202020204" pitchFamily="34" charset="0"/>
                <a:sym typeface="Calibri"/>
              </a:rPr>
            </a:br>
            <a:r>
              <a:rPr lang="en-US" sz="1800" dirty="0">
                <a:latin typeface="Arial" panose="020B0604020202020204" pitchFamily="34" charset="0"/>
                <a:ea typeface="Calibri"/>
                <a:cs typeface="Arial" panose="020B0604020202020204" pitchFamily="34" charset="0"/>
                <a:sym typeface="Calibri"/>
              </a:rPr>
              <a:t>on an axis.</a:t>
            </a:r>
            <a:endParaRPr sz="1800" dirty="0">
              <a:latin typeface="Arial" panose="020B0604020202020204" pitchFamily="34" charset="0"/>
              <a:ea typeface="Calibri"/>
              <a:cs typeface="Arial" panose="020B0604020202020204" pitchFamily="34" charset="0"/>
              <a:sym typeface="Calibri"/>
            </a:endParaRPr>
          </a:p>
        </p:txBody>
      </p:sp>
      <p:sp>
        <p:nvSpPr>
          <p:cNvPr id="15" name="Google Shape;214;p26">
            <a:extLst>
              <a:ext uri="{FF2B5EF4-FFF2-40B4-BE49-F238E27FC236}">
                <a16:creationId xmlns:a16="http://schemas.microsoft.com/office/drawing/2014/main" id="{8E32A96C-C85F-507B-D5A4-0FAC2B7C511D}"/>
              </a:ext>
            </a:extLst>
          </p:cNvPr>
          <p:cNvSpPr txBox="1"/>
          <p:nvPr/>
        </p:nvSpPr>
        <p:spPr>
          <a:xfrm>
            <a:off x="548008" y="4364969"/>
            <a:ext cx="3606476" cy="136957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600"/>
              </a:spcAft>
              <a:buNone/>
            </a:pPr>
            <a:r>
              <a:rPr lang="en-US" sz="1800" b="1" dirty="0">
                <a:latin typeface="Arial" panose="020B0604020202020204" pitchFamily="34" charset="0"/>
                <a:ea typeface="Calibri"/>
                <a:cs typeface="Arial" panose="020B0604020202020204" pitchFamily="34" charset="0"/>
                <a:sym typeface="Calibri"/>
              </a:rPr>
              <a:t>Drilling</a:t>
            </a:r>
            <a:endParaRPr sz="1800" dirty="0">
              <a:latin typeface="Arial" panose="020B0604020202020204" pitchFamily="34" charset="0"/>
              <a:ea typeface="Calibri"/>
              <a:cs typeface="Arial" panose="020B0604020202020204" pitchFamily="34" charset="0"/>
              <a:sym typeface="Calibri"/>
            </a:endParaRPr>
          </a:p>
          <a:p>
            <a:r>
              <a:rPr lang="en-US" sz="1800" dirty="0">
                <a:latin typeface="Arial" panose="020B0604020202020204" pitchFamily="34" charset="0"/>
                <a:ea typeface="Calibri"/>
                <a:cs typeface="Arial" panose="020B0604020202020204" pitchFamily="34" charset="0"/>
                <a:sym typeface="Calibri"/>
              </a:rPr>
              <a:t>Drilling, reaming or </a:t>
            </a:r>
            <a:br>
              <a:rPr lang="en-US" sz="1800" dirty="0">
                <a:latin typeface="Arial" panose="020B0604020202020204" pitchFamily="34" charset="0"/>
                <a:ea typeface="Calibri"/>
                <a:cs typeface="Arial" panose="020B0604020202020204" pitchFamily="34" charset="0"/>
                <a:sym typeface="Calibri"/>
              </a:rPr>
            </a:br>
            <a:r>
              <a:rPr lang="en-US" sz="1800" dirty="0">
                <a:latin typeface="Arial" panose="020B0604020202020204" pitchFamily="34" charset="0"/>
                <a:ea typeface="Calibri"/>
                <a:cs typeface="Arial" panose="020B0604020202020204" pitchFamily="34" charset="0"/>
                <a:sym typeface="Calibri"/>
              </a:rPr>
              <a:t>tapping holes of different </a:t>
            </a:r>
            <a:br>
              <a:rPr lang="en-US" sz="1800" dirty="0">
                <a:latin typeface="Arial" panose="020B0604020202020204" pitchFamily="34" charset="0"/>
                <a:ea typeface="Calibri"/>
                <a:cs typeface="Arial" panose="020B0604020202020204" pitchFamily="34" charset="0"/>
                <a:sym typeface="Calibri"/>
              </a:rPr>
            </a:br>
            <a:r>
              <a:rPr lang="en-US" sz="1800" dirty="0">
                <a:latin typeface="Arial" panose="020B0604020202020204" pitchFamily="34" charset="0"/>
                <a:ea typeface="Calibri"/>
                <a:cs typeface="Arial" panose="020B0604020202020204" pitchFamily="34" charset="0"/>
                <a:sym typeface="Calibri"/>
              </a:rPr>
              <a:t>depths and diameters.</a:t>
            </a:r>
            <a:endParaRPr lang="en-GB" sz="1800" dirty="0">
              <a:latin typeface="Arial" panose="020B0604020202020204" pitchFamily="34" charset="0"/>
              <a:ea typeface="Calibri"/>
              <a:cs typeface="Arial" panose="020B0604020202020204" pitchFamily="34" charset="0"/>
              <a:sym typeface="Calibri"/>
            </a:endParaRPr>
          </a:p>
        </p:txBody>
      </p:sp>
      <p:sp>
        <p:nvSpPr>
          <p:cNvPr id="16" name="Google Shape;215;p26">
            <a:extLst>
              <a:ext uri="{FF2B5EF4-FFF2-40B4-BE49-F238E27FC236}">
                <a16:creationId xmlns:a16="http://schemas.microsoft.com/office/drawing/2014/main" id="{B86A7FCF-B8F2-0FB8-B7E3-BFF61714B5B9}"/>
              </a:ext>
            </a:extLst>
          </p:cNvPr>
          <p:cNvSpPr txBox="1"/>
          <p:nvPr/>
        </p:nvSpPr>
        <p:spPr>
          <a:xfrm>
            <a:off x="3500455" y="4365437"/>
            <a:ext cx="2805758" cy="136957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600"/>
              </a:spcAft>
              <a:buNone/>
            </a:pPr>
            <a:r>
              <a:rPr lang="en-US" sz="1800" b="1" dirty="0">
                <a:latin typeface="Arial" panose="020B0604020202020204" pitchFamily="34" charset="0"/>
                <a:ea typeface="Calibri"/>
                <a:cs typeface="Arial" panose="020B0604020202020204" pitchFamily="34" charset="0"/>
                <a:sym typeface="Calibri"/>
              </a:rPr>
              <a:t>Grinding</a:t>
            </a:r>
            <a:endParaRPr sz="1800" dirty="0">
              <a:latin typeface="Arial" panose="020B0604020202020204" pitchFamily="34" charset="0"/>
              <a:ea typeface="Calibri"/>
              <a:cs typeface="Arial" panose="020B0604020202020204" pitchFamily="34" charset="0"/>
              <a:sym typeface="Calibri"/>
            </a:endParaRPr>
          </a:p>
          <a:p>
            <a:pPr marL="0" lvl="0" indent="0" algn="l" rtl="0">
              <a:spcBef>
                <a:spcPts val="0"/>
              </a:spcBef>
              <a:spcAft>
                <a:spcPts val="0"/>
              </a:spcAft>
              <a:buNone/>
            </a:pPr>
            <a:r>
              <a:rPr lang="en-US" sz="1800" dirty="0">
                <a:latin typeface="Arial" panose="020B0604020202020204" pitchFamily="34" charset="0"/>
                <a:ea typeface="Calibri"/>
                <a:cs typeface="Arial" panose="020B0604020202020204" pitchFamily="34" charset="0"/>
                <a:sym typeface="Calibri"/>
              </a:rPr>
              <a:t>An abrasive wheel or cylinder produces a </a:t>
            </a:r>
            <a:br>
              <a:rPr lang="en-US" sz="1800" dirty="0">
                <a:latin typeface="Arial" panose="020B0604020202020204" pitchFamily="34" charset="0"/>
                <a:ea typeface="Calibri"/>
                <a:cs typeface="Arial" panose="020B0604020202020204" pitchFamily="34" charset="0"/>
                <a:sym typeface="Calibri"/>
              </a:rPr>
            </a:br>
            <a:r>
              <a:rPr lang="en-US" sz="1800" dirty="0">
                <a:latin typeface="Arial" panose="020B0604020202020204" pitchFamily="34" charset="0"/>
                <a:ea typeface="Calibri"/>
                <a:cs typeface="Arial" panose="020B0604020202020204" pitchFamily="34" charset="0"/>
                <a:sym typeface="Calibri"/>
              </a:rPr>
              <a:t>fine, accurate finish.</a:t>
            </a:r>
            <a:endParaRPr sz="1800" dirty="0">
              <a:latin typeface="Arial" panose="020B0604020202020204" pitchFamily="34" charset="0"/>
              <a:ea typeface="Calibri"/>
              <a:cs typeface="Arial" panose="020B0604020202020204" pitchFamily="34" charset="0"/>
              <a:sym typeface="Calibri"/>
            </a:endParaRPr>
          </a:p>
        </p:txBody>
      </p:sp>
      <p:sp>
        <p:nvSpPr>
          <p:cNvPr id="20" name="Slide Number Placeholder 5">
            <a:extLst>
              <a:ext uri="{FF2B5EF4-FFF2-40B4-BE49-F238E27FC236}">
                <a16:creationId xmlns:a16="http://schemas.microsoft.com/office/drawing/2014/main" id="{C2686AC1-772D-2A7E-38B2-C7A0AB157785}"/>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9</a:t>
            </a:fld>
            <a:endParaRPr lang="en-US" b="0" dirty="0">
              <a:solidFill>
                <a:schemeClr val="bg1"/>
              </a:solidFill>
            </a:endParaRPr>
          </a:p>
        </p:txBody>
      </p:sp>
      <p:sp>
        <p:nvSpPr>
          <p:cNvPr id="21" name="Footer Placeholder 3">
            <a:extLst>
              <a:ext uri="{FF2B5EF4-FFF2-40B4-BE49-F238E27FC236}">
                <a16:creationId xmlns:a16="http://schemas.microsoft.com/office/drawing/2014/main" id="{927FF5D0-6269-ADE2-859A-32C6A3D76141}"/>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600" dirty="0"/>
              <a:t>2. Using CNC machines</a:t>
            </a:r>
            <a:endParaRPr lang="en-US" dirty="0"/>
          </a:p>
        </p:txBody>
      </p:sp>
      <p:pic>
        <p:nvPicPr>
          <p:cNvPr id="22" name="Graphic 21">
            <a:extLst>
              <a:ext uri="{FF2B5EF4-FFF2-40B4-BE49-F238E27FC236}">
                <a16:creationId xmlns:a16="http://schemas.microsoft.com/office/drawing/2014/main" id="{A87D3E2F-3758-6B45-C9B2-70B051A6E4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03156" y="261815"/>
            <a:ext cx="1026666" cy="991863"/>
          </a:xfrm>
          <a:prstGeom prst="rect">
            <a:avLst/>
          </a:prstGeom>
        </p:spPr>
      </p:pic>
      <p:sp>
        <p:nvSpPr>
          <p:cNvPr id="23" name="TextBox 22">
            <a:extLst>
              <a:ext uri="{FF2B5EF4-FFF2-40B4-BE49-F238E27FC236}">
                <a16:creationId xmlns:a16="http://schemas.microsoft.com/office/drawing/2014/main" id="{E8250601-4475-E10B-8155-23948BD526E1}"/>
              </a:ext>
            </a:extLst>
          </p:cNvPr>
          <p:cNvSpPr txBox="1"/>
          <p:nvPr/>
        </p:nvSpPr>
        <p:spPr>
          <a:xfrm>
            <a:off x="417352" y="2278543"/>
            <a:ext cx="1185931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800" dirty="0"/>
              <a:t>These are all examples of </a:t>
            </a:r>
            <a:r>
              <a:rPr lang="en-GB" sz="1800" b="1" dirty="0"/>
              <a:t>subtractive manufacturing</a:t>
            </a:r>
            <a:r>
              <a:rPr lang="en-GB" sz="1800" dirty="0"/>
              <a:t>, where material is removed to create the finished part.</a:t>
            </a:r>
          </a:p>
        </p:txBody>
      </p:sp>
      <p:pic>
        <p:nvPicPr>
          <p:cNvPr id="19" name="Graphic 18">
            <a:extLst>
              <a:ext uri="{FF2B5EF4-FFF2-40B4-BE49-F238E27FC236}">
                <a16:creationId xmlns:a16="http://schemas.microsoft.com/office/drawing/2014/main" id="{C50F5CB9-8538-F3DA-E2EF-9FC98D03030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36343" y="2951580"/>
            <a:ext cx="1594097" cy="1287251"/>
          </a:xfrm>
          <a:prstGeom prst="rect">
            <a:avLst/>
          </a:prstGeom>
        </p:spPr>
      </p:pic>
      <p:pic>
        <p:nvPicPr>
          <p:cNvPr id="24" name="Graphic 23">
            <a:extLst>
              <a:ext uri="{FF2B5EF4-FFF2-40B4-BE49-F238E27FC236}">
                <a16:creationId xmlns:a16="http://schemas.microsoft.com/office/drawing/2014/main" id="{39F4CB6D-9949-6F2C-8BB0-74153894395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707425" y="2833257"/>
            <a:ext cx="1788913" cy="1405574"/>
          </a:xfrm>
          <a:prstGeom prst="rect">
            <a:avLst/>
          </a:prstGeom>
        </p:spPr>
      </p:pic>
      <p:pic>
        <p:nvPicPr>
          <p:cNvPr id="26" name="Graphic 25">
            <a:extLst>
              <a:ext uri="{FF2B5EF4-FFF2-40B4-BE49-F238E27FC236}">
                <a16:creationId xmlns:a16="http://schemas.microsoft.com/office/drawing/2014/main" id="{44E337E5-B7EC-55DC-14F2-0F47FF2EB5F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97769" y="2804198"/>
            <a:ext cx="1912845" cy="1434633"/>
          </a:xfrm>
          <a:prstGeom prst="rect">
            <a:avLst/>
          </a:prstGeom>
        </p:spPr>
      </p:pic>
      <p:pic>
        <p:nvPicPr>
          <p:cNvPr id="5" name="Graphic 4">
            <a:extLst>
              <a:ext uri="{FF2B5EF4-FFF2-40B4-BE49-F238E27FC236}">
                <a16:creationId xmlns:a16="http://schemas.microsoft.com/office/drawing/2014/main" id="{F48BB640-7CB1-CC37-F0E7-2D451C52790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68723" y="5793575"/>
            <a:ext cx="1361717" cy="1442249"/>
          </a:xfrm>
          <a:prstGeom prst="rect">
            <a:avLst/>
          </a:prstGeom>
        </p:spPr>
      </p:pic>
      <p:pic>
        <p:nvPicPr>
          <p:cNvPr id="7" name="Graphic 6">
            <a:extLst>
              <a:ext uri="{FF2B5EF4-FFF2-40B4-BE49-F238E27FC236}">
                <a16:creationId xmlns:a16="http://schemas.microsoft.com/office/drawing/2014/main" id="{015B1682-4648-90DA-5A55-A858EBF23DD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99009" y="5853722"/>
            <a:ext cx="1903222" cy="1382102"/>
          </a:xfrm>
          <a:prstGeom prst="rect">
            <a:avLst/>
          </a:prstGeom>
        </p:spPr>
      </p:pic>
      <p:pic>
        <p:nvPicPr>
          <p:cNvPr id="4" name="Graphic 3">
            <a:extLst>
              <a:ext uri="{FF2B5EF4-FFF2-40B4-BE49-F238E27FC236}">
                <a16:creationId xmlns:a16="http://schemas.microsoft.com/office/drawing/2014/main" id="{91E3CF4E-DA3E-BC9D-E2FB-D328AB78F58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71634" y="5948214"/>
            <a:ext cx="1931415" cy="1287610"/>
          </a:xfrm>
          <a:prstGeom prst="rect">
            <a:avLst/>
          </a:prstGeom>
        </p:spPr>
      </p:pic>
    </p:spTree>
    <p:extLst>
      <p:ext uri="{BB962C8B-B14F-4D97-AF65-F5344CB8AC3E}">
        <p14:creationId xmlns:p14="http://schemas.microsoft.com/office/powerpoint/2010/main" val="3183531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1a1ca9c-76a7-47b7-9ef4-f14a26abf7af">
      <Terms xmlns="http://schemas.microsoft.com/office/infopath/2007/PartnerControls"/>
    </lcf76f155ced4ddcb4097134ff3c332f>
    <TaxCatchAll xmlns="4fc865ed-9e33-4d03-b19f-b352596ecae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844CDCD9C00F46A1BCE9A463997082" ma:contentTypeVersion="13" ma:contentTypeDescription="Create a new document." ma:contentTypeScope="" ma:versionID="c264dbd3cde4180840d763f46b291697">
  <xsd:schema xmlns:xsd="http://www.w3.org/2001/XMLSchema" xmlns:xs="http://www.w3.org/2001/XMLSchema" xmlns:p="http://schemas.microsoft.com/office/2006/metadata/properties" xmlns:ns2="d1a1ca9c-76a7-47b7-9ef4-f14a26abf7af" xmlns:ns3="4fc865ed-9e33-4d03-b19f-b352596ecae9" targetNamespace="http://schemas.microsoft.com/office/2006/metadata/properties" ma:root="true" ma:fieldsID="7400bd4a18a24e34d0b1fb963a2d21dc" ns2:_="" ns3:_="">
    <xsd:import namespace="d1a1ca9c-76a7-47b7-9ef4-f14a26abf7af"/>
    <xsd:import namespace="4fc865ed-9e33-4d03-b19f-b352596ecae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a1ca9c-76a7-47b7-9ef4-f14a26abf7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fda258e-6141-476b-a562-def2baa699f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c865ed-9e33-4d03-b19f-b352596ecae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d2d6f0c-c615-4f75-a032-12c38811d25d}" ma:internalName="TaxCatchAll" ma:showField="CatchAllData" ma:web="4fc865ed-9e33-4d03-b19f-b352596ecae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A6F6EE-3114-467C-8F7F-ADB4FAB9F0CD}">
  <ds:schemaRefs>
    <ds:schemaRef ds:uri="http://schemas.microsoft.com/sharepoint/v3/contenttype/forms"/>
  </ds:schemaRefs>
</ds:datastoreItem>
</file>

<file path=customXml/itemProps2.xml><?xml version="1.0" encoding="utf-8"?>
<ds:datastoreItem xmlns:ds="http://schemas.openxmlformats.org/officeDocument/2006/customXml" ds:itemID="{1B777040-AED1-49A2-A6F9-2D4544050B30}">
  <ds:schemaRefs>
    <ds:schemaRef ds:uri="http://schemas.microsoft.com/office/2006/metadata/properties"/>
    <ds:schemaRef ds:uri="http://schemas.microsoft.com/office/infopath/2007/PartnerControls"/>
    <ds:schemaRef ds:uri="http://schemas.microsoft.com/sharepoint/v3"/>
    <ds:schemaRef ds:uri="0edf7d78-1330-49f6-bffc-7239953f04fe"/>
    <ds:schemaRef ds:uri="f97151d3-a763-4fee-95d1-c0b0132eac99"/>
  </ds:schemaRefs>
</ds:datastoreItem>
</file>

<file path=customXml/itemProps3.xml><?xml version="1.0" encoding="utf-8"?>
<ds:datastoreItem xmlns:ds="http://schemas.openxmlformats.org/officeDocument/2006/customXml" ds:itemID="{9BD66C14-AE7F-4CEE-B406-8C215155F277}"/>
</file>

<file path=docProps/app.xml><?xml version="1.0" encoding="utf-8"?>
<Properties xmlns="http://schemas.openxmlformats.org/officeDocument/2006/extended-properties" xmlns:vt="http://schemas.openxmlformats.org/officeDocument/2006/docPropsVTypes">
  <Template>Office Theme</Template>
  <TotalTime>39892</TotalTime>
  <Words>2770</Words>
  <Application>Microsoft Office PowerPoint</Application>
  <PresentationFormat>Custom</PresentationFormat>
  <Paragraphs>358</Paragraphs>
  <Slides>17</Slides>
  <Notes>17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Arial</vt:lpstr>
      <vt:lpstr>Calibri</vt:lpstr>
      <vt:lpstr>Calibri Light</vt:lpstr>
      <vt:lpstr>Courier New</vt:lpstr>
      <vt:lpstr>Office Theme</vt:lpstr>
      <vt:lpstr>1_Custom Design</vt:lpstr>
      <vt:lpstr>Custom Design</vt:lpstr>
      <vt:lpstr>PowerPoint Presentation</vt:lpstr>
      <vt:lpstr>Practitioner guide </vt:lpstr>
      <vt:lpstr>Introduction and overview</vt:lpstr>
      <vt:lpstr>Learning outcomes and resource links </vt:lpstr>
      <vt:lpstr>Subject coverage</vt:lpstr>
      <vt:lpstr>PowerPoint Presentation</vt:lpstr>
      <vt:lpstr>Learning outcomes</vt:lpstr>
      <vt:lpstr>Functions and advantages of CNC</vt:lpstr>
      <vt:lpstr>Functions and advantages of CNC</vt:lpstr>
      <vt:lpstr>Selecting the right CNC</vt:lpstr>
      <vt:lpstr>Selecting the right CNC</vt:lpstr>
      <vt:lpstr>Selecting the right CNC</vt:lpstr>
      <vt:lpstr>Selecting the right CNC  – general factors </vt:lpstr>
      <vt:lpstr>What questions should a safe CNC operator ask?</vt:lpstr>
      <vt:lpstr>What questions should a safe operator ask?</vt:lpstr>
      <vt:lpstr>How can you become  a safe CNC operator?</vt:lpstr>
      <vt:lpstr>Learning outcomes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Marks</dc:creator>
  <cp:lastModifiedBy>V-Bryony Yanney</cp:lastModifiedBy>
  <cp:revision>560</cp:revision>
  <dcterms:created xsi:type="dcterms:W3CDTF">2022-05-23T15:11:33Z</dcterms:created>
  <dcterms:modified xsi:type="dcterms:W3CDTF">2023-03-13T10:19:31Z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0x0101007C844CDCD9C00F46A1BCE9A463997082</vt:lpwstr>
  </property>
  <property fmtid="{D5CDD505-2E9C-101B-9397-08002B2CF9AE}" pid="3" name="MediaServiceImageTags">
    <vt:lpwstr/>
  </property>
</Properties>
</file>